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3" r:id="rId1"/>
  </p:sldMasterIdLst>
  <p:notesMasterIdLst>
    <p:notesMasterId r:id="rId19"/>
  </p:notesMasterIdLst>
  <p:sldIdLst>
    <p:sldId id="256" r:id="rId2"/>
    <p:sldId id="275" r:id="rId3"/>
    <p:sldId id="276" r:id="rId4"/>
    <p:sldId id="277" r:id="rId5"/>
    <p:sldId id="278" r:id="rId6"/>
    <p:sldId id="279" r:id="rId7"/>
    <p:sldId id="271" r:id="rId8"/>
    <p:sldId id="270" r:id="rId9"/>
    <p:sldId id="269" r:id="rId10"/>
    <p:sldId id="274" r:id="rId11"/>
    <p:sldId id="261" r:id="rId12"/>
    <p:sldId id="272" r:id="rId13"/>
    <p:sldId id="273" r:id="rId14"/>
    <p:sldId id="299" r:id="rId15"/>
    <p:sldId id="263" r:id="rId16"/>
    <p:sldId id="280" r:id="rId17"/>
    <p:sldId id="298" r:id="rId18"/>
  </p:sldIdLst>
  <p:sldSz cx="12192000" cy="6858000"/>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50" autoAdjust="0"/>
    <p:restoredTop sz="68038" autoAdjust="0"/>
  </p:normalViewPr>
  <p:slideViewPr>
    <p:cSldViewPr showGuides="1">
      <p:cViewPr varScale="1">
        <p:scale>
          <a:sx n="77" d="100"/>
          <a:sy n="77" d="100"/>
        </p:scale>
        <p:origin x="1440" y="96"/>
      </p:cViewPr>
      <p:guideLst>
        <p:guide orient="horz" pos="2160"/>
        <p:guide pos="3840"/>
      </p:guideLst>
    </p:cSldViewPr>
  </p:slideViewPr>
  <p:notesTextViewPr>
    <p:cViewPr>
      <p:scale>
        <a:sx n="100" d="100"/>
        <a:sy n="100" d="100"/>
      </p:scale>
      <p:origin x="0" y="0"/>
    </p:cViewPr>
  </p:notesTextViewPr>
  <p:notesViewPr>
    <p:cSldViewPr showGuides="1">
      <p:cViewPr varScale="1">
        <p:scale>
          <a:sx n="83" d="100"/>
          <a:sy n="83" d="100"/>
        </p:scale>
        <p:origin x="381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3A4E247-3D9F-4B70-9A27-4F56F5CE570B}"/>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1" fontAlgn="auto" hangingPunct="1">
              <a:spcBef>
                <a:spcPts val="0"/>
              </a:spcBef>
              <a:spcAft>
                <a:spcPts val="0"/>
              </a:spcAft>
              <a:defRPr sz="1300" b="0">
                <a:latin typeface="+mn-lt"/>
              </a:defRPr>
            </a:lvl1pPr>
          </a:lstStyle>
          <a:p>
            <a:pPr>
              <a:defRPr/>
            </a:pPr>
            <a:endParaRPr lang="en-US" altLang="en-US"/>
          </a:p>
        </p:txBody>
      </p:sp>
      <p:sp>
        <p:nvSpPr>
          <p:cNvPr id="3075" name="Rectangle 3">
            <a:extLst>
              <a:ext uri="{FF2B5EF4-FFF2-40B4-BE49-F238E27FC236}">
                <a16:creationId xmlns:a16="http://schemas.microsoft.com/office/drawing/2014/main" id="{C4D45C2E-203E-4590-9AFD-08F19691FD20}"/>
              </a:ext>
            </a:extLst>
          </p:cNvPr>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1" fontAlgn="auto" hangingPunct="1">
              <a:spcBef>
                <a:spcPts val="0"/>
              </a:spcBef>
              <a:spcAft>
                <a:spcPts val="0"/>
              </a:spcAft>
              <a:defRPr sz="1300" b="0">
                <a:latin typeface="+mn-lt"/>
              </a:defRPr>
            </a:lvl1pPr>
          </a:lstStyle>
          <a:p>
            <a:pPr>
              <a:defRPr/>
            </a:pPr>
            <a:endParaRPr lang="en-US" altLang="en-US"/>
          </a:p>
        </p:txBody>
      </p:sp>
      <p:sp>
        <p:nvSpPr>
          <p:cNvPr id="5124" name="Rectangle 4">
            <a:extLst>
              <a:ext uri="{FF2B5EF4-FFF2-40B4-BE49-F238E27FC236}">
                <a16:creationId xmlns:a16="http://schemas.microsoft.com/office/drawing/2014/main" id="{59DB7117-9A02-4032-A636-4C281D3E45F6}"/>
              </a:ext>
            </a:extLst>
          </p:cNvPr>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A885ABD9-94E1-4C9F-B51C-91323E8F9AF0}"/>
              </a:ext>
            </a:extLst>
          </p:cNvPr>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B8988DDA-9582-4D64-80D2-E35098FB22E8}"/>
              </a:ext>
            </a:extLst>
          </p:cNvPr>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1" fontAlgn="auto" hangingPunct="1">
              <a:spcBef>
                <a:spcPts val="0"/>
              </a:spcBef>
              <a:spcAft>
                <a:spcPts val="0"/>
              </a:spcAft>
              <a:defRPr sz="1300" b="0">
                <a:latin typeface="+mn-lt"/>
              </a:defRPr>
            </a:lvl1pPr>
          </a:lstStyle>
          <a:p>
            <a:pPr>
              <a:defRPr/>
            </a:pPr>
            <a:endParaRPr lang="en-US" altLang="en-US"/>
          </a:p>
        </p:txBody>
      </p:sp>
      <p:sp>
        <p:nvSpPr>
          <p:cNvPr id="3079" name="Rectangle 7">
            <a:extLst>
              <a:ext uri="{FF2B5EF4-FFF2-40B4-BE49-F238E27FC236}">
                <a16:creationId xmlns:a16="http://schemas.microsoft.com/office/drawing/2014/main" id="{7857399A-0776-4166-8789-2FED77052938}"/>
              </a:ext>
            </a:extLst>
          </p:cNvPr>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1" fontAlgn="auto" hangingPunct="1">
              <a:spcBef>
                <a:spcPts val="0"/>
              </a:spcBef>
              <a:spcAft>
                <a:spcPts val="0"/>
              </a:spcAft>
              <a:defRPr sz="1300" b="0">
                <a:latin typeface="+mn-lt"/>
              </a:defRPr>
            </a:lvl1pPr>
          </a:lstStyle>
          <a:p>
            <a:pPr>
              <a:defRPr/>
            </a:pPr>
            <a:fld id="{D77FD8B0-EA15-48C2-8761-5E667AC562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1A6E0276-6BFB-45DD-A15C-7FF9F4D2B69F}"/>
              </a:ext>
            </a:extLst>
          </p:cNvPr>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84225" indent="-301625">
              <a:defRPr>
                <a:solidFill>
                  <a:schemeClr val="tx1"/>
                </a:solidFill>
                <a:latin typeface="Century Gothic" panose="020B0502020202020204" pitchFamily="34" charset="0"/>
              </a:defRPr>
            </a:lvl2pPr>
            <a:lvl3pPr marL="1208088" indent="-241300">
              <a:defRPr>
                <a:solidFill>
                  <a:schemeClr val="tx1"/>
                </a:solidFill>
                <a:latin typeface="Century Gothic" panose="020B0502020202020204" pitchFamily="34" charset="0"/>
              </a:defRPr>
            </a:lvl3pPr>
            <a:lvl4pPr marL="1690688" indent="-241300">
              <a:defRPr>
                <a:solidFill>
                  <a:schemeClr val="tx1"/>
                </a:solidFill>
                <a:latin typeface="Century Gothic" panose="020B0502020202020204" pitchFamily="34" charset="0"/>
              </a:defRPr>
            </a:lvl4pPr>
            <a:lvl5pPr marL="2174875" indent="-241300">
              <a:defRPr>
                <a:solidFill>
                  <a:schemeClr val="tx1"/>
                </a:solidFill>
                <a:latin typeface="Century Gothic" panose="020B0502020202020204" pitchFamily="34" charset="0"/>
              </a:defRPr>
            </a:lvl5pPr>
            <a:lvl6pPr marL="2632075" indent="-241300" defTabSz="457200" eaLnBrk="0" fontAlgn="base" hangingPunct="0">
              <a:spcBef>
                <a:spcPct val="0"/>
              </a:spcBef>
              <a:spcAft>
                <a:spcPct val="0"/>
              </a:spcAft>
              <a:defRPr>
                <a:solidFill>
                  <a:schemeClr val="tx1"/>
                </a:solidFill>
                <a:latin typeface="Century Gothic" panose="020B0502020202020204" pitchFamily="34" charset="0"/>
              </a:defRPr>
            </a:lvl6pPr>
            <a:lvl7pPr marL="3089275" indent="-241300" defTabSz="457200" eaLnBrk="0" fontAlgn="base" hangingPunct="0">
              <a:spcBef>
                <a:spcPct val="0"/>
              </a:spcBef>
              <a:spcAft>
                <a:spcPct val="0"/>
              </a:spcAft>
              <a:defRPr>
                <a:solidFill>
                  <a:schemeClr val="tx1"/>
                </a:solidFill>
                <a:latin typeface="Century Gothic" panose="020B0502020202020204" pitchFamily="34" charset="0"/>
              </a:defRPr>
            </a:lvl7pPr>
            <a:lvl8pPr marL="3546475" indent="-241300" defTabSz="457200" eaLnBrk="0" fontAlgn="base" hangingPunct="0">
              <a:spcBef>
                <a:spcPct val="0"/>
              </a:spcBef>
              <a:spcAft>
                <a:spcPct val="0"/>
              </a:spcAft>
              <a:defRPr>
                <a:solidFill>
                  <a:schemeClr val="tx1"/>
                </a:solidFill>
                <a:latin typeface="Century Gothic" panose="020B0502020202020204" pitchFamily="34" charset="0"/>
              </a:defRPr>
            </a:lvl8pPr>
            <a:lvl9pPr marL="4003675" indent="-2413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55E19D1-A54C-4D77-8927-42F27BD81DED}" type="slidenum">
              <a:rPr lang="en-US" altLang="en-US" smtClean="0">
                <a:latin typeface="Arial" panose="020B0604020202020204" pitchFamily="34" charset="0"/>
                <a:cs typeface="Arial" panose="020B0604020202020204" pitchFamily="34" charset="0"/>
              </a:rPr>
              <a:pPr fontAlgn="base">
                <a:spcBef>
                  <a:spcPct val="0"/>
                </a:spcBef>
                <a:spcAft>
                  <a:spcPct val="0"/>
                </a:spcAft>
              </a:pPr>
              <a:t>1</a:t>
            </a:fld>
            <a:endParaRPr lang="en-US" altLang="en-US">
              <a:latin typeface="Arial" panose="020B0604020202020204" pitchFamily="34" charset="0"/>
              <a:cs typeface="Arial" panose="020B0604020202020204" pitchFamily="34" charset="0"/>
            </a:endParaRPr>
          </a:p>
        </p:txBody>
      </p:sp>
      <p:sp>
        <p:nvSpPr>
          <p:cNvPr id="7171" name="Rectangle 2">
            <a:extLst>
              <a:ext uri="{FF2B5EF4-FFF2-40B4-BE49-F238E27FC236}">
                <a16:creationId xmlns:a16="http://schemas.microsoft.com/office/drawing/2014/main" id="{15DDD358-FFF9-47F2-B47F-5793F7DB659C}"/>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3277BE4-58A8-4292-8B12-D4FDD356D555}"/>
              </a:ext>
            </a:extLst>
          </p:cNvPr>
          <p:cNvSpPr>
            <a:spLocks noGrp="1" noChangeArrowheads="1"/>
          </p:cNvSpPr>
          <p:nvPr>
            <p:ph type="body" idx="1"/>
          </p:nvPr>
        </p:nvSpPr>
        <p:spPr>
          <a:xfrm>
            <a:off x="304800" y="4560888"/>
            <a:ext cx="6553200" cy="4319587"/>
          </a:xfrm>
        </p:spPr>
        <p:txBody>
          <a:bodyPr/>
          <a:lstStyle/>
          <a:p>
            <a:pPr eaLnBrk="1" hangingPunct="1">
              <a:defRPr/>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C2CFD407-5C52-4BC1-8FCF-214D9C657025}"/>
              </a:ext>
            </a:extLst>
          </p:cNvPr>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84225" indent="-301625">
              <a:defRPr>
                <a:solidFill>
                  <a:schemeClr val="tx1"/>
                </a:solidFill>
                <a:latin typeface="Century Gothic" panose="020B0502020202020204" pitchFamily="34" charset="0"/>
              </a:defRPr>
            </a:lvl2pPr>
            <a:lvl3pPr marL="1208088" indent="-241300">
              <a:defRPr>
                <a:solidFill>
                  <a:schemeClr val="tx1"/>
                </a:solidFill>
                <a:latin typeface="Century Gothic" panose="020B0502020202020204" pitchFamily="34" charset="0"/>
              </a:defRPr>
            </a:lvl3pPr>
            <a:lvl4pPr marL="1690688" indent="-241300">
              <a:defRPr>
                <a:solidFill>
                  <a:schemeClr val="tx1"/>
                </a:solidFill>
                <a:latin typeface="Century Gothic" panose="020B0502020202020204" pitchFamily="34" charset="0"/>
              </a:defRPr>
            </a:lvl4pPr>
            <a:lvl5pPr marL="2174875" indent="-241300">
              <a:defRPr>
                <a:solidFill>
                  <a:schemeClr val="tx1"/>
                </a:solidFill>
                <a:latin typeface="Century Gothic" panose="020B0502020202020204" pitchFamily="34" charset="0"/>
              </a:defRPr>
            </a:lvl5pPr>
            <a:lvl6pPr marL="2632075" indent="-241300" defTabSz="457200" eaLnBrk="0" fontAlgn="base" hangingPunct="0">
              <a:spcBef>
                <a:spcPct val="0"/>
              </a:spcBef>
              <a:spcAft>
                <a:spcPct val="0"/>
              </a:spcAft>
              <a:defRPr>
                <a:solidFill>
                  <a:schemeClr val="tx1"/>
                </a:solidFill>
                <a:latin typeface="Century Gothic" panose="020B0502020202020204" pitchFamily="34" charset="0"/>
              </a:defRPr>
            </a:lvl6pPr>
            <a:lvl7pPr marL="3089275" indent="-241300" defTabSz="457200" eaLnBrk="0" fontAlgn="base" hangingPunct="0">
              <a:spcBef>
                <a:spcPct val="0"/>
              </a:spcBef>
              <a:spcAft>
                <a:spcPct val="0"/>
              </a:spcAft>
              <a:defRPr>
                <a:solidFill>
                  <a:schemeClr val="tx1"/>
                </a:solidFill>
                <a:latin typeface="Century Gothic" panose="020B0502020202020204" pitchFamily="34" charset="0"/>
              </a:defRPr>
            </a:lvl7pPr>
            <a:lvl8pPr marL="3546475" indent="-241300" defTabSz="457200" eaLnBrk="0" fontAlgn="base" hangingPunct="0">
              <a:spcBef>
                <a:spcPct val="0"/>
              </a:spcBef>
              <a:spcAft>
                <a:spcPct val="0"/>
              </a:spcAft>
              <a:defRPr>
                <a:solidFill>
                  <a:schemeClr val="tx1"/>
                </a:solidFill>
                <a:latin typeface="Century Gothic" panose="020B0502020202020204" pitchFamily="34" charset="0"/>
              </a:defRPr>
            </a:lvl8pPr>
            <a:lvl9pPr marL="4003675" indent="-2413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87F8B09-7DF1-4D0B-8A73-4A04BD134319}" type="slidenum">
              <a:rPr lang="en-US" altLang="en-US" smtClean="0">
                <a:latin typeface="Arial" panose="020B0604020202020204" pitchFamily="34" charset="0"/>
                <a:cs typeface="Arial" panose="020B0604020202020204" pitchFamily="34" charset="0"/>
              </a:rPr>
              <a:pPr fontAlgn="base">
                <a:spcBef>
                  <a:spcPct val="0"/>
                </a:spcBef>
                <a:spcAft>
                  <a:spcPct val="0"/>
                </a:spcAft>
              </a:pPr>
              <a:t>10</a:t>
            </a:fld>
            <a:endParaRPr lang="en-US" altLang="en-US">
              <a:latin typeface="Arial" panose="020B0604020202020204" pitchFamily="34" charset="0"/>
              <a:cs typeface="Arial" panose="020B0604020202020204" pitchFamily="34" charset="0"/>
            </a:endParaRPr>
          </a:p>
        </p:txBody>
      </p:sp>
      <p:sp>
        <p:nvSpPr>
          <p:cNvPr id="25603" name="Rectangle 2">
            <a:extLst>
              <a:ext uri="{FF2B5EF4-FFF2-40B4-BE49-F238E27FC236}">
                <a16:creationId xmlns:a16="http://schemas.microsoft.com/office/drawing/2014/main" id="{75B29F24-8C3A-485A-AD50-F39A936D82F7}"/>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05B96DE0-FB4E-460C-A152-5DCC3F09E573}"/>
              </a:ext>
            </a:extLst>
          </p:cNvPr>
          <p:cNvSpPr>
            <a:spLocks noGrp="1" noChangeArrowheads="1"/>
          </p:cNvSpPr>
          <p:nvPr>
            <p:ph type="body" idx="1"/>
          </p:nvPr>
        </p:nvSpPr>
        <p:spPr>
          <a:xfrm>
            <a:off x="304800" y="4560888"/>
            <a:ext cx="6705600" cy="4659312"/>
          </a:xfrm>
          <a:noFill/>
        </p:spPr>
        <p:txBody>
          <a:bodyPr/>
          <a:lstStyle/>
          <a:p>
            <a:pPr eaLnBrk="1" hangingPunct="1"/>
            <a:r>
              <a:rPr lang="en-US" altLang="en-US" b="1" i="1" dirty="0"/>
              <a:t>Jn. 12:37-40 </a:t>
            </a:r>
            <a:r>
              <a:rPr lang="en-US" altLang="en-US" i="1" dirty="0"/>
              <a:t>- But though he had done so many miracles before them, yet they believed not on him: 38 That the saying of Esaias the prophet might be fulfilled, which he spake, Lord, who hath believed our report? and to whom hath the arm of the Lord been revealed? 39 Therefore they could not believe, because that Esaias said again, 40 He hath blinded their eyes, and hardened their heart; that they should not see with their eyes, nor understand with their heart, and be converted, and I should heal them.</a:t>
            </a:r>
          </a:p>
          <a:p>
            <a:pPr eaLnBrk="1" hangingPunct="1"/>
            <a:r>
              <a:rPr lang="en-US" altLang="en-US" b="1" dirty="0"/>
              <a:t>Rom. 1:16-21 </a:t>
            </a:r>
            <a:r>
              <a:rPr lang="en-US" altLang="en-US" dirty="0"/>
              <a:t>- For I am not ashamed of the gospel of Christ: for it is the power of God unto salvation to every one that believeth; to the Jew first, and also to the Greek. 17 For therein is the righteousness of God revealed from faith to faith: as it is written, The just shall live by faith. 18 For the wrath of God is revealed from heaven against all ungodliness and unrighteousness of men, who hold the truth in unrighteousness; 19 Because that which may be known of God is manifest in them; for God hath shewed it unto them. 20 For the invisible things of him from the creation of the world are clearly seen, being understood by the things that are made, even his eternal power and Godhead; so that they are without excuse: 21 Because that, when they knew God, they glorified him not as God, neither were thankful; but became vain in their imaginations, and their foolish heart was darkened.</a:t>
            </a:r>
          </a:p>
          <a:p>
            <a:pPr eaLnBrk="1" hangingPunct="1"/>
            <a:r>
              <a:rPr lang="en-US" altLang="en-US" b="1" dirty="0"/>
              <a:t>Jn. 12:39-40 </a:t>
            </a:r>
            <a:r>
              <a:rPr lang="en-US" altLang="en-US" dirty="0"/>
              <a:t>- Therefore they could not believe, because that Esaias said again, 40 He hath blinded their eyes, and hardened their heart; that they should not see with their eyes, nor understand with their heart, and be converted, and I should heal them.</a:t>
            </a:r>
          </a:p>
          <a:p>
            <a:pPr eaLnBrk="1" hangingPunct="1"/>
            <a:r>
              <a:rPr lang="en-US" altLang="en-US" b="1" dirty="0"/>
              <a:t>Rom. 1:21-22, 28 </a:t>
            </a:r>
            <a:r>
              <a:rPr lang="en-US" altLang="en-US" dirty="0"/>
              <a:t>- Therefore they could not believe, because that Esaias said again, 40 He hath blinded their eyes, and hardened their heart; that they should not see with their eyes, nor understand with their heart, and be converted, and I should heal them. </a:t>
            </a:r>
            <a:r>
              <a:rPr lang="en-US" altLang="en-US" b="1" dirty="0"/>
              <a:t>28</a:t>
            </a:r>
            <a:r>
              <a:rPr lang="en-US" altLang="en-US" dirty="0"/>
              <a:t>  And even as they did not like to retain God in their knowledge, God gave them over to a reprobate mind, to do those things which are not convenient (fitting); </a:t>
            </a:r>
          </a:p>
          <a:p>
            <a:pPr eaLnBrk="1" hangingPunct="1"/>
            <a:r>
              <a:rPr lang="en-US" altLang="en-US" dirty="0"/>
              <a:t>2 Thess. 1:7-12 - And to you who are troubled rest with us, when the Lord Jesus shall be revealed from heaven with his mighty angels, 8 In flaming fire taking vengeance on them that know not God, and that obey not the gospel of our Lord Jesus Christ: {taking: or, yielding} 9 Who shall be punished with everlasting destruction from the presence of the Lord, and from the glory of his power; 10 When he shall come to be glorified in his saints, and to be admired in all them that believe (because our testimony among you was believed) in that day. 11 Wherefore also we pray always for you, that our God would count you worthy of this calling, and fulfil all the good pleasure of his goodness, and the work of faith with power: {count: or, vouchsafe} 12 That the name of our Lord Jesus Christ may be glorified in you, and ye in him, according to the grace of our God and the Lord Jesus Christ.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3312B42-C238-4EA5-87ED-BE1EBC89595A}"/>
              </a:ext>
            </a:extLst>
          </p:cNvPr>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84225" indent="-301625">
              <a:defRPr>
                <a:solidFill>
                  <a:schemeClr val="tx1"/>
                </a:solidFill>
                <a:latin typeface="Century Gothic" panose="020B0502020202020204" pitchFamily="34" charset="0"/>
              </a:defRPr>
            </a:lvl2pPr>
            <a:lvl3pPr marL="1208088" indent="-241300">
              <a:defRPr>
                <a:solidFill>
                  <a:schemeClr val="tx1"/>
                </a:solidFill>
                <a:latin typeface="Century Gothic" panose="020B0502020202020204" pitchFamily="34" charset="0"/>
              </a:defRPr>
            </a:lvl3pPr>
            <a:lvl4pPr marL="1690688" indent="-241300">
              <a:defRPr>
                <a:solidFill>
                  <a:schemeClr val="tx1"/>
                </a:solidFill>
                <a:latin typeface="Century Gothic" panose="020B0502020202020204" pitchFamily="34" charset="0"/>
              </a:defRPr>
            </a:lvl4pPr>
            <a:lvl5pPr marL="2174875" indent="-241300">
              <a:defRPr>
                <a:solidFill>
                  <a:schemeClr val="tx1"/>
                </a:solidFill>
                <a:latin typeface="Century Gothic" panose="020B0502020202020204" pitchFamily="34" charset="0"/>
              </a:defRPr>
            </a:lvl5pPr>
            <a:lvl6pPr marL="2632075" indent="-241300" defTabSz="457200" eaLnBrk="0" fontAlgn="base" hangingPunct="0">
              <a:spcBef>
                <a:spcPct val="0"/>
              </a:spcBef>
              <a:spcAft>
                <a:spcPct val="0"/>
              </a:spcAft>
              <a:defRPr>
                <a:solidFill>
                  <a:schemeClr val="tx1"/>
                </a:solidFill>
                <a:latin typeface="Century Gothic" panose="020B0502020202020204" pitchFamily="34" charset="0"/>
              </a:defRPr>
            </a:lvl6pPr>
            <a:lvl7pPr marL="3089275" indent="-241300" defTabSz="457200" eaLnBrk="0" fontAlgn="base" hangingPunct="0">
              <a:spcBef>
                <a:spcPct val="0"/>
              </a:spcBef>
              <a:spcAft>
                <a:spcPct val="0"/>
              </a:spcAft>
              <a:defRPr>
                <a:solidFill>
                  <a:schemeClr val="tx1"/>
                </a:solidFill>
                <a:latin typeface="Century Gothic" panose="020B0502020202020204" pitchFamily="34" charset="0"/>
              </a:defRPr>
            </a:lvl7pPr>
            <a:lvl8pPr marL="3546475" indent="-241300" defTabSz="457200" eaLnBrk="0" fontAlgn="base" hangingPunct="0">
              <a:spcBef>
                <a:spcPct val="0"/>
              </a:spcBef>
              <a:spcAft>
                <a:spcPct val="0"/>
              </a:spcAft>
              <a:defRPr>
                <a:solidFill>
                  <a:schemeClr val="tx1"/>
                </a:solidFill>
                <a:latin typeface="Century Gothic" panose="020B0502020202020204" pitchFamily="34" charset="0"/>
              </a:defRPr>
            </a:lvl8pPr>
            <a:lvl9pPr marL="4003675" indent="-2413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82AE196-0BA5-428B-B6C4-0FBC98F6F72C}" type="slidenum">
              <a:rPr lang="en-US" altLang="en-US" smtClean="0">
                <a:latin typeface="Arial" panose="020B0604020202020204" pitchFamily="34" charset="0"/>
                <a:cs typeface="Arial" panose="020B0604020202020204" pitchFamily="34" charset="0"/>
              </a:rPr>
              <a:pPr fontAlgn="base">
                <a:spcBef>
                  <a:spcPct val="0"/>
                </a:spcBef>
                <a:spcAft>
                  <a:spcPct val="0"/>
                </a:spcAft>
              </a:pPr>
              <a:t>11</a:t>
            </a:fld>
            <a:endParaRPr lang="en-US" altLang="en-US">
              <a:latin typeface="Arial" panose="020B0604020202020204" pitchFamily="34" charset="0"/>
              <a:cs typeface="Arial" panose="020B0604020202020204" pitchFamily="34" charset="0"/>
            </a:endParaRPr>
          </a:p>
        </p:txBody>
      </p:sp>
      <p:sp>
        <p:nvSpPr>
          <p:cNvPr id="27651" name="Rectangle 2">
            <a:extLst>
              <a:ext uri="{FF2B5EF4-FFF2-40B4-BE49-F238E27FC236}">
                <a16:creationId xmlns:a16="http://schemas.microsoft.com/office/drawing/2014/main" id="{25BB0386-647F-4429-BAAC-04491BA3911D}"/>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DC9C1518-0C26-4AC8-96A4-832A97293648}"/>
              </a:ext>
            </a:extLst>
          </p:cNvPr>
          <p:cNvSpPr>
            <a:spLocks noGrp="1" noChangeArrowheads="1"/>
          </p:cNvSpPr>
          <p:nvPr>
            <p:ph type="body" idx="1"/>
          </p:nvPr>
        </p:nvSpPr>
        <p:spPr>
          <a:noFill/>
        </p:spPr>
        <p:txBody>
          <a:bodyPr/>
          <a:lstStyle/>
          <a:p>
            <a:pPr eaLnBrk="1" hangingPunct="1"/>
            <a:r>
              <a:rPr lang="en-US" altLang="en-US" b="1" dirty="0"/>
              <a:t>Jas. 2:14-26 </a:t>
            </a:r>
            <a:r>
              <a:rPr lang="en-US" altLang="en-US" dirty="0"/>
              <a:t>- What doth it profit, my brethren, though a man say he hath faith, and have not works? can faith save him? </a:t>
            </a:r>
            <a:r>
              <a:rPr lang="en-US" altLang="en-US" b="1" dirty="0"/>
              <a:t>15</a:t>
            </a:r>
            <a:r>
              <a:rPr lang="en-US" altLang="en-US" dirty="0"/>
              <a:t> If a brother or sister be naked, and destitute of daily food, </a:t>
            </a:r>
            <a:r>
              <a:rPr lang="en-US" altLang="en-US" b="1" dirty="0"/>
              <a:t>16</a:t>
            </a:r>
            <a:r>
              <a:rPr lang="en-US" altLang="en-US" dirty="0"/>
              <a:t> And one of you say unto them, Depart in peace, be ye warmed and filled; notwithstanding ye give them not those things which are needful to the body; what doth it profit? </a:t>
            </a:r>
            <a:r>
              <a:rPr lang="en-US" altLang="en-US" b="1" dirty="0"/>
              <a:t>17</a:t>
            </a:r>
            <a:r>
              <a:rPr lang="en-US" altLang="en-US" dirty="0"/>
              <a:t> Even so faith, if it hath not works, is dead, being alone. </a:t>
            </a:r>
            <a:r>
              <a:rPr lang="en-US" altLang="en-US" b="1" dirty="0"/>
              <a:t>18</a:t>
            </a:r>
            <a:r>
              <a:rPr lang="en-US" altLang="en-US" dirty="0"/>
              <a:t> Yea, a man may say, Thou hast faith, and I have works: shew me thy faith without thy works, and I will shew thee my faith by my works. </a:t>
            </a:r>
            <a:r>
              <a:rPr lang="en-US" altLang="en-US" b="1" dirty="0"/>
              <a:t>19</a:t>
            </a:r>
            <a:r>
              <a:rPr lang="en-US" altLang="en-US" dirty="0"/>
              <a:t> Thou </a:t>
            </a:r>
            <a:r>
              <a:rPr lang="en-US" altLang="en-US" dirty="0" err="1"/>
              <a:t>believest</a:t>
            </a:r>
            <a:r>
              <a:rPr lang="en-US" altLang="en-US" dirty="0"/>
              <a:t> that there is one God; thou </a:t>
            </a:r>
            <a:r>
              <a:rPr lang="en-US" altLang="en-US" dirty="0" err="1"/>
              <a:t>doest</a:t>
            </a:r>
            <a:r>
              <a:rPr lang="en-US" altLang="en-US" dirty="0"/>
              <a:t> well: the devils also believe, and tremble. </a:t>
            </a:r>
            <a:r>
              <a:rPr lang="en-US" altLang="en-US" b="1" dirty="0"/>
              <a:t>20</a:t>
            </a:r>
            <a:r>
              <a:rPr lang="en-US" altLang="en-US" dirty="0"/>
              <a:t> But wilt thou know, O vain man, that faith without works is dead? </a:t>
            </a:r>
            <a:r>
              <a:rPr lang="en-US" altLang="en-US" b="1" dirty="0"/>
              <a:t>21</a:t>
            </a:r>
            <a:r>
              <a:rPr lang="en-US" altLang="en-US" dirty="0"/>
              <a:t> Was not Abraham our father justified by works, when he had offered Isaac his son upon the altar? 22 </a:t>
            </a:r>
            <a:r>
              <a:rPr lang="en-US" altLang="en-US" dirty="0" err="1"/>
              <a:t>Seest</a:t>
            </a:r>
            <a:r>
              <a:rPr lang="en-US" altLang="en-US" dirty="0"/>
              <a:t> thou how faith wrought with his works, and by works was faith made perfect? </a:t>
            </a:r>
            <a:r>
              <a:rPr lang="en-US" altLang="en-US" b="1" dirty="0"/>
              <a:t>23</a:t>
            </a:r>
            <a:r>
              <a:rPr lang="en-US" altLang="en-US" dirty="0"/>
              <a:t> And the scripture was fulfilled which saith, Abraham believed God, and it was imputed unto him for righteousness: and he was called the Friend of God. </a:t>
            </a:r>
            <a:r>
              <a:rPr lang="en-US" altLang="en-US" b="1" dirty="0"/>
              <a:t>24</a:t>
            </a:r>
            <a:r>
              <a:rPr lang="en-US" altLang="en-US" dirty="0"/>
              <a:t> Ye see then how that by works a man is justified, and not by faith only. </a:t>
            </a:r>
            <a:r>
              <a:rPr lang="en-US" altLang="en-US" b="1" dirty="0"/>
              <a:t>25</a:t>
            </a:r>
            <a:r>
              <a:rPr lang="en-US" altLang="en-US" dirty="0"/>
              <a:t> Likewise also was not Rahab the harlot justified by works, when she had received the messengers, and had sent them out another way? </a:t>
            </a:r>
            <a:r>
              <a:rPr lang="en-US" altLang="en-US" b="1" dirty="0"/>
              <a:t>26</a:t>
            </a:r>
            <a:r>
              <a:rPr lang="en-US" altLang="en-US" dirty="0"/>
              <a:t> For as the body without the spirit is dead, so faith without works is dead also.</a:t>
            </a:r>
          </a:p>
          <a:p>
            <a:pPr eaLnBrk="1" hangingPunct="1"/>
            <a:endParaRPr lang="en-US" altLang="en-US" dirty="0"/>
          </a:p>
          <a:p>
            <a:pPr eaLnBrk="1" hangingPunct="1"/>
            <a:r>
              <a:rPr lang="en-US" altLang="en-US" b="1" dirty="0"/>
              <a:t>Matt. 5:16 </a:t>
            </a:r>
            <a:r>
              <a:rPr lang="en-US" altLang="en-US" dirty="0"/>
              <a:t>- Let your light so shine before men, that they may see your good works, and glorify your Father which is in heaven.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44D3809-1EC8-43C8-8D33-F7E18DEE1F74}"/>
              </a:ext>
            </a:extLst>
          </p:cNvPr>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84225" indent="-301625">
              <a:defRPr>
                <a:solidFill>
                  <a:schemeClr val="tx1"/>
                </a:solidFill>
                <a:latin typeface="Century Gothic" panose="020B0502020202020204" pitchFamily="34" charset="0"/>
              </a:defRPr>
            </a:lvl2pPr>
            <a:lvl3pPr marL="1208088" indent="-241300">
              <a:defRPr>
                <a:solidFill>
                  <a:schemeClr val="tx1"/>
                </a:solidFill>
                <a:latin typeface="Century Gothic" panose="020B0502020202020204" pitchFamily="34" charset="0"/>
              </a:defRPr>
            </a:lvl3pPr>
            <a:lvl4pPr marL="1690688" indent="-241300">
              <a:defRPr>
                <a:solidFill>
                  <a:schemeClr val="tx1"/>
                </a:solidFill>
                <a:latin typeface="Century Gothic" panose="020B0502020202020204" pitchFamily="34" charset="0"/>
              </a:defRPr>
            </a:lvl4pPr>
            <a:lvl5pPr marL="2174875" indent="-241300">
              <a:defRPr>
                <a:solidFill>
                  <a:schemeClr val="tx1"/>
                </a:solidFill>
                <a:latin typeface="Century Gothic" panose="020B0502020202020204" pitchFamily="34" charset="0"/>
              </a:defRPr>
            </a:lvl5pPr>
            <a:lvl6pPr marL="2632075" indent="-241300" defTabSz="457200" eaLnBrk="0" fontAlgn="base" hangingPunct="0">
              <a:spcBef>
                <a:spcPct val="0"/>
              </a:spcBef>
              <a:spcAft>
                <a:spcPct val="0"/>
              </a:spcAft>
              <a:defRPr>
                <a:solidFill>
                  <a:schemeClr val="tx1"/>
                </a:solidFill>
                <a:latin typeface="Century Gothic" panose="020B0502020202020204" pitchFamily="34" charset="0"/>
              </a:defRPr>
            </a:lvl6pPr>
            <a:lvl7pPr marL="3089275" indent="-241300" defTabSz="457200" eaLnBrk="0" fontAlgn="base" hangingPunct="0">
              <a:spcBef>
                <a:spcPct val="0"/>
              </a:spcBef>
              <a:spcAft>
                <a:spcPct val="0"/>
              </a:spcAft>
              <a:defRPr>
                <a:solidFill>
                  <a:schemeClr val="tx1"/>
                </a:solidFill>
                <a:latin typeface="Century Gothic" panose="020B0502020202020204" pitchFamily="34" charset="0"/>
              </a:defRPr>
            </a:lvl7pPr>
            <a:lvl8pPr marL="3546475" indent="-241300" defTabSz="457200" eaLnBrk="0" fontAlgn="base" hangingPunct="0">
              <a:spcBef>
                <a:spcPct val="0"/>
              </a:spcBef>
              <a:spcAft>
                <a:spcPct val="0"/>
              </a:spcAft>
              <a:defRPr>
                <a:solidFill>
                  <a:schemeClr val="tx1"/>
                </a:solidFill>
                <a:latin typeface="Century Gothic" panose="020B0502020202020204" pitchFamily="34" charset="0"/>
              </a:defRPr>
            </a:lvl8pPr>
            <a:lvl9pPr marL="4003675" indent="-2413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DDF0FF6-2E26-4885-97A2-F160EE6A6BA3}" type="slidenum">
              <a:rPr lang="en-US" altLang="en-US" smtClean="0">
                <a:latin typeface="Arial" panose="020B0604020202020204" pitchFamily="34" charset="0"/>
                <a:cs typeface="Arial" panose="020B0604020202020204" pitchFamily="34" charset="0"/>
              </a:rPr>
              <a:pPr fontAlgn="base">
                <a:spcBef>
                  <a:spcPct val="0"/>
                </a:spcBef>
                <a:spcAft>
                  <a:spcPct val="0"/>
                </a:spcAft>
              </a:pPr>
              <a:t>12</a:t>
            </a:fld>
            <a:endParaRPr lang="en-US" altLang="en-US">
              <a:latin typeface="Arial" panose="020B0604020202020204" pitchFamily="34" charset="0"/>
              <a:cs typeface="Arial" panose="020B0604020202020204" pitchFamily="34" charset="0"/>
            </a:endParaRPr>
          </a:p>
        </p:txBody>
      </p:sp>
      <p:sp>
        <p:nvSpPr>
          <p:cNvPr id="29699" name="Rectangle 2">
            <a:extLst>
              <a:ext uri="{FF2B5EF4-FFF2-40B4-BE49-F238E27FC236}">
                <a16:creationId xmlns:a16="http://schemas.microsoft.com/office/drawing/2014/main" id="{B5CFEAEC-E127-4D64-A756-719A7AA90792}"/>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A9CDB9E6-314A-4849-8DA1-6E2502B1FE99}"/>
              </a:ext>
            </a:extLst>
          </p:cNvPr>
          <p:cNvSpPr>
            <a:spLocks noGrp="1" noChangeArrowheads="1"/>
          </p:cNvSpPr>
          <p:nvPr>
            <p:ph type="body" idx="1"/>
          </p:nvPr>
        </p:nvSpPr>
        <p:spPr>
          <a:noFill/>
        </p:spPr>
        <p:txBody>
          <a:bodyPr/>
          <a:lstStyle/>
          <a:p>
            <a:pPr eaLnBrk="1" hangingPunct="1"/>
            <a:r>
              <a:rPr lang="en-US" altLang="en-US" b="1"/>
              <a:t>Matt. 8:8 </a:t>
            </a:r>
            <a:r>
              <a:rPr lang="en-US" altLang="en-US"/>
              <a:t>- The centurion answered and said, Lord, I am not worthy that thou shouldest come under my roof: but speak the word only, and my servant shall be healed.</a:t>
            </a:r>
          </a:p>
          <a:p>
            <a:pPr eaLnBrk="1" hangingPunct="1"/>
            <a:r>
              <a:rPr lang="en-US" altLang="en-US" b="1"/>
              <a:t>Vs. 9 </a:t>
            </a:r>
            <a:r>
              <a:rPr lang="en-US" altLang="en-US"/>
              <a:t>- For I am a man under authority, having soldiers under me: and I say to this man, Go, and he goeth; and to another, Come, and he cometh; and to my servant, Do this, and he doeth it.</a:t>
            </a:r>
          </a:p>
          <a:p>
            <a:pPr eaLnBrk="1" hangingPunct="1"/>
            <a:r>
              <a:rPr lang="en-US" altLang="en-US" b="1"/>
              <a:t>Vs. 10 </a:t>
            </a:r>
            <a:r>
              <a:rPr lang="en-US" altLang="en-US"/>
              <a:t>- When Jesus heard it, he marvelled, and said to them that followed, Verily I say unto you, I have not found so great faith, no, not in Israel. </a:t>
            </a:r>
          </a:p>
          <a:p>
            <a:pPr eaLnBrk="1" hangingPunct="1"/>
            <a:r>
              <a:rPr lang="en-US" altLang="en-US" b="1"/>
              <a:t>Vss. 11-13 </a:t>
            </a:r>
            <a:r>
              <a:rPr lang="en-US" altLang="en-US"/>
              <a:t>- And I say unto you, That many shall come from the east and west, and shall sit down with Abraham, and Isaac, and Jacob, in the kingdom of heaven. 12 But the children of the kingdom shall be cast out into outer darkness: there shall be weeping and gnashing of teeth. 13 And Jesus said unto the centurion, Go thy way; and as thou hast believed, so be it done unto thee. And his servant was healed in the selfsame hour.</a:t>
            </a:r>
          </a:p>
          <a:p>
            <a:pPr eaLnBrk="1" hangingPunct="1"/>
            <a:r>
              <a:rPr lang="en-US" altLang="en-US" b="1"/>
              <a:t>Lk. 5:1-10 - Go to next 2 slides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542110A-344C-49E5-BDBA-46E141D990AE}"/>
              </a:ext>
            </a:extLst>
          </p:cNvPr>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84225" indent="-301625">
              <a:defRPr>
                <a:solidFill>
                  <a:schemeClr val="tx1"/>
                </a:solidFill>
                <a:latin typeface="Century Gothic" panose="020B0502020202020204" pitchFamily="34" charset="0"/>
              </a:defRPr>
            </a:lvl2pPr>
            <a:lvl3pPr marL="1208088" indent="-241300">
              <a:defRPr>
                <a:solidFill>
                  <a:schemeClr val="tx1"/>
                </a:solidFill>
                <a:latin typeface="Century Gothic" panose="020B0502020202020204" pitchFamily="34" charset="0"/>
              </a:defRPr>
            </a:lvl3pPr>
            <a:lvl4pPr marL="1690688" indent="-241300">
              <a:defRPr>
                <a:solidFill>
                  <a:schemeClr val="tx1"/>
                </a:solidFill>
                <a:latin typeface="Century Gothic" panose="020B0502020202020204" pitchFamily="34" charset="0"/>
              </a:defRPr>
            </a:lvl4pPr>
            <a:lvl5pPr marL="2174875" indent="-241300">
              <a:defRPr>
                <a:solidFill>
                  <a:schemeClr val="tx1"/>
                </a:solidFill>
                <a:latin typeface="Century Gothic" panose="020B0502020202020204" pitchFamily="34" charset="0"/>
              </a:defRPr>
            </a:lvl5pPr>
            <a:lvl6pPr marL="2632075" indent="-241300" defTabSz="457200" eaLnBrk="0" fontAlgn="base" hangingPunct="0">
              <a:spcBef>
                <a:spcPct val="0"/>
              </a:spcBef>
              <a:spcAft>
                <a:spcPct val="0"/>
              </a:spcAft>
              <a:defRPr>
                <a:solidFill>
                  <a:schemeClr val="tx1"/>
                </a:solidFill>
                <a:latin typeface="Century Gothic" panose="020B0502020202020204" pitchFamily="34" charset="0"/>
              </a:defRPr>
            </a:lvl6pPr>
            <a:lvl7pPr marL="3089275" indent="-241300" defTabSz="457200" eaLnBrk="0" fontAlgn="base" hangingPunct="0">
              <a:spcBef>
                <a:spcPct val="0"/>
              </a:spcBef>
              <a:spcAft>
                <a:spcPct val="0"/>
              </a:spcAft>
              <a:defRPr>
                <a:solidFill>
                  <a:schemeClr val="tx1"/>
                </a:solidFill>
                <a:latin typeface="Century Gothic" panose="020B0502020202020204" pitchFamily="34" charset="0"/>
              </a:defRPr>
            </a:lvl7pPr>
            <a:lvl8pPr marL="3546475" indent="-241300" defTabSz="457200" eaLnBrk="0" fontAlgn="base" hangingPunct="0">
              <a:spcBef>
                <a:spcPct val="0"/>
              </a:spcBef>
              <a:spcAft>
                <a:spcPct val="0"/>
              </a:spcAft>
              <a:defRPr>
                <a:solidFill>
                  <a:schemeClr val="tx1"/>
                </a:solidFill>
                <a:latin typeface="Century Gothic" panose="020B0502020202020204" pitchFamily="34" charset="0"/>
              </a:defRPr>
            </a:lvl8pPr>
            <a:lvl9pPr marL="4003675" indent="-2413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8EBE090-C8CA-40E1-82AE-2E14E29188E3}" type="slidenum">
              <a:rPr lang="en-US" altLang="en-US" smtClean="0">
                <a:latin typeface="Arial" panose="020B0604020202020204" pitchFamily="34" charset="0"/>
                <a:cs typeface="Arial" panose="020B0604020202020204" pitchFamily="34" charset="0"/>
              </a:rPr>
              <a:pPr fontAlgn="base">
                <a:spcBef>
                  <a:spcPct val="0"/>
                </a:spcBef>
                <a:spcAft>
                  <a:spcPct val="0"/>
                </a:spcAft>
              </a:pPr>
              <a:t>13</a:t>
            </a:fld>
            <a:endParaRPr lang="en-US" altLang="en-US">
              <a:latin typeface="Arial" panose="020B0604020202020204" pitchFamily="34" charset="0"/>
              <a:cs typeface="Arial" panose="020B0604020202020204" pitchFamily="34" charset="0"/>
            </a:endParaRPr>
          </a:p>
        </p:txBody>
      </p:sp>
      <p:sp>
        <p:nvSpPr>
          <p:cNvPr id="31747" name="Rectangle 2">
            <a:extLst>
              <a:ext uri="{FF2B5EF4-FFF2-40B4-BE49-F238E27FC236}">
                <a16:creationId xmlns:a16="http://schemas.microsoft.com/office/drawing/2014/main" id="{6F2F5BCE-6F2E-4F32-8E0A-06B12634739A}"/>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3D54258-CA6B-493C-9DDA-D89D81DBBA2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7FEA886-158E-4C27-B547-AAAFA2A5E55B}"/>
              </a:ext>
            </a:extLst>
          </p:cNvPr>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84225" indent="-301625">
              <a:defRPr>
                <a:solidFill>
                  <a:schemeClr val="tx1"/>
                </a:solidFill>
                <a:latin typeface="Century Gothic" panose="020B0502020202020204" pitchFamily="34" charset="0"/>
              </a:defRPr>
            </a:lvl2pPr>
            <a:lvl3pPr marL="1208088" indent="-241300">
              <a:defRPr>
                <a:solidFill>
                  <a:schemeClr val="tx1"/>
                </a:solidFill>
                <a:latin typeface="Century Gothic" panose="020B0502020202020204" pitchFamily="34" charset="0"/>
              </a:defRPr>
            </a:lvl3pPr>
            <a:lvl4pPr marL="1690688" indent="-241300">
              <a:defRPr>
                <a:solidFill>
                  <a:schemeClr val="tx1"/>
                </a:solidFill>
                <a:latin typeface="Century Gothic" panose="020B0502020202020204" pitchFamily="34" charset="0"/>
              </a:defRPr>
            </a:lvl4pPr>
            <a:lvl5pPr marL="2174875" indent="-241300">
              <a:defRPr>
                <a:solidFill>
                  <a:schemeClr val="tx1"/>
                </a:solidFill>
                <a:latin typeface="Century Gothic" panose="020B0502020202020204" pitchFamily="34" charset="0"/>
              </a:defRPr>
            </a:lvl5pPr>
            <a:lvl6pPr marL="2632075" indent="-241300" defTabSz="457200" eaLnBrk="0" fontAlgn="base" hangingPunct="0">
              <a:spcBef>
                <a:spcPct val="0"/>
              </a:spcBef>
              <a:spcAft>
                <a:spcPct val="0"/>
              </a:spcAft>
              <a:defRPr>
                <a:solidFill>
                  <a:schemeClr val="tx1"/>
                </a:solidFill>
                <a:latin typeface="Century Gothic" panose="020B0502020202020204" pitchFamily="34" charset="0"/>
              </a:defRPr>
            </a:lvl6pPr>
            <a:lvl7pPr marL="3089275" indent="-241300" defTabSz="457200" eaLnBrk="0" fontAlgn="base" hangingPunct="0">
              <a:spcBef>
                <a:spcPct val="0"/>
              </a:spcBef>
              <a:spcAft>
                <a:spcPct val="0"/>
              </a:spcAft>
              <a:defRPr>
                <a:solidFill>
                  <a:schemeClr val="tx1"/>
                </a:solidFill>
                <a:latin typeface="Century Gothic" panose="020B0502020202020204" pitchFamily="34" charset="0"/>
              </a:defRPr>
            </a:lvl7pPr>
            <a:lvl8pPr marL="3546475" indent="-241300" defTabSz="457200" eaLnBrk="0" fontAlgn="base" hangingPunct="0">
              <a:spcBef>
                <a:spcPct val="0"/>
              </a:spcBef>
              <a:spcAft>
                <a:spcPct val="0"/>
              </a:spcAft>
              <a:defRPr>
                <a:solidFill>
                  <a:schemeClr val="tx1"/>
                </a:solidFill>
                <a:latin typeface="Century Gothic" panose="020B0502020202020204" pitchFamily="34" charset="0"/>
              </a:defRPr>
            </a:lvl8pPr>
            <a:lvl9pPr marL="4003675" indent="-2413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96326F0-AB2A-4EFE-B49E-104567FDA080}" type="slidenum">
              <a:rPr lang="en-US" altLang="en-US" smtClean="0">
                <a:latin typeface="Arial" panose="020B0604020202020204" pitchFamily="34" charset="0"/>
                <a:cs typeface="Arial" panose="020B0604020202020204" pitchFamily="34" charset="0"/>
              </a:rPr>
              <a:pPr fontAlgn="base">
                <a:spcBef>
                  <a:spcPct val="0"/>
                </a:spcBef>
                <a:spcAft>
                  <a:spcPct val="0"/>
                </a:spcAft>
              </a:pPr>
              <a:t>14</a:t>
            </a:fld>
            <a:endParaRPr lang="en-US" altLang="en-US">
              <a:latin typeface="Arial" panose="020B0604020202020204" pitchFamily="34" charset="0"/>
              <a:cs typeface="Arial" panose="020B0604020202020204" pitchFamily="34" charset="0"/>
            </a:endParaRPr>
          </a:p>
        </p:txBody>
      </p:sp>
      <p:sp>
        <p:nvSpPr>
          <p:cNvPr id="33795" name="Rectangle 2">
            <a:extLst>
              <a:ext uri="{FF2B5EF4-FFF2-40B4-BE49-F238E27FC236}">
                <a16:creationId xmlns:a16="http://schemas.microsoft.com/office/drawing/2014/main" id="{25D7D1A9-521E-4D73-957D-D79673C3B6D3}"/>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23B36DD2-3B3B-42CD-9A83-B1944FB88EF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C6D741B-6FE7-40AE-8E66-94D4C53359F2}"/>
              </a:ext>
            </a:extLst>
          </p:cNvPr>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84225" indent="-301625">
              <a:defRPr>
                <a:solidFill>
                  <a:schemeClr val="tx1"/>
                </a:solidFill>
                <a:latin typeface="Century Gothic" panose="020B0502020202020204" pitchFamily="34" charset="0"/>
              </a:defRPr>
            </a:lvl2pPr>
            <a:lvl3pPr marL="1208088" indent="-241300">
              <a:defRPr>
                <a:solidFill>
                  <a:schemeClr val="tx1"/>
                </a:solidFill>
                <a:latin typeface="Century Gothic" panose="020B0502020202020204" pitchFamily="34" charset="0"/>
              </a:defRPr>
            </a:lvl3pPr>
            <a:lvl4pPr marL="1690688" indent="-241300">
              <a:defRPr>
                <a:solidFill>
                  <a:schemeClr val="tx1"/>
                </a:solidFill>
                <a:latin typeface="Century Gothic" panose="020B0502020202020204" pitchFamily="34" charset="0"/>
              </a:defRPr>
            </a:lvl4pPr>
            <a:lvl5pPr marL="2174875" indent="-241300">
              <a:defRPr>
                <a:solidFill>
                  <a:schemeClr val="tx1"/>
                </a:solidFill>
                <a:latin typeface="Century Gothic" panose="020B0502020202020204" pitchFamily="34" charset="0"/>
              </a:defRPr>
            </a:lvl5pPr>
            <a:lvl6pPr marL="2632075" indent="-241300" defTabSz="457200" eaLnBrk="0" fontAlgn="base" hangingPunct="0">
              <a:spcBef>
                <a:spcPct val="0"/>
              </a:spcBef>
              <a:spcAft>
                <a:spcPct val="0"/>
              </a:spcAft>
              <a:defRPr>
                <a:solidFill>
                  <a:schemeClr val="tx1"/>
                </a:solidFill>
                <a:latin typeface="Century Gothic" panose="020B0502020202020204" pitchFamily="34" charset="0"/>
              </a:defRPr>
            </a:lvl6pPr>
            <a:lvl7pPr marL="3089275" indent="-241300" defTabSz="457200" eaLnBrk="0" fontAlgn="base" hangingPunct="0">
              <a:spcBef>
                <a:spcPct val="0"/>
              </a:spcBef>
              <a:spcAft>
                <a:spcPct val="0"/>
              </a:spcAft>
              <a:defRPr>
                <a:solidFill>
                  <a:schemeClr val="tx1"/>
                </a:solidFill>
                <a:latin typeface="Century Gothic" panose="020B0502020202020204" pitchFamily="34" charset="0"/>
              </a:defRPr>
            </a:lvl7pPr>
            <a:lvl8pPr marL="3546475" indent="-241300" defTabSz="457200" eaLnBrk="0" fontAlgn="base" hangingPunct="0">
              <a:spcBef>
                <a:spcPct val="0"/>
              </a:spcBef>
              <a:spcAft>
                <a:spcPct val="0"/>
              </a:spcAft>
              <a:defRPr>
                <a:solidFill>
                  <a:schemeClr val="tx1"/>
                </a:solidFill>
                <a:latin typeface="Century Gothic" panose="020B0502020202020204" pitchFamily="34" charset="0"/>
              </a:defRPr>
            </a:lvl8pPr>
            <a:lvl9pPr marL="4003675" indent="-2413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6793730-42C5-4B6D-84B6-D20763F2B5C8}" type="slidenum">
              <a:rPr lang="en-US" altLang="en-US" smtClean="0">
                <a:latin typeface="Arial" panose="020B0604020202020204" pitchFamily="34" charset="0"/>
                <a:cs typeface="Arial" panose="020B0604020202020204" pitchFamily="34" charset="0"/>
              </a:rPr>
              <a:pPr fontAlgn="base">
                <a:spcBef>
                  <a:spcPct val="0"/>
                </a:spcBef>
                <a:spcAft>
                  <a:spcPct val="0"/>
                </a:spcAft>
              </a:pPr>
              <a:t>15</a:t>
            </a:fld>
            <a:endParaRPr lang="en-US" altLang="en-US">
              <a:latin typeface="Arial" panose="020B0604020202020204" pitchFamily="34" charset="0"/>
              <a:cs typeface="Arial" panose="020B0604020202020204" pitchFamily="34" charset="0"/>
            </a:endParaRPr>
          </a:p>
        </p:txBody>
      </p:sp>
      <p:sp>
        <p:nvSpPr>
          <p:cNvPr id="35843" name="Rectangle 2">
            <a:extLst>
              <a:ext uri="{FF2B5EF4-FFF2-40B4-BE49-F238E27FC236}">
                <a16:creationId xmlns:a16="http://schemas.microsoft.com/office/drawing/2014/main" id="{7E9B6B73-C5F5-4D12-B90E-D4BE5363427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58781974-68E9-428E-98DD-67505FAA4CEA}"/>
              </a:ext>
            </a:extLst>
          </p:cNvPr>
          <p:cNvSpPr>
            <a:spLocks noGrp="1" noChangeArrowheads="1"/>
          </p:cNvSpPr>
          <p:nvPr>
            <p:ph type="body" idx="1"/>
          </p:nvPr>
        </p:nvSpPr>
        <p:spPr>
          <a:xfrm>
            <a:off x="304800" y="4419600"/>
            <a:ext cx="6781800" cy="5029200"/>
          </a:xfrm>
          <a:noFill/>
        </p:spPr>
        <p:txBody>
          <a:bodyPr/>
          <a:lstStyle/>
          <a:p>
            <a:pPr eaLnBrk="1" hangingPunct="1"/>
            <a:r>
              <a:rPr lang="en-US" altLang="en-US" b="1" dirty="0"/>
              <a:t>Heb. 11:6 </a:t>
            </a:r>
            <a:r>
              <a:rPr lang="en-US" altLang="en-US" dirty="0"/>
              <a:t>- But without faith it is impossible to please him: for he that cometh to God must believe that he is, and that he is a rewarder of them that </a:t>
            </a:r>
            <a:r>
              <a:rPr lang="en-US" altLang="en-US" b="1" dirty="0"/>
              <a:t>diligently seek him.</a:t>
            </a:r>
          </a:p>
          <a:p>
            <a:pPr eaLnBrk="1" hangingPunct="1"/>
            <a:r>
              <a:rPr lang="en-US" altLang="en-US" b="1" dirty="0"/>
              <a:t>2 Pet. 1:5-10 </a:t>
            </a:r>
            <a:r>
              <a:rPr lang="en-US" altLang="en-US" dirty="0"/>
              <a:t>- 5 And beside this, </a:t>
            </a:r>
            <a:r>
              <a:rPr lang="en-US" altLang="en-US" b="1" dirty="0"/>
              <a:t>giving all diligence</a:t>
            </a:r>
            <a:r>
              <a:rPr lang="en-US" altLang="en-US" dirty="0"/>
              <a:t>, add to your faith </a:t>
            </a:r>
            <a:r>
              <a:rPr lang="en-US" altLang="en-US" b="1" i="1" dirty="0"/>
              <a:t>virtue</a:t>
            </a:r>
            <a:r>
              <a:rPr lang="en-US" altLang="en-US" dirty="0"/>
              <a:t>; and to virtue </a:t>
            </a:r>
            <a:r>
              <a:rPr lang="en-US" altLang="en-US" b="1" i="1" dirty="0"/>
              <a:t>knowledge</a:t>
            </a:r>
            <a:r>
              <a:rPr lang="en-US" altLang="en-US" dirty="0"/>
              <a:t>; 6 And to knowledge</a:t>
            </a:r>
            <a:r>
              <a:rPr lang="en-US" altLang="en-US" b="1" i="1" dirty="0"/>
              <a:t> temperance</a:t>
            </a:r>
            <a:r>
              <a:rPr lang="en-US" altLang="en-US" dirty="0"/>
              <a:t>; and to temperance </a:t>
            </a:r>
            <a:r>
              <a:rPr lang="en-US" altLang="en-US" b="1" i="1" dirty="0"/>
              <a:t>patience</a:t>
            </a:r>
            <a:r>
              <a:rPr lang="en-US" altLang="en-US" dirty="0"/>
              <a:t>; and to patience </a:t>
            </a:r>
            <a:r>
              <a:rPr lang="en-US" altLang="en-US" b="1" i="1" dirty="0"/>
              <a:t>godliness</a:t>
            </a:r>
            <a:r>
              <a:rPr lang="en-US" altLang="en-US" dirty="0"/>
              <a:t>; 7 And to godliness </a:t>
            </a:r>
            <a:r>
              <a:rPr lang="en-US" altLang="en-US" b="1" i="1" dirty="0"/>
              <a:t>brotherly kindness</a:t>
            </a:r>
            <a:r>
              <a:rPr lang="en-US" altLang="en-US" dirty="0"/>
              <a:t>; and to brotherly kindness </a:t>
            </a:r>
            <a:r>
              <a:rPr lang="en-US" altLang="en-US" b="1" i="1" dirty="0"/>
              <a:t>charity</a:t>
            </a:r>
            <a:r>
              <a:rPr lang="en-US" altLang="en-US" dirty="0"/>
              <a:t>. </a:t>
            </a:r>
            <a:r>
              <a:rPr lang="en-US" altLang="en-US" b="1" u="sng" dirty="0"/>
              <a:t>8</a:t>
            </a:r>
            <a:r>
              <a:rPr lang="en-US" altLang="en-US" u="sng" dirty="0"/>
              <a:t> For </a:t>
            </a:r>
            <a:r>
              <a:rPr lang="en-US" altLang="en-US" b="1" u="sng" dirty="0"/>
              <a:t>if these things be in you, and abound</a:t>
            </a:r>
            <a:r>
              <a:rPr lang="en-US" altLang="en-US" u="sng" dirty="0"/>
              <a:t>, they make you that ye shall neither be barren nor unfruitful in the knowledge of our Lord Jesus Christ</a:t>
            </a:r>
            <a:r>
              <a:rPr lang="en-US" altLang="en-US" dirty="0"/>
              <a:t>. 9 But he that </a:t>
            </a:r>
            <a:r>
              <a:rPr lang="en-US" altLang="en-US" dirty="0" err="1"/>
              <a:t>lacketh</a:t>
            </a:r>
            <a:r>
              <a:rPr lang="en-US" altLang="en-US" dirty="0"/>
              <a:t> these things is blind, and cannot see afar off, and hath forgotten that he was purged from his old sins. 10 Wherefore the rather, brethren, </a:t>
            </a:r>
            <a:r>
              <a:rPr lang="en-US" altLang="en-US" b="1" dirty="0"/>
              <a:t>give diligence (be even more diligent) </a:t>
            </a:r>
            <a:r>
              <a:rPr lang="en-US" altLang="en-US" dirty="0"/>
              <a:t>to make your calling and election sure: for if ye do these things, ye shall never fall:</a:t>
            </a:r>
          </a:p>
          <a:p>
            <a:pPr eaLnBrk="1" hangingPunct="1"/>
            <a:r>
              <a:rPr lang="en-US" altLang="en-US" b="1" i="1" dirty="0"/>
              <a:t>“Diligence” </a:t>
            </a:r>
            <a:r>
              <a:rPr lang="en-US" altLang="en-US" dirty="0"/>
              <a:t>- </a:t>
            </a:r>
            <a:r>
              <a:rPr lang="en-US" altLang="en-US" dirty="0" err="1"/>
              <a:t>spoude</a:t>
            </a:r>
            <a:r>
              <a:rPr lang="en-US" altLang="en-US" dirty="0"/>
              <a:t>,  </a:t>
            </a:r>
            <a:r>
              <a:rPr lang="en-US" altLang="en-US" b="1" i="1" dirty="0" err="1"/>
              <a:t>spoo</a:t>
            </a:r>
            <a:r>
              <a:rPr lang="en-US" altLang="en-US" b="1" i="1" dirty="0"/>
              <a:t>-day’</a:t>
            </a:r>
            <a:r>
              <a:rPr lang="en-US" altLang="en-US" dirty="0"/>
              <a:t> Search for 4710 in KJV from 4692; "speed", i.e. (by implication) </a:t>
            </a:r>
            <a:r>
              <a:rPr lang="en-US" altLang="en-US" dirty="0" err="1"/>
              <a:t>despatch</a:t>
            </a:r>
            <a:r>
              <a:rPr lang="en-US" altLang="en-US" dirty="0"/>
              <a:t>, eagerness, earnestness:--business, (earnest) care(-fulness), diligence, forwardness, haste. - </a:t>
            </a:r>
            <a:r>
              <a:rPr lang="en-US" altLang="en-US" b="1" i="1" dirty="0"/>
              <a:t>Strong</a:t>
            </a:r>
          </a:p>
          <a:p>
            <a:r>
              <a:rPr lang="en-US" altLang="en-US" b="1" dirty="0"/>
              <a:t>Jn. 3:14-17 </a:t>
            </a:r>
            <a:r>
              <a:rPr lang="en-US" altLang="en-US" dirty="0"/>
              <a:t>- And as Moses lifted up the serpent in the wilderness, even so must the Son of man be lifted up: 15 That whosoever believeth in him should not perish, but have eternal life. 16 For God so loved the world, that he gave his only begotten Son, that whosoever believeth in him should not perish, but have everlasting life. 17 For God sent not his Son into the world to condemn the world; but that the world through him might be saved.</a:t>
            </a:r>
          </a:p>
          <a:p>
            <a:r>
              <a:rPr lang="en-US" altLang="en-US" b="1" dirty="0"/>
              <a:t>Num. 21:4-9 - READ</a:t>
            </a:r>
          </a:p>
          <a:p>
            <a:r>
              <a:rPr lang="en-US" altLang="en-US" b="1" dirty="0"/>
              <a:t>Jas. 2:24 </a:t>
            </a:r>
            <a:r>
              <a:rPr lang="en-US" altLang="en-US" dirty="0"/>
              <a:t>- Ye see then how that by works a man is justified, and not by faith only.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6BADEFD4-B70E-48E7-B1C8-0D9B85AE6953}"/>
              </a:ext>
            </a:extLst>
          </p:cNvPr>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84225" indent="-301625">
              <a:defRPr>
                <a:solidFill>
                  <a:schemeClr val="tx1"/>
                </a:solidFill>
                <a:latin typeface="Century Gothic" panose="020B0502020202020204" pitchFamily="34" charset="0"/>
              </a:defRPr>
            </a:lvl2pPr>
            <a:lvl3pPr marL="1208088" indent="-241300">
              <a:defRPr>
                <a:solidFill>
                  <a:schemeClr val="tx1"/>
                </a:solidFill>
                <a:latin typeface="Century Gothic" panose="020B0502020202020204" pitchFamily="34" charset="0"/>
              </a:defRPr>
            </a:lvl3pPr>
            <a:lvl4pPr marL="1690688" indent="-241300">
              <a:defRPr>
                <a:solidFill>
                  <a:schemeClr val="tx1"/>
                </a:solidFill>
                <a:latin typeface="Century Gothic" panose="020B0502020202020204" pitchFamily="34" charset="0"/>
              </a:defRPr>
            </a:lvl4pPr>
            <a:lvl5pPr marL="2174875" indent="-241300">
              <a:defRPr>
                <a:solidFill>
                  <a:schemeClr val="tx1"/>
                </a:solidFill>
                <a:latin typeface="Century Gothic" panose="020B0502020202020204" pitchFamily="34" charset="0"/>
              </a:defRPr>
            </a:lvl5pPr>
            <a:lvl6pPr marL="2632075" indent="-241300" defTabSz="457200" eaLnBrk="0" fontAlgn="base" hangingPunct="0">
              <a:spcBef>
                <a:spcPct val="0"/>
              </a:spcBef>
              <a:spcAft>
                <a:spcPct val="0"/>
              </a:spcAft>
              <a:defRPr>
                <a:solidFill>
                  <a:schemeClr val="tx1"/>
                </a:solidFill>
                <a:latin typeface="Century Gothic" panose="020B0502020202020204" pitchFamily="34" charset="0"/>
              </a:defRPr>
            </a:lvl6pPr>
            <a:lvl7pPr marL="3089275" indent="-241300" defTabSz="457200" eaLnBrk="0" fontAlgn="base" hangingPunct="0">
              <a:spcBef>
                <a:spcPct val="0"/>
              </a:spcBef>
              <a:spcAft>
                <a:spcPct val="0"/>
              </a:spcAft>
              <a:defRPr>
                <a:solidFill>
                  <a:schemeClr val="tx1"/>
                </a:solidFill>
                <a:latin typeface="Century Gothic" panose="020B0502020202020204" pitchFamily="34" charset="0"/>
              </a:defRPr>
            </a:lvl7pPr>
            <a:lvl8pPr marL="3546475" indent="-241300" defTabSz="457200" eaLnBrk="0" fontAlgn="base" hangingPunct="0">
              <a:spcBef>
                <a:spcPct val="0"/>
              </a:spcBef>
              <a:spcAft>
                <a:spcPct val="0"/>
              </a:spcAft>
              <a:defRPr>
                <a:solidFill>
                  <a:schemeClr val="tx1"/>
                </a:solidFill>
                <a:latin typeface="Century Gothic" panose="020B0502020202020204" pitchFamily="34" charset="0"/>
              </a:defRPr>
            </a:lvl8pPr>
            <a:lvl9pPr marL="4003675" indent="-2413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253D221-7AB7-4ED2-B1D1-E48512CCA61B}" type="slidenum">
              <a:rPr lang="en-US" altLang="en-US" smtClean="0">
                <a:latin typeface="Arial" panose="020B0604020202020204" pitchFamily="34" charset="0"/>
                <a:cs typeface="Arial" panose="020B0604020202020204" pitchFamily="34" charset="0"/>
              </a:rPr>
              <a:pPr fontAlgn="base">
                <a:spcBef>
                  <a:spcPct val="0"/>
                </a:spcBef>
                <a:spcAft>
                  <a:spcPct val="0"/>
                </a:spcAft>
              </a:pPr>
              <a:t>16</a:t>
            </a:fld>
            <a:endParaRPr lang="en-US" altLang="en-US">
              <a:latin typeface="Arial" panose="020B0604020202020204" pitchFamily="34" charset="0"/>
              <a:cs typeface="Arial" panose="020B0604020202020204" pitchFamily="34" charset="0"/>
            </a:endParaRPr>
          </a:p>
        </p:txBody>
      </p:sp>
      <p:sp>
        <p:nvSpPr>
          <p:cNvPr id="37891" name="Rectangle 2">
            <a:extLst>
              <a:ext uri="{FF2B5EF4-FFF2-40B4-BE49-F238E27FC236}">
                <a16:creationId xmlns:a16="http://schemas.microsoft.com/office/drawing/2014/main" id="{5FB1612C-09BC-4ED3-908D-6329C861E8EB}"/>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677D0021-3F5C-4FC6-9D91-ACCA5FF09396}"/>
              </a:ext>
            </a:extLst>
          </p:cNvPr>
          <p:cNvSpPr>
            <a:spLocks noGrp="1" noChangeArrowheads="1"/>
          </p:cNvSpPr>
          <p:nvPr>
            <p:ph type="body" idx="1"/>
          </p:nvPr>
        </p:nvSpPr>
        <p:spPr>
          <a:noFill/>
        </p:spPr>
        <p:txBody>
          <a:bodyPr/>
          <a:lstStyle/>
          <a:p>
            <a:pPr eaLnBrk="1" hangingPunct="1"/>
            <a:r>
              <a:rPr lang="en-US" altLang="en-US" b="1"/>
              <a:t>Matt. 7:21 </a:t>
            </a:r>
            <a:r>
              <a:rPr lang="en-US" altLang="en-US"/>
              <a:t>- Not every one that saith unto me, </a:t>
            </a:r>
            <a:r>
              <a:rPr lang="en-US" altLang="en-US" b="1"/>
              <a:t>Lord, Lord</a:t>
            </a:r>
            <a:r>
              <a:rPr lang="en-US" altLang="en-US"/>
              <a:t>, shall enter into the kingdom of heaven; </a:t>
            </a:r>
            <a:r>
              <a:rPr lang="en-US" altLang="en-US" b="1"/>
              <a:t>but he that doeth the will of my Father which is in heaven</a:t>
            </a:r>
            <a:r>
              <a:rPr lang="en-US" altLang="en-US"/>
              <a:t>. </a:t>
            </a:r>
          </a:p>
          <a:p>
            <a:pPr eaLnBrk="1" hangingPunct="1"/>
            <a:r>
              <a:rPr lang="en-US" altLang="en-US" b="1"/>
              <a:t>Lk. 6:46 </a:t>
            </a:r>
            <a:r>
              <a:rPr lang="en-US" altLang="en-US"/>
              <a:t>- And why call ye me, </a:t>
            </a:r>
            <a:r>
              <a:rPr lang="en-US" altLang="en-US" b="1"/>
              <a:t>Lord, Lord</a:t>
            </a:r>
            <a:r>
              <a:rPr lang="en-US" altLang="en-US"/>
              <a:t>, </a:t>
            </a:r>
            <a:r>
              <a:rPr lang="en-US" altLang="en-US" b="1"/>
              <a:t>and do not the things which I say</a:t>
            </a:r>
            <a:r>
              <a:rPr lang="en-US" altLang="en-US"/>
              <a:t>? </a:t>
            </a:r>
          </a:p>
          <a:p>
            <a:pPr eaLnBrk="1" hangingPunct="1"/>
            <a:r>
              <a:rPr lang="en-US" altLang="en-US" b="1"/>
              <a:t>Lk. 18:1-8 </a:t>
            </a:r>
            <a:r>
              <a:rPr lang="en-US" altLang="en-US"/>
              <a:t>- 1 And he spake a parable unto them to this end, that men ought always to pray, and not to faint; 2 Saying, There was in a city a judge, which feared not God, neither regarded man:  3 And there was a widow in that city; and she came unto him, saying, Avenge me of mine adversary. 4 And he would not for a while: but afterward he said within himself, Though I fear not God, nor regard man; 5 Yet because this widow troubleth me, I will avenge her, lest by her continual coming she weary me. 6 And the Lord said, Hear what the unjust judge saith. 7 And shall not God avenge his own elect, which cry day and night unto him, though he bear long with them? 8 I tell you that he will avenge them speedily. </a:t>
            </a:r>
            <a:r>
              <a:rPr lang="en-US" altLang="en-US" b="1"/>
              <a:t>Nevertheless when the Son of man cometh, shall he find faith on the earth?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19069A6-51A8-4762-B88B-033AAFE19FA1}"/>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EB8F291A-E48A-4A53-860A-40EFE47FE3A5}"/>
              </a:ext>
            </a:extLst>
          </p:cNvPr>
          <p:cNvSpPr>
            <a:spLocks noGrp="1"/>
          </p:cNvSpPr>
          <p:nvPr>
            <p:ph type="body" idx="1"/>
          </p:nvPr>
        </p:nvSpPr>
        <p:spPr>
          <a:xfrm>
            <a:off x="228600" y="4422775"/>
            <a:ext cx="6886575" cy="4960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Acts 2:38 </a:t>
            </a:r>
            <a:r>
              <a:rPr lang="en-US" altLang="en-US"/>
              <a:t>- When Peter said unto them, Repent, and be baptized every one of you in the name of Jesus Christ for the remission of sins, and ye shall receive the gift of the Holy Ghost</a:t>
            </a:r>
          </a:p>
          <a:p>
            <a:r>
              <a:rPr lang="en-US" altLang="en-US" b="1"/>
              <a:t>Rom. 10:17 </a:t>
            </a:r>
            <a:r>
              <a:rPr lang="en-US" altLang="en-US"/>
              <a:t>- So then faith cometh by hearing, and hearing by the word of God.</a:t>
            </a:r>
          </a:p>
          <a:p>
            <a:r>
              <a:rPr lang="en-US" altLang="en-US" b="1"/>
              <a:t>Jn. 8:24 </a:t>
            </a:r>
            <a:r>
              <a:rPr lang="en-US" altLang="en-US"/>
              <a:t>-  I said therefore unto you, that ye shall die in your sins: for if ye believe not that I am he, ye shall die in your sins.</a:t>
            </a:r>
          </a:p>
          <a:p>
            <a:r>
              <a:rPr lang="en-US" altLang="en-US" b="1"/>
              <a:t>Acts. 17:30-31 </a:t>
            </a:r>
            <a:r>
              <a:rPr lang="en-US" altLang="en-US"/>
              <a:t>- And the times of this ignorance God winked at; but now commandeth all men every where to repent: 31 Because he hath appointed a day, in the which he will judge the world in righteousness by that man whom he hath ordained; whereof he hath given assurance unto all men, in that he hath raised him from the dead.</a:t>
            </a:r>
          </a:p>
          <a:p>
            <a:r>
              <a:rPr lang="en-US" altLang="en-US" b="1"/>
              <a:t>Matt. 10:34 </a:t>
            </a:r>
            <a:r>
              <a:rPr lang="en-US" altLang="en-US"/>
              <a:t>- Whosoever therefore shall confess me before men, him will I confess also before my Father which is in heaven.</a:t>
            </a:r>
          </a:p>
          <a:p>
            <a:r>
              <a:rPr lang="en-US" altLang="en-US" b="1"/>
              <a:t>Acts 2:38 </a:t>
            </a:r>
            <a:r>
              <a:rPr lang="en-US" altLang="en-US"/>
              <a:t>- When Peter said unto them, Repent, and be baptized every one of you in the name of Jesus Christ for the remission of sins, and ye shall receive the gift of the Holy Ghost</a:t>
            </a:r>
          </a:p>
          <a:p>
            <a:r>
              <a:rPr lang="en-US" altLang="en-US" b="1"/>
              <a:t>Acts 8:21-23 </a:t>
            </a:r>
            <a:r>
              <a:rPr lang="en-US" altLang="en-US"/>
              <a:t>- Thou hast neither part nor lot in this matter: for thy heart is not right in the sight of God. 22 Repent therefore of this thy wickedness, and pray God, if perhaps the thought of thine heart may be forgiven thee. 23 For I perceive that thou art in the gall of bitterness, and in the bond of iniquity.</a:t>
            </a:r>
          </a:p>
          <a:p>
            <a:r>
              <a:rPr lang="en-US" altLang="en-US" b="1"/>
              <a:t>Rev. 2:10 </a:t>
            </a:r>
            <a:r>
              <a:rPr lang="en-US" altLang="en-US"/>
              <a:t>- Fear none of those things which thou shalt suffer: behold, the devil shall cast some of you into prison, that ye may be tried; and ye shall have tribulation ten days: </a:t>
            </a:r>
            <a:r>
              <a:rPr lang="en-US" altLang="en-US" b="1"/>
              <a:t>be thou faithful unto death, and I will give thee a crown of life.</a:t>
            </a:r>
          </a:p>
          <a:p>
            <a:endParaRPr lang="en-US" altLang="en-US" b="1"/>
          </a:p>
          <a:p>
            <a:endParaRPr lang="en-US" altLang="en-US" b="1"/>
          </a:p>
        </p:txBody>
      </p:sp>
      <p:sp>
        <p:nvSpPr>
          <p:cNvPr id="39940" name="Slide Number Placeholder 3">
            <a:extLst>
              <a:ext uri="{FF2B5EF4-FFF2-40B4-BE49-F238E27FC236}">
                <a16:creationId xmlns:a16="http://schemas.microsoft.com/office/drawing/2014/main" id="{6E171618-81A4-4B8E-B088-0B655422C2C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1157288" indent="-444500">
              <a:defRPr>
                <a:solidFill>
                  <a:schemeClr val="tx1"/>
                </a:solidFill>
                <a:latin typeface="Century Gothic" panose="020B0502020202020204" pitchFamily="34" charset="0"/>
              </a:defRPr>
            </a:lvl2pPr>
            <a:lvl3pPr marL="1781175" indent="-355600">
              <a:defRPr>
                <a:solidFill>
                  <a:schemeClr val="tx1"/>
                </a:solidFill>
                <a:latin typeface="Century Gothic" panose="020B0502020202020204" pitchFamily="34" charset="0"/>
              </a:defRPr>
            </a:lvl3pPr>
            <a:lvl4pPr marL="2492375" indent="-355600">
              <a:defRPr>
                <a:solidFill>
                  <a:schemeClr val="tx1"/>
                </a:solidFill>
                <a:latin typeface="Century Gothic" panose="020B0502020202020204" pitchFamily="34" charset="0"/>
              </a:defRPr>
            </a:lvl4pPr>
            <a:lvl5pPr marL="3206750" indent="-355600">
              <a:defRPr>
                <a:solidFill>
                  <a:schemeClr val="tx1"/>
                </a:solidFill>
                <a:latin typeface="Century Gothic" panose="020B0502020202020204" pitchFamily="34" charset="0"/>
              </a:defRPr>
            </a:lvl5pPr>
            <a:lvl6pPr marL="3663950" indent="-355600" defTabSz="457200" eaLnBrk="0" fontAlgn="base" hangingPunct="0">
              <a:spcBef>
                <a:spcPct val="0"/>
              </a:spcBef>
              <a:spcAft>
                <a:spcPct val="0"/>
              </a:spcAft>
              <a:defRPr>
                <a:solidFill>
                  <a:schemeClr val="tx1"/>
                </a:solidFill>
                <a:latin typeface="Century Gothic" panose="020B0502020202020204" pitchFamily="34" charset="0"/>
              </a:defRPr>
            </a:lvl6pPr>
            <a:lvl7pPr marL="4121150" indent="-355600" defTabSz="457200" eaLnBrk="0" fontAlgn="base" hangingPunct="0">
              <a:spcBef>
                <a:spcPct val="0"/>
              </a:spcBef>
              <a:spcAft>
                <a:spcPct val="0"/>
              </a:spcAft>
              <a:defRPr>
                <a:solidFill>
                  <a:schemeClr val="tx1"/>
                </a:solidFill>
                <a:latin typeface="Century Gothic" panose="020B0502020202020204" pitchFamily="34" charset="0"/>
              </a:defRPr>
            </a:lvl7pPr>
            <a:lvl8pPr marL="4578350" indent="-355600" defTabSz="457200" eaLnBrk="0" fontAlgn="base" hangingPunct="0">
              <a:spcBef>
                <a:spcPct val="0"/>
              </a:spcBef>
              <a:spcAft>
                <a:spcPct val="0"/>
              </a:spcAft>
              <a:defRPr>
                <a:solidFill>
                  <a:schemeClr val="tx1"/>
                </a:solidFill>
                <a:latin typeface="Century Gothic" panose="020B0502020202020204" pitchFamily="34" charset="0"/>
              </a:defRPr>
            </a:lvl8pPr>
            <a:lvl9pPr marL="5035550" indent="-355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38EE633-A776-4FEF-A82C-A20878946E86}" type="slidenum">
              <a:rPr lang="en-US" altLang="en-US" smtClean="0">
                <a:latin typeface="Calibri" panose="020F0502020204030204" pitchFamily="34" charset="0"/>
              </a:rPr>
              <a:pPr fontAlgn="base">
                <a:spcBef>
                  <a:spcPct val="0"/>
                </a:spcBef>
                <a:spcAft>
                  <a:spcPct val="0"/>
                </a:spcAft>
              </a:pPr>
              <a:t>17</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9CF453D-12A3-4317-B389-418F0DE310EE}"/>
              </a:ext>
            </a:extLst>
          </p:cNvPr>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84225" indent="-301625">
              <a:defRPr>
                <a:solidFill>
                  <a:schemeClr val="tx1"/>
                </a:solidFill>
                <a:latin typeface="Century Gothic" panose="020B0502020202020204" pitchFamily="34" charset="0"/>
              </a:defRPr>
            </a:lvl2pPr>
            <a:lvl3pPr marL="1208088" indent="-241300">
              <a:defRPr>
                <a:solidFill>
                  <a:schemeClr val="tx1"/>
                </a:solidFill>
                <a:latin typeface="Century Gothic" panose="020B0502020202020204" pitchFamily="34" charset="0"/>
              </a:defRPr>
            </a:lvl3pPr>
            <a:lvl4pPr marL="1690688" indent="-241300">
              <a:defRPr>
                <a:solidFill>
                  <a:schemeClr val="tx1"/>
                </a:solidFill>
                <a:latin typeface="Century Gothic" panose="020B0502020202020204" pitchFamily="34" charset="0"/>
              </a:defRPr>
            </a:lvl4pPr>
            <a:lvl5pPr marL="2174875" indent="-241300">
              <a:defRPr>
                <a:solidFill>
                  <a:schemeClr val="tx1"/>
                </a:solidFill>
                <a:latin typeface="Century Gothic" panose="020B0502020202020204" pitchFamily="34" charset="0"/>
              </a:defRPr>
            </a:lvl5pPr>
            <a:lvl6pPr marL="2632075" indent="-241300" defTabSz="457200" eaLnBrk="0" fontAlgn="base" hangingPunct="0">
              <a:spcBef>
                <a:spcPct val="0"/>
              </a:spcBef>
              <a:spcAft>
                <a:spcPct val="0"/>
              </a:spcAft>
              <a:defRPr>
                <a:solidFill>
                  <a:schemeClr val="tx1"/>
                </a:solidFill>
                <a:latin typeface="Century Gothic" panose="020B0502020202020204" pitchFamily="34" charset="0"/>
              </a:defRPr>
            </a:lvl6pPr>
            <a:lvl7pPr marL="3089275" indent="-241300" defTabSz="457200" eaLnBrk="0" fontAlgn="base" hangingPunct="0">
              <a:spcBef>
                <a:spcPct val="0"/>
              </a:spcBef>
              <a:spcAft>
                <a:spcPct val="0"/>
              </a:spcAft>
              <a:defRPr>
                <a:solidFill>
                  <a:schemeClr val="tx1"/>
                </a:solidFill>
                <a:latin typeface="Century Gothic" panose="020B0502020202020204" pitchFamily="34" charset="0"/>
              </a:defRPr>
            </a:lvl7pPr>
            <a:lvl8pPr marL="3546475" indent="-241300" defTabSz="457200" eaLnBrk="0" fontAlgn="base" hangingPunct="0">
              <a:spcBef>
                <a:spcPct val="0"/>
              </a:spcBef>
              <a:spcAft>
                <a:spcPct val="0"/>
              </a:spcAft>
              <a:defRPr>
                <a:solidFill>
                  <a:schemeClr val="tx1"/>
                </a:solidFill>
                <a:latin typeface="Century Gothic" panose="020B0502020202020204" pitchFamily="34" charset="0"/>
              </a:defRPr>
            </a:lvl8pPr>
            <a:lvl9pPr marL="4003675" indent="-2413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6FE387F-91F2-4F1A-8E0A-DDD1496CDCE4}" type="slidenum">
              <a:rPr lang="en-US" altLang="en-US" smtClean="0">
                <a:latin typeface="Arial" panose="020B0604020202020204" pitchFamily="34" charset="0"/>
                <a:cs typeface="Arial" panose="020B0604020202020204" pitchFamily="34" charset="0"/>
              </a:rPr>
              <a:pPr fontAlgn="base">
                <a:spcBef>
                  <a:spcPct val="0"/>
                </a:spcBef>
                <a:spcAft>
                  <a:spcPct val="0"/>
                </a:spcAft>
              </a:pPr>
              <a:t>2</a:t>
            </a:fld>
            <a:endParaRPr lang="en-US" altLang="en-US">
              <a:latin typeface="Arial" panose="020B0604020202020204" pitchFamily="34" charset="0"/>
              <a:cs typeface="Arial" panose="020B0604020202020204" pitchFamily="34" charset="0"/>
            </a:endParaRPr>
          </a:p>
        </p:txBody>
      </p:sp>
      <p:sp>
        <p:nvSpPr>
          <p:cNvPr id="9219" name="Rectangle 2">
            <a:extLst>
              <a:ext uri="{FF2B5EF4-FFF2-40B4-BE49-F238E27FC236}">
                <a16:creationId xmlns:a16="http://schemas.microsoft.com/office/drawing/2014/main" id="{28F0B38B-9EEC-4732-902E-0A0052B25DC3}"/>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0668F2D5-856B-4FCF-A5AD-F13844125B20}"/>
              </a:ext>
            </a:extLst>
          </p:cNvPr>
          <p:cNvSpPr>
            <a:spLocks noGrp="1" noChangeArrowheads="1"/>
          </p:cNvSpPr>
          <p:nvPr>
            <p:ph type="body" idx="1"/>
          </p:nvPr>
        </p:nvSpPr>
        <p:spPr>
          <a:noFill/>
        </p:spPr>
        <p:txBody>
          <a:bodyPr/>
          <a:lstStyle/>
          <a:p>
            <a:pPr eaLnBrk="1" hangingPunct="1"/>
            <a:r>
              <a:rPr lang="en-US" altLang="en-US" b="1" dirty="0"/>
              <a:t>Matt. 10:32-33 </a:t>
            </a:r>
            <a:r>
              <a:rPr lang="en-US" altLang="en-US" dirty="0"/>
              <a:t>- Whosoever therefore shall confess me before men, him will I confess also before my Father which is in heaven. 33 But whosoever shall deny me before men, him will I also deny before my Father which is in heaven.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21AFC41-A086-4217-BA0D-37B3EBE349AD}"/>
              </a:ext>
            </a:extLst>
          </p:cNvPr>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84225" indent="-301625">
              <a:defRPr>
                <a:solidFill>
                  <a:schemeClr val="tx1"/>
                </a:solidFill>
                <a:latin typeface="Century Gothic" panose="020B0502020202020204" pitchFamily="34" charset="0"/>
              </a:defRPr>
            </a:lvl2pPr>
            <a:lvl3pPr marL="1208088" indent="-241300">
              <a:defRPr>
                <a:solidFill>
                  <a:schemeClr val="tx1"/>
                </a:solidFill>
                <a:latin typeface="Century Gothic" panose="020B0502020202020204" pitchFamily="34" charset="0"/>
              </a:defRPr>
            </a:lvl3pPr>
            <a:lvl4pPr marL="1690688" indent="-241300">
              <a:defRPr>
                <a:solidFill>
                  <a:schemeClr val="tx1"/>
                </a:solidFill>
                <a:latin typeface="Century Gothic" panose="020B0502020202020204" pitchFamily="34" charset="0"/>
              </a:defRPr>
            </a:lvl4pPr>
            <a:lvl5pPr marL="2174875" indent="-241300">
              <a:defRPr>
                <a:solidFill>
                  <a:schemeClr val="tx1"/>
                </a:solidFill>
                <a:latin typeface="Century Gothic" panose="020B0502020202020204" pitchFamily="34" charset="0"/>
              </a:defRPr>
            </a:lvl5pPr>
            <a:lvl6pPr marL="2632075" indent="-241300" defTabSz="457200" eaLnBrk="0" fontAlgn="base" hangingPunct="0">
              <a:spcBef>
                <a:spcPct val="0"/>
              </a:spcBef>
              <a:spcAft>
                <a:spcPct val="0"/>
              </a:spcAft>
              <a:defRPr>
                <a:solidFill>
                  <a:schemeClr val="tx1"/>
                </a:solidFill>
                <a:latin typeface="Century Gothic" panose="020B0502020202020204" pitchFamily="34" charset="0"/>
              </a:defRPr>
            </a:lvl6pPr>
            <a:lvl7pPr marL="3089275" indent="-241300" defTabSz="457200" eaLnBrk="0" fontAlgn="base" hangingPunct="0">
              <a:spcBef>
                <a:spcPct val="0"/>
              </a:spcBef>
              <a:spcAft>
                <a:spcPct val="0"/>
              </a:spcAft>
              <a:defRPr>
                <a:solidFill>
                  <a:schemeClr val="tx1"/>
                </a:solidFill>
                <a:latin typeface="Century Gothic" panose="020B0502020202020204" pitchFamily="34" charset="0"/>
              </a:defRPr>
            </a:lvl7pPr>
            <a:lvl8pPr marL="3546475" indent="-241300" defTabSz="457200" eaLnBrk="0" fontAlgn="base" hangingPunct="0">
              <a:spcBef>
                <a:spcPct val="0"/>
              </a:spcBef>
              <a:spcAft>
                <a:spcPct val="0"/>
              </a:spcAft>
              <a:defRPr>
                <a:solidFill>
                  <a:schemeClr val="tx1"/>
                </a:solidFill>
                <a:latin typeface="Century Gothic" panose="020B0502020202020204" pitchFamily="34" charset="0"/>
              </a:defRPr>
            </a:lvl8pPr>
            <a:lvl9pPr marL="4003675" indent="-2413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8252816-473F-4ECF-B74B-F273EFC144A3}" type="slidenum">
              <a:rPr lang="en-US" altLang="en-US" smtClean="0">
                <a:latin typeface="Arial" panose="020B0604020202020204" pitchFamily="34" charset="0"/>
                <a:cs typeface="Arial" panose="020B0604020202020204" pitchFamily="34" charset="0"/>
              </a:rPr>
              <a:pPr fontAlgn="base">
                <a:spcBef>
                  <a:spcPct val="0"/>
                </a:spcBef>
                <a:spcAft>
                  <a:spcPct val="0"/>
                </a:spcAft>
              </a:pPr>
              <a:t>3</a:t>
            </a:fld>
            <a:endParaRPr lang="en-US" altLang="en-US">
              <a:latin typeface="Arial" panose="020B0604020202020204" pitchFamily="34" charset="0"/>
              <a:cs typeface="Arial" panose="020B0604020202020204" pitchFamily="34" charset="0"/>
            </a:endParaRPr>
          </a:p>
        </p:txBody>
      </p:sp>
      <p:sp>
        <p:nvSpPr>
          <p:cNvPr id="11267" name="Rectangle 2">
            <a:extLst>
              <a:ext uri="{FF2B5EF4-FFF2-40B4-BE49-F238E27FC236}">
                <a16:creationId xmlns:a16="http://schemas.microsoft.com/office/drawing/2014/main" id="{2A390432-22C2-46B6-9CA1-877D62822603}"/>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4505553C-96D1-4924-B0DA-684E6324AC53}"/>
              </a:ext>
            </a:extLst>
          </p:cNvPr>
          <p:cNvSpPr>
            <a:spLocks noGrp="1" noChangeArrowheads="1"/>
          </p:cNvSpPr>
          <p:nvPr>
            <p:ph type="body" idx="1"/>
          </p:nvPr>
        </p:nvSpPr>
        <p:spPr>
          <a:xfrm>
            <a:off x="152400" y="4419600"/>
            <a:ext cx="6934200" cy="5029200"/>
          </a:xfrm>
          <a:noFill/>
        </p:spPr>
        <p:txBody>
          <a:bodyPr/>
          <a:lstStyle/>
          <a:p>
            <a:r>
              <a:rPr lang="en-US" altLang="en-US" b="1" dirty="0"/>
              <a:t>Rom. 10:17 </a:t>
            </a:r>
            <a:r>
              <a:rPr lang="en-US" altLang="en-US" dirty="0"/>
              <a:t>- So then faith cometh by hearing, and hearing by the word of God.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A6D0724B-2664-4726-9966-7849A2E2BEEC}"/>
              </a:ext>
            </a:extLst>
          </p:cNvPr>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84225" indent="-301625">
              <a:defRPr>
                <a:solidFill>
                  <a:schemeClr val="tx1"/>
                </a:solidFill>
                <a:latin typeface="Century Gothic" panose="020B0502020202020204" pitchFamily="34" charset="0"/>
              </a:defRPr>
            </a:lvl2pPr>
            <a:lvl3pPr marL="1208088" indent="-241300">
              <a:defRPr>
                <a:solidFill>
                  <a:schemeClr val="tx1"/>
                </a:solidFill>
                <a:latin typeface="Century Gothic" panose="020B0502020202020204" pitchFamily="34" charset="0"/>
              </a:defRPr>
            </a:lvl3pPr>
            <a:lvl4pPr marL="1690688" indent="-241300">
              <a:defRPr>
                <a:solidFill>
                  <a:schemeClr val="tx1"/>
                </a:solidFill>
                <a:latin typeface="Century Gothic" panose="020B0502020202020204" pitchFamily="34" charset="0"/>
              </a:defRPr>
            </a:lvl4pPr>
            <a:lvl5pPr marL="2174875" indent="-241300">
              <a:defRPr>
                <a:solidFill>
                  <a:schemeClr val="tx1"/>
                </a:solidFill>
                <a:latin typeface="Century Gothic" panose="020B0502020202020204" pitchFamily="34" charset="0"/>
              </a:defRPr>
            </a:lvl5pPr>
            <a:lvl6pPr marL="2632075" indent="-241300" defTabSz="457200" eaLnBrk="0" fontAlgn="base" hangingPunct="0">
              <a:spcBef>
                <a:spcPct val="0"/>
              </a:spcBef>
              <a:spcAft>
                <a:spcPct val="0"/>
              </a:spcAft>
              <a:defRPr>
                <a:solidFill>
                  <a:schemeClr val="tx1"/>
                </a:solidFill>
                <a:latin typeface="Century Gothic" panose="020B0502020202020204" pitchFamily="34" charset="0"/>
              </a:defRPr>
            </a:lvl6pPr>
            <a:lvl7pPr marL="3089275" indent="-241300" defTabSz="457200" eaLnBrk="0" fontAlgn="base" hangingPunct="0">
              <a:spcBef>
                <a:spcPct val="0"/>
              </a:spcBef>
              <a:spcAft>
                <a:spcPct val="0"/>
              </a:spcAft>
              <a:defRPr>
                <a:solidFill>
                  <a:schemeClr val="tx1"/>
                </a:solidFill>
                <a:latin typeface="Century Gothic" panose="020B0502020202020204" pitchFamily="34" charset="0"/>
              </a:defRPr>
            </a:lvl7pPr>
            <a:lvl8pPr marL="3546475" indent="-241300" defTabSz="457200" eaLnBrk="0" fontAlgn="base" hangingPunct="0">
              <a:spcBef>
                <a:spcPct val="0"/>
              </a:spcBef>
              <a:spcAft>
                <a:spcPct val="0"/>
              </a:spcAft>
              <a:defRPr>
                <a:solidFill>
                  <a:schemeClr val="tx1"/>
                </a:solidFill>
                <a:latin typeface="Century Gothic" panose="020B0502020202020204" pitchFamily="34" charset="0"/>
              </a:defRPr>
            </a:lvl8pPr>
            <a:lvl9pPr marL="4003675" indent="-2413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D02BCD4-35AC-452B-AB9C-B0B05D4E40D4}" type="slidenum">
              <a:rPr lang="en-US" altLang="en-US" smtClean="0">
                <a:latin typeface="Arial" panose="020B0604020202020204" pitchFamily="34" charset="0"/>
                <a:cs typeface="Arial" panose="020B0604020202020204" pitchFamily="34" charset="0"/>
              </a:rPr>
              <a:pPr fontAlgn="base">
                <a:spcBef>
                  <a:spcPct val="0"/>
                </a:spcBef>
                <a:spcAft>
                  <a:spcPct val="0"/>
                </a:spcAft>
              </a:pPr>
              <a:t>4</a:t>
            </a:fld>
            <a:endParaRPr lang="en-US" altLang="en-US">
              <a:latin typeface="Arial" panose="020B0604020202020204" pitchFamily="34" charset="0"/>
              <a:cs typeface="Arial" panose="020B0604020202020204" pitchFamily="34" charset="0"/>
            </a:endParaRPr>
          </a:p>
        </p:txBody>
      </p:sp>
      <p:sp>
        <p:nvSpPr>
          <p:cNvPr id="13315" name="Rectangle 2">
            <a:extLst>
              <a:ext uri="{FF2B5EF4-FFF2-40B4-BE49-F238E27FC236}">
                <a16:creationId xmlns:a16="http://schemas.microsoft.com/office/drawing/2014/main" id="{9773841A-5B2F-4C13-BB40-3704F92F7EC1}"/>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7F2EC67C-4448-43C5-8777-0D10622A0251}"/>
              </a:ext>
            </a:extLst>
          </p:cNvPr>
          <p:cNvSpPr>
            <a:spLocks noGrp="1" noChangeArrowheads="1"/>
          </p:cNvSpPr>
          <p:nvPr>
            <p:ph type="body" idx="1"/>
          </p:nvPr>
        </p:nvSpPr>
        <p:spPr>
          <a:xfrm>
            <a:off x="0" y="4419600"/>
            <a:ext cx="7313613" cy="5180013"/>
          </a:xfrm>
          <a:noFill/>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57BAA40-FD7A-425F-A3FA-F3E7F3D13576}"/>
              </a:ext>
            </a:extLst>
          </p:cNvPr>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84225" indent="-301625">
              <a:defRPr>
                <a:solidFill>
                  <a:schemeClr val="tx1"/>
                </a:solidFill>
                <a:latin typeface="Century Gothic" panose="020B0502020202020204" pitchFamily="34" charset="0"/>
              </a:defRPr>
            </a:lvl2pPr>
            <a:lvl3pPr marL="1208088" indent="-241300">
              <a:defRPr>
                <a:solidFill>
                  <a:schemeClr val="tx1"/>
                </a:solidFill>
                <a:latin typeface="Century Gothic" panose="020B0502020202020204" pitchFamily="34" charset="0"/>
              </a:defRPr>
            </a:lvl3pPr>
            <a:lvl4pPr marL="1690688" indent="-241300">
              <a:defRPr>
                <a:solidFill>
                  <a:schemeClr val="tx1"/>
                </a:solidFill>
                <a:latin typeface="Century Gothic" panose="020B0502020202020204" pitchFamily="34" charset="0"/>
              </a:defRPr>
            </a:lvl4pPr>
            <a:lvl5pPr marL="2174875" indent="-241300">
              <a:defRPr>
                <a:solidFill>
                  <a:schemeClr val="tx1"/>
                </a:solidFill>
                <a:latin typeface="Century Gothic" panose="020B0502020202020204" pitchFamily="34" charset="0"/>
              </a:defRPr>
            </a:lvl5pPr>
            <a:lvl6pPr marL="2632075" indent="-241300" defTabSz="457200" eaLnBrk="0" fontAlgn="base" hangingPunct="0">
              <a:spcBef>
                <a:spcPct val="0"/>
              </a:spcBef>
              <a:spcAft>
                <a:spcPct val="0"/>
              </a:spcAft>
              <a:defRPr>
                <a:solidFill>
                  <a:schemeClr val="tx1"/>
                </a:solidFill>
                <a:latin typeface="Century Gothic" panose="020B0502020202020204" pitchFamily="34" charset="0"/>
              </a:defRPr>
            </a:lvl6pPr>
            <a:lvl7pPr marL="3089275" indent="-241300" defTabSz="457200" eaLnBrk="0" fontAlgn="base" hangingPunct="0">
              <a:spcBef>
                <a:spcPct val="0"/>
              </a:spcBef>
              <a:spcAft>
                <a:spcPct val="0"/>
              </a:spcAft>
              <a:defRPr>
                <a:solidFill>
                  <a:schemeClr val="tx1"/>
                </a:solidFill>
                <a:latin typeface="Century Gothic" panose="020B0502020202020204" pitchFamily="34" charset="0"/>
              </a:defRPr>
            </a:lvl7pPr>
            <a:lvl8pPr marL="3546475" indent="-241300" defTabSz="457200" eaLnBrk="0" fontAlgn="base" hangingPunct="0">
              <a:spcBef>
                <a:spcPct val="0"/>
              </a:spcBef>
              <a:spcAft>
                <a:spcPct val="0"/>
              </a:spcAft>
              <a:defRPr>
                <a:solidFill>
                  <a:schemeClr val="tx1"/>
                </a:solidFill>
                <a:latin typeface="Century Gothic" panose="020B0502020202020204" pitchFamily="34" charset="0"/>
              </a:defRPr>
            </a:lvl8pPr>
            <a:lvl9pPr marL="4003675" indent="-2413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9DCC4C8-4161-4B11-95FB-C805708722BA}" type="slidenum">
              <a:rPr lang="en-US" altLang="en-US" smtClean="0">
                <a:latin typeface="Arial" panose="020B0604020202020204" pitchFamily="34" charset="0"/>
                <a:cs typeface="Arial" panose="020B0604020202020204" pitchFamily="34" charset="0"/>
              </a:rPr>
              <a:pPr fontAlgn="base">
                <a:spcBef>
                  <a:spcPct val="0"/>
                </a:spcBef>
                <a:spcAft>
                  <a:spcPct val="0"/>
                </a:spcAft>
              </a:pPr>
              <a:t>5</a:t>
            </a:fld>
            <a:endParaRPr lang="en-US" altLang="en-US">
              <a:latin typeface="Arial" panose="020B0604020202020204" pitchFamily="34" charset="0"/>
              <a:cs typeface="Arial" panose="020B0604020202020204" pitchFamily="34" charset="0"/>
            </a:endParaRPr>
          </a:p>
        </p:txBody>
      </p:sp>
      <p:sp>
        <p:nvSpPr>
          <p:cNvPr id="15363" name="Rectangle 2">
            <a:extLst>
              <a:ext uri="{FF2B5EF4-FFF2-40B4-BE49-F238E27FC236}">
                <a16:creationId xmlns:a16="http://schemas.microsoft.com/office/drawing/2014/main" id="{22554B56-3224-48D7-A35B-23760EDE651B}"/>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49E76063-DCBE-4AFD-83FB-DFC7C72B5860}"/>
              </a:ext>
            </a:extLst>
          </p:cNvPr>
          <p:cNvSpPr>
            <a:spLocks noGrp="1" noChangeArrowheads="1"/>
          </p:cNvSpPr>
          <p:nvPr>
            <p:ph type="body" idx="1"/>
          </p:nvPr>
        </p:nvSpPr>
        <p:spPr>
          <a:xfrm>
            <a:off x="457200" y="4560888"/>
            <a:ext cx="6553200" cy="4319587"/>
          </a:xfrm>
          <a:noFill/>
        </p:spPr>
        <p:txBody>
          <a:bodyPr/>
          <a:lstStyle/>
          <a:p>
            <a:pPr eaLnBrk="1" hangingPunct="1"/>
            <a:r>
              <a:rPr lang="en-US" altLang="en-US" b="1"/>
              <a:t>Psa. 26:2 </a:t>
            </a:r>
            <a:r>
              <a:rPr lang="en-US" altLang="en-US"/>
              <a:t>- Examine me, O LORD, and prove me; try my reins and my heart.</a:t>
            </a:r>
          </a:p>
          <a:p>
            <a:pPr eaLnBrk="1" hangingPunct="1"/>
            <a:r>
              <a:rPr lang="en-US" altLang="en-US" b="1"/>
              <a:t>2 Cor. 13:5 </a:t>
            </a:r>
            <a:r>
              <a:rPr lang="en-US" altLang="en-US"/>
              <a:t>- Examine yourselves, whether ye be in the faith; prove your own selves. Know ye not your own selves, how that Jesus Christ is in you, except ye be reprobates?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61DB5EC-977E-4485-B6D8-E5EC821FAC14}"/>
              </a:ext>
            </a:extLst>
          </p:cNvPr>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84225" indent="-301625">
              <a:defRPr>
                <a:solidFill>
                  <a:schemeClr val="tx1"/>
                </a:solidFill>
                <a:latin typeface="Century Gothic" panose="020B0502020202020204" pitchFamily="34" charset="0"/>
              </a:defRPr>
            </a:lvl2pPr>
            <a:lvl3pPr marL="1208088" indent="-241300">
              <a:defRPr>
                <a:solidFill>
                  <a:schemeClr val="tx1"/>
                </a:solidFill>
                <a:latin typeface="Century Gothic" panose="020B0502020202020204" pitchFamily="34" charset="0"/>
              </a:defRPr>
            </a:lvl3pPr>
            <a:lvl4pPr marL="1690688" indent="-241300">
              <a:defRPr>
                <a:solidFill>
                  <a:schemeClr val="tx1"/>
                </a:solidFill>
                <a:latin typeface="Century Gothic" panose="020B0502020202020204" pitchFamily="34" charset="0"/>
              </a:defRPr>
            </a:lvl4pPr>
            <a:lvl5pPr marL="2174875" indent="-241300">
              <a:defRPr>
                <a:solidFill>
                  <a:schemeClr val="tx1"/>
                </a:solidFill>
                <a:latin typeface="Century Gothic" panose="020B0502020202020204" pitchFamily="34" charset="0"/>
              </a:defRPr>
            </a:lvl5pPr>
            <a:lvl6pPr marL="2632075" indent="-241300" defTabSz="457200" eaLnBrk="0" fontAlgn="base" hangingPunct="0">
              <a:spcBef>
                <a:spcPct val="0"/>
              </a:spcBef>
              <a:spcAft>
                <a:spcPct val="0"/>
              </a:spcAft>
              <a:defRPr>
                <a:solidFill>
                  <a:schemeClr val="tx1"/>
                </a:solidFill>
                <a:latin typeface="Century Gothic" panose="020B0502020202020204" pitchFamily="34" charset="0"/>
              </a:defRPr>
            </a:lvl6pPr>
            <a:lvl7pPr marL="3089275" indent="-241300" defTabSz="457200" eaLnBrk="0" fontAlgn="base" hangingPunct="0">
              <a:spcBef>
                <a:spcPct val="0"/>
              </a:spcBef>
              <a:spcAft>
                <a:spcPct val="0"/>
              </a:spcAft>
              <a:defRPr>
                <a:solidFill>
                  <a:schemeClr val="tx1"/>
                </a:solidFill>
                <a:latin typeface="Century Gothic" panose="020B0502020202020204" pitchFamily="34" charset="0"/>
              </a:defRPr>
            </a:lvl7pPr>
            <a:lvl8pPr marL="3546475" indent="-241300" defTabSz="457200" eaLnBrk="0" fontAlgn="base" hangingPunct="0">
              <a:spcBef>
                <a:spcPct val="0"/>
              </a:spcBef>
              <a:spcAft>
                <a:spcPct val="0"/>
              </a:spcAft>
              <a:defRPr>
                <a:solidFill>
                  <a:schemeClr val="tx1"/>
                </a:solidFill>
                <a:latin typeface="Century Gothic" panose="020B0502020202020204" pitchFamily="34" charset="0"/>
              </a:defRPr>
            </a:lvl8pPr>
            <a:lvl9pPr marL="4003675" indent="-2413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BF8DA84-D7C3-408A-B834-6F6E977530F5}" type="slidenum">
              <a:rPr lang="en-US" altLang="en-US" smtClean="0">
                <a:latin typeface="Arial" panose="020B0604020202020204" pitchFamily="34" charset="0"/>
                <a:cs typeface="Arial" panose="020B0604020202020204" pitchFamily="34" charset="0"/>
              </a:rPr>
              <a:pPr fontAlgn="base">
                <a:spcBef>
                  <a:spcPct val="0"/>
                </a:spcBef>
                <a:spcAft>
                  <a:spcPct val="0"/>
                </a:spcAft>
              </a:pPr>
              <a:t>6</a:t>
            </a:fld>
            <a:endParaRPr lang="en-US" altLang="en-US">
              <a:latin typeface="Arial" panose="020B0604020202020204" pitchFamily="34" charset="0"/>
              <a:cs typeface="Arial" panose="020B0604020202020204" pitchFamily="34" charset="0"/>
            </a:endParaRPr>
          </a:p>
        </p:txBody>
      </p:sp>
      <p:sp>
        <p:nvSpPr>
          <p:cNvPr id="17411" name="Rectangle 2">
            <a:extLst>
              <a:ext uri="{FF2B5EF4-FFF2-40B4-BE49-F238E27FC236}">
                <a16:creationId xmlns:a16="http://schemas.microsoft.com/office/drawing/2014/main" id="{79B7F1AE-B2B7-4B86-8F05-4A4DB9717A2F}"/>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31D3D20-DEE7-4457-BE90-865BBCA64852}"/>
              </a:ext>
            </a:extLst>
          </p:cNvPr>
          <p:cNvSpPr>
            <a:spLocks noGrp="1" noChangeArrowheads="1"/>
          </p:cNvSpPr>
          <p:nvPr>
            <p:ph type="body" idx="1"/>
          </p:nvPr>
        </p:nvSpPr>
        <p:spPr>
          <a:xfrm>
            <a:off x="304800" y="4321175"/>
            <a:ext cx="6705600" cy="4670425"/>
          </a:xfrm>
        </p:spPr>
        <p:txBody>
          <a:bodyPr/>
          <a:lstStyle/>
          <a:p>
            <a:pPr>
              <a:defRPr/>
            </a:pPr>
            <a:r>
              <a:rPr lang="en-US" altLang="en-US" b="1" dirty="0"/>
              <a:t>Rom. 10:17 </a:t>
            </a:r>
            <a:r>
              <a:rPr lang="en-US" altLang="en-US" dirty="0"/>
              <a:t>- So then faith cometh by hearing, and hearing by the word of God.</a:t>
            </a:r>
          </a:p>
          <a:p>
            <a:pPr>
              <a:defRPr/>
            </a:pPr>
            <a:r>
              <a:rPr lang="en-US" altLang="en-US" b="1" dirty="0"/>
              <a:t>Rom. 1:16-17 </a:t>
            </a:r>
            <a:r>
              <a:rPr lang="en-US" altLang="en-US" dirty="0"/>
              <a:t>- For I am not ashamed of the gospel of Christ: for it is the power of God unto salvation to every one that believeth; to the Jew first, and also to the Greek. 17 For therein is the righteousness of God revealed from faith to faith: as it is written, The just shall live by faith.</a:t>
            </a:r>
          </a:p>
          <a:p>
            <a:pPr>
              <a:defRPr/>
            </a:pPr>
            <a:r>
              <a:rPr lang="en-US" altLang="en-US" b="1" dirty="0"/>
              <a:t>Acts 6:7 </a:t>
            </a:r>
            <a:r>
              <a:rPr lang="en-US" altLang="en-US" dirty="0"/>
              <a:t>-  And the word of God increased; and the number of the disciples multiplied in Jerusalem greatly; and a great company of the priests were obedient to </a:t>
            </a:r>
            <a:r>
              <a:rPr lang="en-US" altLang="en-US" b="1" dirty="0"/>
              <a:t>the faith</a:t>
            </a:r>
            <a:r>
              <a:rPr lang="en-US" altLang="en-US" dirty="0"/>
              <a:t>.</a:t>
            </a:r>
          </a:p>
          <a:p>
            <a:pPr>
              <a:defRPr/>
            </a:pPr>
            <a:r>
              <a:rPr lang="en-US" altLang="en-US" b="1" dirty="0"/>
              <a:t>Acts 13:8 </a:t>
            </a:r>
            <a:r>
              <a:rPr lang="en-US" altLang="en-US" dirty="0"/>
              <a:t>- But </a:t>
            </a:r>
            <a:r>
              <a:rPr lang="en-US" altLang="en-US" dirty="0" err="1"/>
              <a:t>Elymas</a:t>
            </a:r>
            <a:r>
              <a:rPr lang="en-US" altLang="en-US" dirty="0"/>
              <a:t> the sorcerer (for so is his name by interpretation) withstood them, seeking to turn away the deputy from </a:t>
            </a:r>
            <a:r>
              <a:rPr lang="en-US" altLang="en-US" b="1" dirty="0"/>
              <a:t>the faith.</a:t>
            </a:r>
          </a:p>
          <a:p>
            <a:pPr>
              <a:defRPr/>
            </a:pPr>
            <a:r>
              <a:rPr lang="en-US" altLang="en-US" b="1" dirty="0"/>
              <a:t>Acts 16:5 </a:t>
            </a:r>
            <a:r>
              <a:rPr lang="en-US" altLang="en-US" dirty="0"/>
              <a:t>- And so were the churches established in </a:t>
            </a:r>
            <a:r>
              <a:rPr lang="en-US" altLang="en-US" b="1" dirty="0"/>
              <a:t>the faith</a:t>
            </a:r>
            <a:r>
              <a:rPr lang="en-US" altLang="en-US" dirty="0"/>
              <a:t>, and increased in number daily.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FFE77929-40EA-4623-9FEA-BDC54381EF2A}"/>
              </a:ext>
            </a:extLst>
          </p:cNvPr>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84225" indent="-301625">
              <a:defRPr>
                <a:solidFill>
                  <a:schemeClr val="tx1"/>
                </a:solidFill>
                <a:latin typeface="Century Gothic" panose="020B0502020202020204" pitchFamily="34" charset="0"/>
              </a:defRPr>
            </a:lvl2pPr>
            <a:lvl3pPr marL="1208088" indent="-241300">
              <a:defRPr>
                <a:solidFill>
                  <a:schemeClr val="tx1"/>
                </a:solidFill>
                <a:latin typeface="Century Gothic" panose="020B0502020202020204" pitchFamily="34" charset="0"/>
              </a:defRPr>
            </a:lvl3pPr>
            <a:lvl4pPr marL="1690688" indent="-241300">
              <a:defRPr>
                <a:solidFill>
                  <a:schemeClr val="tx1"/>
                </a:solidFill>
                <a:latin typeface="Century Gothic" panose="020B0502020202020204" pitchFamily="34" charset="0"/>
              </a:defRPr>
            </a:lvl4pPr>
            <a:lvl5pPr marL="2174875" indent="-241300">
              <a:defRPr>
                <a:solidFill>
                  <a:schemeClr val="tx1"/>
                </a:solidFill>
                <a:latin typeface="Century Gothic" panose="020B0502020202020204" pitchFamily="34" charset="0"/>
              </a:defRPr>
            </a:lvl5pPr>
            <a:lvl6pPr marL="2632075" indent="-241300" defTabSz="457200" eaLnBrk="0" fontAlgn="base" hangingPunct="0">
              <a:spcBef>
                <a:spcPct val="0"/>
              </a:spcBef>
              <a:spcAft>
                <a:spcPct val="0"/>
              </a:spcAft>
              <a:defRPr>
                <a:solidFill>
                  <a:schemeClr val="tx1"/>
                </a:solidFill>
                <a:latin typeface="Century Gothic" panose="020B0502020202020204" pitchFamily="34" charset="0"/>
              </a:defRPr>
            </a:lvl6pPr>
            <a:lvl7pPr marL="3089275" indent="-241300" defTabSz="457200" eaLnBrk="0" fontAlgn="base" hangingPunct="0">
              <a:spcBef>
                <a:spcPct val="0"/>
              </a:spcBef>
              <a:spcAft>
                <a:spcPct val="0"/>
              </a:spcAft>
              <a:defRPr>
                <a:solidFill>
                  <a:schemeClr val="tx1"/>
                </a:solidFill>
                <a:latin typeface="Century Gothic" panose="020B0502020202020204" pitchFamily="34" charset="0"/>
              </a:defRPr>
            </a:lvl7pPr>
            <a:lvl8pPr marL="3546475" indent="-241300" defTabSz="457200" eaLnBrk="0" fontAlgn="base" hangingPunct="0">
              <a:spcBef>
                <a:spcPct val="0"/>
              </a:spcBef>
              <a:spcAft>
                <a:spcPct val="0"/>
              </a:spcAft>
              <a:defRPr>
                <a:solidFill>
                  <a:schemeClr val="tx1"/>
                </a:solidFill>
                <a:latin typeface="Century Gothic" panose="020B0502020202020204" pitchFamily="34" charset="0"/>
              </a:defRPr>
            </a:lvl8pPr>
            <a:lvl9pPr marL="4003675" indent="-2413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7207243-F982-492A-BC50-BB3B3351B76A}" type="slidenum">
              <a:rPr lang="en-US" altLang="en-US" smtClean="0">
                <a:latin typeface="Arial" panose="020B0604020202020204" pitchFamily="34" charset="0"/>
                <a:cs typeface="Arial" panose="020B0604020202020204" pitchFamily="34" charset="0"/>
              </a:rPr>
              <a:pPr fontAlgn="base">
                <a:spcBef>
                  <a:spcPct val="0"/>
                </a:spcBef>
                <a:spcAft>
                  <a:spcPct val="0"/>
                </a:spcAft>
              </a:pPr>
              <a:t>7</a:t>
            </a:fld>
            <a:endParaRPr lang="en-US" altLang="en-US">
              <a:latin typeface="Arial" panose="020B0604020202020204" pitchFamily="34" charset="0"/>
              <a:cs typeface="Arial" panose="020B0604020202020204" pitchFamily="34" charset="0"/>
            </a:endParaRPr>
          </a:p>
        </p:txBody>
      </p:sp>
      <p:sp>
        <p:nvSpPr>
          <p:cNvPr id="19459" name="Rectangle 2">
            <a:extLst>
              <a:ext uri="{FF2B5EF4-FFF2-40B4-BE49-F238E27FC236}">
                <a16:creationId xmlns:a16="http://schemas.microsoft.com/office/drawing/2014/main" id="{8890DD33-2B2E-4BBE-972C-30397E241AED}"/>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D078FF27-4FF8-49E3-B152-79FDB33B1920}"/>
              </a:ext>
            </a:extLst>
          </p:cNvPr>
          <p:cNvSpPr>
            <a:spLocks noGrp="1" noChangeArrowheads="1"/>
          </p:cNvSpPr>
          <p:nvPr>
            <p:ph type="body" idx="1"/>
          </p:nvPr>
        </p:nvSpPr>
        <p:spPr>
          <a:xfrm>
            <a:off x="304800" y="4560888"/>
            <a:ext cx="6629400" cy="4319587"/>
          </a:xfrm>
          <a:noFill/>
        </p:spPr>
        <p:txBody>
          <a:bodyPr/>
          <a:lstStyle/>
          <a:p>
            <a:pPr eaLnBrk="1" hangingPunct="1"/>
            <a:r>
              <a:rPr lang="en-US" altLang="en-US" b="1"/>
              <a:t>Matt. 6:30 </a:t>
            </a:r>
            <a:r>
              <a:rPr lang="en-US" altLang="en-US"/>
              <a:t>-  Wherefore, if God so clothe the grass of the field, which to day is, and to morrow is cast into the oven, shall he not much more clothe you, </a:t>
            </a:r>
            <a:r>
              <a:rPr lang="en-US" altLang="en-US" b="1"/>
              <a:t>O ye of little faith</a:t>
            </a:r>
            <a:r>
              <a:rPr lang="en-US" altLang="en-US"/>
              <a:t>?</a:t>
            </a:r>
          </a:p>
          <a:p>
            <a:pPr eaLnBrk="1" hangingPunct="1"/>
            <a:r>
              <a:rPr lang="en-US" altLang="en-US" b="1"/>
              <a:t>Matt. 6:25-33 - READ</a:t>
            </a:r>
          </a:p>
          <a:p>
            <a:pPr eaLnBrk="1" hangingPunct="1"/>
            <a:r>
              <a:rPr lang="en-US" altLang="en-US" b="1"/>
              <a:t>Matt. 14:31 </a:t>
            </a:r>
            <a:r>
              <a:rPr lang="en-US" altLang="en-US"/>
              <a:t>- And immediately Jesus stretched forth his hand, and caught him, and said unto him, </a:t>
            </a:r>
            <a:r>
              <a:rPr lang="en-US" altLang="en-US" b="1"/>
              <a:t>O thou of little faith</a:t>
            </a:r>
            <a:r>
              <a:rPr lang="en-US" altLang="en-US"/>
              <a:t>, wherefore didst thou doubt?</a:t>
            </a:r>
          </a:p>
          <a:p>
            <a:pPr eaLnBrk="1" hangingPunct="1"/>
            <a:r>
              <a:rPr lang="en-US" altLang="en-US" b="1"/>
              <a:t>Matt. 8:26 </a:t>
            </a:r>
            <a:r>
              <a:rPr lang="en-US" altLang="en-US"/>
              <a:t>-  And he saith unto them, Why are ye fearful, </a:t>
            </a:r>
            <a:r>
              <a:rPr lang="en-US" altLang="en-US" b="1"/>
              <a:t>O ye of little faith? </a:t>
            </a:r>
            <a:r>
              <a:rPr lang="en-US" altLang="en-US"/>
              <a:t>Then he arose, and rebuked the winds and the sea; and there was a great calm.</a:t>
            </a:r>
          </a:p>
          <a:p>
            <a:pPr eaLnBrk="1" hangingPunct="1"/>
            <a:r>
              <a:rPr lang="en-US" altLang="en-US" b="1"/>
              <a:t>Matt. 16:5-12 </a:t>
            </a:r>
            <a:r>
              <a:rPr lang="en-US" altLang="en-US"/>
              <a:t>-  5 And when his disciples were come to the other side, they had forgotten to take bread. 6 Then Jesus said unto them, Take heed and beware of the leaven of the Pharisees and of the Sadducees. 7 And they reasoned among themselves, saying, It is because we have taken no bread. 8 Which when Jesus perceived, he said unto them, </a:t>
            </a:r>
            <a:r>
              <a:rPr lang="en-US" altLang="en-US" b="1"/>
              <a:t>O ye of little faith</a:t>
            </a:r>
            <a:r>
              <a:rPr lang="en-US" altLang="en-US"/>
              <a:t>, why reason ye among yourselves, because ye have brought no bread? 9 Do ye not yet understand, neither remember the five loaves of the five thousand, and how many baskets ye took up? 10 Neither the seven loaves of the four thousand, and how many baskets ye took up? 11 How is it that ye do not understand that I spake it not to you concerning bread, that ye should beware of the leaven of the Pharisees and of the Sadducees? 12 Then understood they how that he bade them not beware of the leaven of bread, but of the doctrine of the Pharisees and of the Sadducees.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841BFE3-F825-4454-8417-D1269FCEBBEB}"/>
              </a:ext>
            </a:extLst>
          </p:cNvPr>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84225" indent="-301625">
              <a:defRPr>
                <a:solidFill>
                  <a:schemeClr val="tx1"/>
                </a:solidFill>
                <a:latin typeface="Century Gothic" panose="020B0502020202020204" pitchFamily="34" charset="0"/>
              </a:defRPr>
            </a:lvl2pPr>
            <a:lvl3pPr marL="1208088" indent="-241300">
              <a:defRPr>
                <a:solidFill>
                  <a:schemeClr val="tx1"/>
                </a:solidFill>
                <a:latin typeface="Century Gothic" panose="020B0502020202020204" pitchFamily="34" charset="0"/>
              </a:defRPr>
            </a:lvl3pPr>
            <a:lvl4pPr marL="1690688" indent="-241300">
              <a:defRPr>
                <a:solidFill>
                  <a:schemeClr val="tx1"/>
                </a:solidFill>
                <a:latin typeface="Century Gothic" panose="020B0502020202020204" pitchFamily="34" charset="0"/>
              </a:defRPr>
            </a:lvl4pPr>
            <a:lvl5pPr marL="2174875" indent="-241300">
              <a:defRPr>
                <a:solidFill>
                  <a:schemeClr val="tx1"/>
                </a:solidFill>
                <a:latin typeface="Century Gothic" panose="020B0502020202020204" pitchFamily="34" charset="0"/>
              </a:defRPr>
            </a:lvl5pPr>
            <a:lvl6pPr marL="2632075" indent="-241300" defTabSz="457200" eaLnBrk="0" fontAlgn="base" hangingPunct="0">
              <a:spcBef>
                <a:spcPct val="0"/>
              </a:spcBef>
              <a:spcAft>
                <a:spcPct val="0"/>
              </a:spcAft>
              <a:defRPr>
                <a:solidFill>
                  <a:schemeClr val="tx1"/>
                </a:solidFill>
                <a:latin typeface="Century Gothic" panose="020B0502020202020204" pitchFamily="34" charset="0"/>
              </a:defRPr>
            </a:lvl6pPr>
            <a:lvl7pPr marL="3089275" indent="-241300" defTabSz="457200" eaLnBrk="0" fontAlgn="base" hangingPunct="0">
              <a:spcBef>
                <a:spcPct val="0"/>
              </a:spcBef>
              <a:spcAft>
                <a:spcPct val="0"/>
              </a:spcAft>
              <a:defRPr>
                <a:solidFill>
                  <a:schemeClr val="tx1"/>
                </a:solidFill>
                <a:latin typeface="Century Gothic" panose="020B0502020202020204" pitchFamily="34" charset="0"/>
              </a:defRPr>
            </a:lvl7pPr>
            <a:lvl8pPr marL="3546475" indent="-241300" defTabSz="457200" eaLnBrk="0" fontAlgn="base" hangingPunct="0">
              <a:spcBef>
                <a:spcPct val="0"/>
              </a:spcBef>
              <a:spcAft>
                <a:spcPct val="0"/>
              </a:spcAft>
              <a:defRPr>
                <a:solidFill>
                  <a:schemeClr val="tx1"/>
                </a:solidFill>
                <a:latin typeface="Century Gothic" panose="020B0502020202020204" pitchFamily="34" charset="0"/>
              </a:defRPr>
            </a:lvl8pPr>
            <a:lvl9pPr marL="4003675" indent="-2413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A54BB95-3490-4348-9ACC-D6900558A60B}" type="slidenum">
              <a:rPr lang="en-US" altLang="en-US" smtClean="0">
                <a:latin typeface="Arial" panose="020B0604020202020204" pitchFamily="34" charset="0"/>
                <a:cs typeface="Arial" panose="020B0604020202020204" pitchFamily="34" charset="0"/>
              </a:rPr>
              <a:pPr fontAlgn="base">
                <a:spcBef>
                  <a:spcPct val="0"/>
                </a:spcBef>
                <a:spcAft>
                  <a:spcPct val="0"/>
                </a:spcAft>
              </a:pPr>
              <a:t>8</a:t>
            </a:fld>
            <a:endParaRPr lang="en-US" altLang="en-US">
              <a:latin typeface="Arial" panose="020B0604020202020204" pitchFamily="34" charset="0"/>
              <a:cs typeface="Arial" panose="020B0604020202020204" pitchFamily="34" charset="0"/>
            </a:endParaRPr>
          </a:p>
        </p:txBody>
      </p:sp>
      <p:sp>
        <p:nvSpPr>
          <p:cNvPr id="21507" name="Rectangle 2">
            <a:extLst>
              <a:ext uri="{FF2B5EF4-FFF2-40B4-BE49-F238E27FC236}">
                <a16:creationId xmlns:a16="http://schemas.microsoft.com/office/drawing/2014/main" id="{DB60D1EA-3526-4315-89B3-681DE760E9E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496993BA-612B-44E0-98B9-F29938F44255}"/>
              </a:ext>
            </a:extLst>
          </p:cNvPr>
          <p:cNvSpPr>
            <a:spLocks noGrp="1" noChangeArrowheads="1"/>
          </p:cNvSpPr>
          <p:nvPr>
            <p:ph type="body" idx="1"/>
          </p:nvPr>
        </p:nvSpPr>
        <p:spPr>
          <a:xfrm>
            <a:off x="182563" y="4419600"/>
            <a:ext cx="6980237" cy="4700588"/>
          </a:xfrm>
          <a:noFill/>
        </p:spPr>
        <p:txBody>
          <a:bodyPr/>
          <a:lstStyle/>
          <a:p>
            <a:pPr eaLnBrk="1" hangingPunct="1"/>
            <a:r>
              <a:rPr lang="en-US" altLang="en-US" b="1" dirty="0"/>
              <a:t>1 Thess. 5:14 </a:t>
            </a:r>
            <a:r>
              <a:rPr lang="en-US" altLang="en-US" dirty="0"/>
              <a:t>-  Now we exhort you, brethren, warn them that are unruly, comfort the feebleminded, support the </a:t>
            </a:r>
            <a:r>
              <a:rPr lang="en-US" altLang="en-US" b="1" dirty="0"/>
              <a:t>weak</a:t>
            </a:r>
            <a:r>
              <a:rPr lang="en-US" altLang="en-US" dirty="0"/>
              <a:t>, be patient toward all men.</a:t>
            </a:r>
          </a:p>
          <a:p>
            <a:pPr eaLnBrk="1" hangingPunct="1"/>
            <a:r>
              <a:rPr lang="en-US" altLang="en-US" b="1" dirty="0"/>
              <a:t>Rom. 4:17-22 </a:t>
            </a:r>
            <a:r>
              <a:rPr lang="en-US" altLang="en-US" dirty="0"/>
              <a:t>-  (As it is written, I have made thee a father of many nations,) before him whom he believed, even God, who </a:t>
            </a:r>
            <a:r>
              <a:rPr lang="en-US" altLang="en-US" dirty="0" err="1"/>
              <a:t>quickeneth</a:t>
            </a:r>
            <a:r>
              <a:rPr lang="en-US" altLang="en-US" dirty="0"/>
              <a:t> the dead, and calleth those things which be not as though they were. {before him: or, like unto him} 18 Who against hope believed in hope, that he might become the father of many nations, according to that which was spoken, So shall thy seed be. 19 And being not weak in faith, he considered not his own body now dead, when he was about an hundred years old, neither yet the deadness of Sara's womb: 20  He staggered not at the promise of God through unbelief; but was strong in faith, giving glory to God; 21 And being fully persuaded that, what he had promised, he was able also to perform. 22 And therefore it was imputed to him for righteousness.</a:t>
            </a:r>
          </a:p>
          <a:p>
            <a:pPr eaLnBrk="1" hangingPunct="1"/>
            <a:r>
              <a:rPr lang="en-US" altLang="en-US" b="1" dirty="0"/>
              <a:t>Rom 15:1-7 </a:t>
            </a:r>
            <a:r>
              <a:rPr lang="en-US" altLang="en-US" dirty="0"/>
              <a:t>- We then that are strong ought to bear the infirmities of the weak, and not to please ourselves. 2  Let every one of us please his </a:t>
            </a:r>
            <a:r>
              <a:rPr lang="en-US" altLang="en-US" dirty="0" err="1"/>
              <a:t>neighbour</a:t>
            </a:r>
            <a:r>
              <a:rPr lang="en-US" altLang="en-US" dirty="0"/>
              <a:t> for his good to edification. 3 For even Christ pleased not himself; but, as it is written, The reproaches of them that reproached thee fell on me. 4 For whatsoever things were written aforetime were written for our learning, that we through patience and comfort of the scriptures might have hope. 5 Now the God of patience and consolation grant you to be likeminded one toward another according to Christ Jesus: {according to: or, after the example of} 6 That ye may with one mind and one mouth glorify God, even the Father of our Lord Jesus Christ. 7 Wherefore receive ye one another, as Christ also received us to the glory of God.</a:t>
            </a:r>
          </a:p>
          <a:p>
            <a:pPr eaLnBrk="1" hangingPunct="1"/>
            <a:r>
              <a:rPr lang="en-US" altLang="en-US" b="1" dirty="0"/>
              <a:t>Gal. 6:1-2 </a:t>
            </a:r>
            <a:r>
              <a:rPr lang="en-US" altLang="en-US" dirty="0"/>
              <a:t>- Brethren, if a man be overtaken in a fault, ye which are spiritual, restore such an one in the spirit of meekness; considering thyself, lest thou also be tempted. {if: or, although} 2 Bear ye one another's burdens, and so fulfil the law of Christ.</a:t>
            </a:r>
          </a:p>
          <a:p>
            <a:pPr eaLnBrk="1" hangingPunct="1"/>
            <a:r>
              <a:rPr lang="en-US" altLang="en-US" b="1" dirty="0"/>
              <a:t>Phil. 2:1-5 </a:t>
            </a:r>
            <a:r>
              <a:rPr lang="en-US" altLang="en-US" dirty="0"/>
              <a:t>-  If there be therefore any consolation in Christ, if any comfort of love, if any fellowship of the Spirit, if any bowels and mercies, 2 Fulfil ye my joy, that ye be likeminded, having the same love, being of one accord, of one mind. 3 Let nothing be done through strife or vainglory; but in lowliness of mind let each esteem other better than themselves. 4 Look not every man on his own things, but every man also on the things of others. 5  Let this mind be in you, which was also in Christ Jesus: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F0F32437-9D3E-47D2-9B97-7046BCF9B4A7}"/>
              </a:ext>
            </a:extLst>
          </p:cNvPr>
          <p:cNvSpPr>
            <a:spLocks noGrp="1" noChangeArrowheads="1"/>
          </p:cNvSpPr>
          <p:nvPr>
            <p:ph type="sldNum" sz="quarter" idx="5"/>
          </p:nvPr>
        </p:nvSpPr>
        <p:spPr>
          <a:noFill/>
        </p:spPr>
        <p:txBody>
          <a:bodyPr/>
          <a:lstStyle>
            <a:lvl1pPr>
              <a:defRPr>
                <a:solidFill>
                  <a:schemeClr val="tx1"/>
                </a:solidFill>
                <a:latin typeface="Century Gothic" panose="020B0502020202020204" pitchFamily="34" charset="0"/>
              </a:defRPr>
            </a:lvl1pPr>
            <a:lvl2pPr marL="784225" indent="-301625">
              <a:defRPr>
                <a:solidFill>
                  <a:schemeClr val="tx1"/>
                </a:solidFill>
                <a:latin typeface="Century Gothic" panose="020B0502020202020204" pitchFamily="34" charset="0"/>
              </a:defRPr>
            </a:lvl2pPr>
            <a:lvl3pPr marL="1208088" indent="-241300">
              <a:defRPr>
                <a:solidFill>
                  <a:schemeClr val="tx1"/>
                </a:solidFill>
                <a:latin typeface="Century Gothic" panose="020B0502020202020204" pitchFamily="34" charset="0"/>
              </a:defRPr>
            </a:lvl3pPr>
            <a:lvl4pPr marL="1690688" indent="-241300">
              <a:defRPr>
                <a:solidFill>
                  <a:schemeClr val="tx1"/>
                </a:solidFill>
                <a:latin typeface="Century Gothic" panose="020B0502020202020204" pitchFamily="34" charset="0"/>
              </a:defRPr>
            </a:lvl4pPr>
            <a:lvl5pPr marL="2174875" indent="-241300">
              <a:defRPr>
                <a:solidFill>
                  <a:schemeClr val="tx1"/>
                </a:solidFill>
                <a:latin typeface="Century Gothic" panose="020B0502020202020204" pitchFamily="34" charset="0"/>
              </a:defRPr>
            </a:lvl5pPr>
            <a:lvl6pPr marL="2632075" indent="-241300" defTabSz="457200" eaLnBrk="0" fontAlgn="base" hangingPunct="0">
              <a:spcBef>
                <a:spcPct val="0"/>
              </a:spcBef>
              <a:spcAft>
                <a:spcPct val="0"/>
              </a:spcAft>
              <a:defRPr>
                <a:solidFill>
                  <a:schemeClr val="tx1"/>
                </a:solidFill>
                <a:latin typeface="Century Gothic" panose="020B0502020202020204" pitchFamily="34" charset="0"/>
              </a:defRPr>
            </a:lvl6pPr>
            <a:lvl7pPr marL="3089275" indent="-241300" defTabSz="457200" eaLnBrk="0" fontAlgn="base" hangingPunct="0">
              <a:spcBef>
                <a:spcPct val="0"/>
              </a:spcBef>
              <a:spcAft>
                <a:spcPct val="0"/>
              </a:spcAft>
              <a:defRPr>
                <a:solidFill>
                  <a:schemeClr val="tx1"/>
                </a:solidFill>
                <a:latin typeface="Century Gothic" panose="020B0502020202020204" pitchFamily="34" charset="0"/>
              </a:defRPr>
            </a:lvl7pPr>
            <a:lvl8pPr marL="3546475" indent="-241300" defTabSz="457200" eaLnBrk="0" fontAlgn="base" hangingPunct="0">
              <a:spcBef>
                <a:spcPct val="0"/>
              </a:spcBef>
              <a:spcAft>
                <a:spcPct val="0"/>
              </a:spcAft>
              <a:defRPr>
                <a:solidFill>
                  <a:schemeClr val="tx1"/>
                </a:solidFill>
                <a:latin typeface="Century Gothic" panose="020B0502020202020204" pitchFamily="34" charset="0"/>
              </a:defRPr>
            </a:lvl8pPr>
            <a:lvl9pPr marL="4003675" indent="-2413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3BB0F74-2C39-4A44-9A8B-6675A55B6E93}" type="slidenum">
              <a:rPr lang="en-US" altLang="en-US" smtClean="0">
                <a:latin typeface="Arial" panose="020B0604020202020204" pitchFamily="34" charset="0"/>
                <a:cs typeface="Arial" panose="020B0604020202020204" pitchFamily="34" charset="0"/>
              </a:rPr>
              <a:pPr fontAlgn="base">
                <a:spcBef>
                  <a:spcPct val="0"/>
                </a:spcBef>
                <a:spcAft>
                  <a:spcPct val="0"/>
                </a:spcAft>
              </a:pPr>
              <a:t>9</a:t>
            </a:fld>
            <a:endParaRPr lang="en-US" altLang="en-US">
              <a:latin typeface="Arial" panose="020B0604020202020204" pitchFamily="34" charset="0"/>
              <a:cs typeface="Arial" panose="020B0604020202020204" pitchFamily="34" charset="0"/>
            </a:endParaRPr>
          </a:p>
        </p:txBody>
      </p:sp>
      <p:sp>
        <p:nvSpPr>
          <p:cNvPr id="23555" name="Rectangle 2">
            <a:extLst>
              <a:ext uri="{FF2B5EF4-FFF2-40B4-BE49-F238E27FC236}">
                <a16:creationId xmlns:a16="http://schemas.microsoft.com/office/drawing/2014/main" id="{AB8CFA3D-1A93-4474-B859-7F3B21CAC447}"/>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D57BB567-FC5C-44DF-8890-AA29BC44D91F}"/>
              </a:ext>
            </a:extLst>
          </p:cNvPr>
          <p:cNvSpPr>
            <a:spLocks noGrp="1" noChangeArrowheads="1"/>
          </p:cNvSpPr>
          <p:nvPr>
            <p:ph type="body" idx="1"/>
          </p:nvPr>
        </p:nvSpPr>
        <p:spPr>
          <a:xfrm>
            <a:off x="182563" y="4419600"/>
            <a:ext cx="6827837" cy="4953000"/>
          </a:xfrm>
          <a:noFill/>
        </p:spPr>
        <p:txBody>
          <a:bodyPr/>
          <a:lstStyle/>
          <a:p>
            <a:pPr eaLnBrk="1" hangingPunct="1"/>
            <a:r>
              <a:rPr lang="en-US" altLang="en-US" b="1"/>
              <a:t>Jn. 12:37-43 </a:t>
            </a:r>
            <a:r>
              <a:rPr lang="en-US" altLang="en-US"/>
              <a:t>- But though he had done so many miracles before them, yet they believed not on him: 38 That the saying of Esaias the prophet might be fulfilled, which he spake, Lord, who hath believed our report? and to whom hath the arm of the Lord been revealed? 39 Therefore they could not believe, because that Esaias said again, 40 He hath blinded their eyes, and hardened their heart; that they should not see with their eyes, nor understand with their heart, and be converted, and I should heal them. 41 These things said Esaias, when he saw his glory, and spake of him. 42 Nevertheless among the chief rulers also many believed on him; but because of the Pharisees they did not confess him, lest they should be put out of the synagogue: 43 For they loved the praise of men more than the praise of God.</a:t>
            </a:r>
          </a:p>
          <a:p>
            <a:pPr eaLnBrk="1" hangingPunct="1"/>
            <a:r>
              <a:rPr lang="en-US" altLang="en-US" b="1"/>
              <a:t>Matt. 10:32-33 </a:t>
            </a:r>
            <a:r>
              <a:rPr lang="en-US" altLang="en-US"/>
              <a:t>-  Whosoever therefore shall confess me before men, him will I confess also before my Father which is in heaven. 33 But whosoever shall deny me before men, him will I also deny before my Father which is in heaven.</a:t>
            </a:r>
          </a:p>
          <a:p>
            <a:pPr eaLnBrk="1" hangingPunct="1"/>
            <a:r>
              <a:rPr lang="en-US" altLang="en-US" b="1"/>
              <a:t>Matt. 15:7-9, 13 </a:t>
            </a:r>
            <a:r>
              <a:rPr lang="en-US" altLang="en-US"/>
              <a:t>-  Ye hypocrites, well did Esaias prophesy of you, saying, 8 This people draweth nigh unto me with their mouth, and honoureth me with their lips; but their heart is far from me. 9 But in vain they do worship me, teaching for doctrines the commandments of men. 13  But he answered and said, Every plant, which my heavenly Father hath not planted, shall be rooted up.</a:t>
            </a:r>
          </a:p>
          <a:p>
            <a:pPr eaLnBrk="1" hangingPunct="1"/>
            <a:r>
              <a:rPr lang="en-US" altLang="en-US" b="1"/>
              <a:t>Prov. 14:12 </a:t>
            </a:r>
            <a:r>
              <a:rPr lang="en-US" altLang="en-US"/>
              <a:t>- There is a way which seemeth right unto a man, but the end thereof are the ways of death. </a:t>
            </a:r>
          </a:p>
          <a:p>
            <a:pPr eaLnBrk="1" hangingPunct="1"/>
            <a:r>
              <a:rPr lang="en-US" altLang="en-US" b="1"/>
              <a:t>Jn. 12:46-50 </a:t>
            </a:r>
            <a:r>
              <a:rPr lang="en-US" altLang="en-US"/>
              <a:t>- I am come a light into the world, that whosoever believeth on me should not abide in darkness. 47 And if any man hear my words, and believe not, I judge him not: for I came not to judge the world, but to save the world. 48 He that rejecteth me, and receiveth not my words, hath one that judgeth him: the word that I have spoken, the same shall judge him in the last day. 49 For I have not spoken of myself; but the Father which sent me, he gave me a commandment, what I should say, and what I should speak. 50 And I know that his commandment is life everlasting: whatsoever I speak therefore, even as the Father said unto me, so I speak.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EF113A0-C540-496A-931B-8302CA0CD1E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8841F60-1DD0-45AA-AF09-E6F18C3CD9A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16DA91B-5F37-4290-9757-0D2D3FABEFDE}"/>
              </a:ext>
            </a:extLst>
          </p:cNvPr>
          <p:cNvSpPr>
            <a:spLocks noGrp="1"/>
          </p:cNvSpPr>
          <p:nvPr>
            <p:ph type="sldNum" sz="quarter" idx="12"/>
          </p:nvPr>
        </p:nvSpPr>
        <p:spPr/>
        <p:txBody>
          <a:bodyPr/>
          <a:lstStyle>
            <a:lvl1pPr>
              <a:defRPr/>
            </a:lvl1pPr>
          </a:lstStyle>
          <a:p>
            <a:pPr>
              <a:defRPr/>
            </a:pPr>
            <a:fld id="{CD25EA60-6DBB-4C4A-9915-FBBC64FFAEAF}" type="slidenum">
              <a:rPr lang="en-US" altLang="en-US"/>
              <a:pPr>
                <a:defRPr/>
              </a:pPr>
              <a:t>‹#›</a:t>
            </a:fld>
            <a:endParaRPr lang="en-US" altLang="en-US"/>
          </a:p>
        </p:txBody>
      </p:sp>
    </p:spTree>
    <p:extLst>
      <p:ext uri="{BB962C8B-B14F-4D97-AF65-F5344CB8AC3E}">
        <p14:creationId xmlns:p14="http://schemas.microsoft.com/office/powerpoint/2010/main" val="2183965607"/>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1413" y="5299603"/>
            <a:ext cx="9906000" cy="4937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42F76DB-E67B-44D0-81D4-9C6BB8D2C280}"/>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DE97C21-C9B5-4297-B1D8-D7D646A7A93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B778425-8144-4398-9071-2D1BD06D173B}"/>
              </a:ext>
            </a:extLst>
          </p:cNvPr>
          <p:cNvSpPr>
            <a:spLocks noGrp="1"/>
          </p:cNvSpPr>
          <p:nvPr>
            <p:ph type="sldNum" sz="quarter" idx="12"/>
          </p:nvPr>
        </p:nvSpPr>
        <p:spPr/>
        <p:txBody>
          <a:bodyPr/>
          <a:lstStyle>
            <a:lvl1pPr>
              <a:defRPr/>
            </a:lvl1pPr>
          </a:lstStyle>
          <a:p>
            <a:pPr>
              <a:defRPr/>
            </a:pPr>
            <a:fld id="{C2E61B21-B58D-4556-A224-56B97DB92023}" type="slidenum">
              <a:rPr lang="en-US" altLang="en-US"/>
              <a:pPr>
                <a:defRPr/>
              </a:pPr>
              <a:t>‹#›</a:t>
            </a:fld>
            <a:endParaRPr lang="en-US" altLang="en-US"/>
          </a:p>
        </p:txBody>
      </p:sp>
    </p:spTree>
    <p:extLst>
      <p:ext uri="{BB962C8B-B14F-4D97-AF65-F5344CB8AC3E}">
        <p14:creationId xmlns:p14="http://schemas.microsoft.com/office/powerpoint/2010/main" val="995682107"/>
      </p:ext>
    </p:extLst>
  </p:cSld>
  <p:clrMapOvr>
    <a:masterClrMapping/>
  </p:clrMapOvr>
  <p:transition spd="slow">
    <p:circl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FED76A-9BBA-436A-9701-22F5AEF8A24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FA90467-684C-4205-AF9C-C5C4375ECF2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D563F95-FBBE-4C52-9376-CA6C7B62E161}"/>
              </a:ext>
            </a:extLst>
          </p:cNvPr>
          <p:cNvSpPr>
            <a:spLocks noGrp="1"/>
          </p:cNvSpPr>
          <p:nvPr>
            <p:ph type="sldNum" sz="quarter" idx="12"/>
          </p:nvPr>
        </p:nvSpPr>
        <p:spPr/>
        <p:txBody>
          <a:bodyPr/>
          <a:lstStyle>
            <a:lvl1pPr>
              <a:defRPr/>
            </a:lvl1pPr>
          </a:lstStyle>
          <a:p>
            <a:pPr>
              <a:defRPr/>
            </a:pPr>
            <a:fld id="{E4AA1FD3-6AC2-4D74-BE77-48509841D3AF}" type="slidenum">
              <a:rPr lang="en-US" altLang="en-US"/>
              <a:pPr>
                <a:defRPr/>
              </a:pPr>
              <a:t>‹#›</a:t>
            </a:fld>
            <a:endParaRPr lang="en-US" altLang="en-US"/>
          </a:p>
        </p:txBody>
      </p:sp>
    </p:spTree>
    <p:extLst>
      <p:ext uri="{BB962C8B-B14F-4D97-AF65-F5344CB8AC3E}">
        <p14:creationId xmlns:p14="http://schemas.microsoft.com/office/powerpoint/2010/main" val="439275818"/>
      </p:ext>
    </p:extLst>
  </p:cSld>
  <p:clrMapOvr>
    <a:masterClrMapping/>
  </p:clrMapOvr>
  <p:transition spd="slow">
    <p:circl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19C2AB-1C28-4198-B8DE-2E366EB518FD}"/>
              </a:ext>
            </a:extLst>
          </p:cNvPr>
          <p:cNvSpPr txBox="1"/>
          <p:nvPr/>
        </p:nvSpPr>
        <p:spPr>
          <a:xfrm>
            <a:off x="836613" y="787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solidFill>
                  <a:schemeClr val="accent1"/>
                </a:solidFill>
                <a:latin typeface="+mn-lt"/>
              </a:rPr>
              <a:t>“</a:t>
            </a:r>
          </a:p>
        </p:txBody>
      </p:sp>
      <p:sp>
        <p:nvSpPr>
          <p:cNvPr id="6" name="TextBox 5">
            <a:extLst>
              <a:ext uri="{FF2B5EF4-FFF2-40B4-BE49-F238E27FC236}">
                <a16:creationId xmlns:a16="http://schemas.microsoft.com/office/drawing/2014/main" id="{9C94CFF8-26DF-4A62-B89B-87DAD887DAD7}"/>
              </a:ext>
            </a:extLst>
          </p:cNvPr>
          <p:cNvSpPr txBox="1"/>
          <p:nvPr/>
        </p:nvSpPr>
        <p:spPr>
          <a:xfrm>
            <a:off x="10437813"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solidFill>
                  <a:schemeClr val="accent1"/>
                </a:solidFill>
                <a:latin typeface="+mn-lt"/>
              </a:rPr>
              <a:t>”</a:t>
            </a:r>
          </a:p>
        </p:txBody>
      </p:sp>
      <p:sp>
        <p:nvSpPr>
          <p:cNvPr id="2" name="Title 1"/>
          <p:cNvSpPr>
            <a:spLocks noGrp="1"/>
          </p:cNvSpPr>
          <p:nvPr>
            <p:ph type="title"/>
          </p:nvPr>
        </p:nvSpPr>
        <p:spPr>
          <a:xfrm>
            <a:off x="1446213" y="609601"/>
            <a:ext cx="9296398" cy="2743199"/>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lvl="0"/>
            <a:r>
              <a:rPr lang="en-US"/>
              <a:t>Click to edit Master text styles</a:t>
            </a:r>
          </a:p>
        </p:txBody>
      </p:sp>
      <p:sp>
        <p:nvSpPr>
          <p:cNvPr id="7" name="Date Placeholder 3">
            <a:extLst>
              <a:ext uri="{FF2B5EF4-FFF2-40B4-BE49-F238E27FC236}">
                <a16:creationId xmlns:a16="http://schemas.microsoft.com/office/drawing/2014/main" id="{EA0CF610-7BA2-4840-90C1-762959BB5CC7}"/>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9E9898EE-28C0-417D-B48C-A93623C6C0CE}"/>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B5BE6C50-4380-472E-BA02-FDE612871B3B}"/>
              </a:ext>
            </a:extLst>
          </p:cNvPr>
          <p:cNvSpPr>
            <a:spLocks noGrp="1"/>
          </p:cNvSpPr>
          <p:nvPr>
            <p:ph type="sldNum" sz="quarter" idx="16"/>
          </p:nvPr>
        </p:nvSpPr>
        <p:spPr/>
        <p:txBody>
          <a:bodyPr/>
          <a:lstStyle>
            <a:lvl1pPr>
              <a:defRPr/>
            </a:lvl1pPr>
          </a:lstStyle>
          <a:p>
            <a:pPr>
              <a:defRPr/>
            </a:pPr>
            <a:fld id="{F0B9AC89-8051-4F02-A61B-AF4CD4D27443}" type="slidenum">
              <a:rPr lang="en-US" altLang="en-US"/>
              <a:pPr>
                <a:defRPr/>
              </a:pPr>
              <a:t>‹#›</a:t>
            </a:fld>
            <a:endParaRPr lang="en-US" altLang="en-US"/>
          </a:p>
        </p:txBody>
      </p:sp>
    </p:spTree>
    <p:extLst>
      <p:ext uri="{BB962C8B-B14F-4D97-AF65-F5344CB8AC3E}">
        <p14:creationId xmlns:p14="http://schemas.microsoft.com/office/powerpoint/2010/main" val="4075051112"/>
      </p:ext>
    </p:extLst>
  </p:cSld>
  <p:clrMapOvr>
    <a:masterClrMapping/>
  </p:clrMapOvr>
  <p:transition spd="slow">
    <p:circl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lstStyle>
            <a:lvl1pPr>
              <a:defRPr lang="en-US" sz="2000">
                <a:gradFill flip="none" rotWithShape="1">
                  <a:gsLst>
                    <a:gs pos="0">
                      <a:schemeClr val="tx1"/>
                    </a:gs>
                    <a:gs pos="100000">
                      <a:schemeClr val="tx1">
                        <a:lumMod val="75000"/>
                      </a:schemeClr>
                    </a:gs>
                  </a:gsLst>
                  <a:lin ang="5400000" scaled="0"/>
                  <a:tileRect/>
                </a:gra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58F1EE5C-60A1-4885-9F8B-8CBDE94A3EC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1E69DDD-0EA1-4833-A6E2-4BF921AE736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6DC8F51-AB7F-49FB-877E-48A1AFE74FA3}"/>
              </a:ext>
            </a:extLst>
          </p:cNvPr>
          <p:cNvSpPr>
            <a:spLocks noGrp="1"/>
          </p:cNvSpPr>
          <p:nvPr>
            <p:ph type="sldNum" sz="quarter" idx="12"/>
          </p:nvPr>
        </p:nvSpPr>
        <p:spPr/>
        <p:txBody>
          <a:bodyPr/>
          <a:lstStyle>
            <a:lvl1pPr>
              <a:defRPr/>
            </a:lvl1pPr>
          </a:lstStyle>
          <a:p>
            <a:pPr>
              <a:defRPr/>
            </a:pPr>
            <a:fld id="{78EEE3BD-15A5-40AA-AB8D-9F323BCF4B50}" type="slidenum">
              <a:rPr lang="en-US" altLang="en-US"/>
              <a:pPr>
                <a:defRPr/>
              </a:pPr>
              <a:t>‹#›</a:t>
            </a:fld>
            <a:endParaRPr lang="en-US" altLang="en-US"/>
          </a:p>
        </p:txBody>
      </p:sp>
    </p:spTree>
    <p:extLst>
      <p:ext uri="{BB962C8B-B14F-4D97-AF65-F5344CB8AC3E}">
        <p14:creationId xmlns:p14="http://schemas.microsoft.com/office/powerpoint/2010/main" val="2348152886"/>
      </p:ext>
    </p:extLst>
  </p:cSld>
  <p:clrMapOvr>
    <a:masterClrMapping/>
  </p:clrMapOvr>
  <p:transition spd="slow">
    <p:circl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3DA721-6604-45C9-9BEE-CDBB4099E017}"/>
              </a:ext>
            </a:extLst>
          </p:cNvPr>
          <p:cNvSpPr txBox="1"/>
          <p:nvPr/>
        </p:nvSpPr>
        <p:spPr>
          <a:xfrm>
            <a:off x="836613" y="787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solidFill>
                  <a:schemeClr val="accent1"/>
                </a:solidFill>
                <a:latin typeface="+mn-lt"/>
              </a:rPr>
              <a:t>“</a:t>
            </a:r>
          </a:p>
        </p:txBody>
      </p:sp>
      <p:sp>
        <p:nvSpPr>
          <p:cNvPr id="6" name="TextBox 5">
            <a:extLst>
              <a:ext uri="{FF2B5EF4-FFF2-40B4-BE49-F238E27FC236}">
                <a16:creationId xmlns:a16="http://schemas.microsoft.com/office/drawing/2014/main" id="{B5C9AF9F-D1D0-4893-B3B9-49CE72CEEFD2}"/>
              </a:ext>
            </a:extLst>
          </p:cNvPr>
          <p:cNvSpPr txBox="1"/>
          <p:nvPr/>
        </p:nvSpPr>
        <p:spPr>
          <a:xfrm>
            <a:off x="10437813"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solidFill>
                  <a:schemeClr val="accent1"/>
                </a:solidFill>
                <a:latin typeface="+mn-lt"/>
              </a:rPr>
              <a:t>”</a:t>
            </a:r>
          </a:p>
        </p:txBody>
      </p:sp>
      <p:sp>
        <p:nvSpPr>
          <p:cNvPr id="2" name="Title 1"/>
          <p:cNvSpPr>
            <a:spLocks noGrp="1"/>
          </p:cNvSpPr>
          <p:nvPr>
            <p:ph type="title"/>
          </p:nvPr>
        </p:nvSpPr>
        <p:spPr>
          <a:xfrm>
            <a:off x="1446213" y="609601"/>
            <a:ext cx="9296398" cy="2743199"/>
          </a:xfrm>
        </p:spPr>
        <p:txBody>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anchor="b"/>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9AEA030A-AA09-4677-BEE5-ADC98DA07D9E}"/>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110CF265-00AC-4738-AB05-2A404EB96680}"/>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9113D455-8967-43FD-9477-ACC04AE0AB8A}"/>
              </a:ext>
            </a:extLst>
          </p:cNvPr>
          <p:cNvSpPr>
            <a:spLocks noGrp="1"/>
          </p:cNvSpPr>
          <p:nvPr>
            <p:ph type="sldNum" sz="quarter" idx="16"/>
          </p:nvPr>
        </p:nvSpPr>
        <p:spPr/>
        <p:txBody>
          <a:bodyPr/>
          <a:lstStyle>
            <a:lvl1pPr>
              <a:defRPr/>
            </a:lvl1pPr>
          </a:lstStyle>
          <a:p>
            <a:pPr>
              <a:defRPr/>
            </a:pPr>
            <a:fld id="{514FD9DB-1753-455E-9952-EE8C2FF113EA}" type="slidenum">
              <a:rPr lang="en-US" altLang="en-US"/>
              <a:pPr>
                <a:defRPr/>
              </a:pPr>
              <a:t>‹#›</a:t>
            </a:fld>
            <a:endParaRPr lang="en-US" altLang="en-US"/>
          </a:p>
        </p:txBody>
      </p:sp>
    </p:spTree>
    <p:extLst>
      <p:ext uri="{BB962C8B-B14F-4D97-AF65-F5344CB8AC3E}">
        <p14:creationId xmlns:p14="http://schemas.microsoft.com/office/powerpoint/2010/main" val="2792889539"/>
      </p:ext>
    </p:extLst>
  </p:cSld>
  <p:clrMapOvr>
    <a:masterClrMapping/>
  </p:clrMapOvr>
  <p:transition spd="slow">
    <p:circl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anchor="b"/>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B3C8A91E-D9B7-426A-B7EB-C7DFD2C9C527}"/>
              </a:ext>
            </a:extLst>
          </p:cNvPr>
          <p:cNvSpPr>
            <a:spLocks noGrp="1"/>
          </p:cNvSpPr>
          <p:nvPr>
            <p:ph type="dt" sz="half" idx="14"/>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ADAB2E0-CAA5-4949-A0A6-37BAF6369799}"/>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6A70087-9F74-4B71-BB44-72FE12C69310}"/>
              </a:ext>
            </a:extLst>
          </p:cNvPr>
          <p:cNvSpPr>
            <a:spLocks noGrp="1"/>
          </p:cNvSpPr>
          <p:nvPr>
            <p:ph type="sldNum" sz="quarter" idx="16"/>
          </p:nvPr>
        </p:nvSpPr>
        <p:spPr/>
        <p:txBody>
          <a:bodyPr/>
          <a:lstStyle>
            <a:lvl1pPr>
              <a:defRPr/>
            </a:lvl1pPr>
          </a:lstStyle>
          <a:p>
            <a:pPr>
              <a:defRPr/>
            </a:pPr>
            <a:fld id="{9720B4A9-856B-4E49-953E-AF43C9FA7183}" type="slidenum">
              <a:rPr lang="en-US" altLang="en-US"/>
              <a:pPr>
                <a:defRPr/>
              </a:pPr>
              <a:t>‹#›</a:t>
            </a:fld>
            <a:endParaRPr lang="en-US" altLang="en-US"/>
          </a:p>
        </p:txBody>
      </p:sp>
    </p:spTree>
    <p:extLst>
      <p:ext uri="{BB962C8B-B14F-4D97-AF65-F5344CB8AC3E}">
        <p14:creationId xmlns:p14="http://schemas.microsoft.com/office/powerpoint/2010/main" val="175428994"/>
      </p:ext>
    </p:extLst>
  </p:cSld>
  <p:clrMapOvr>
    <a:masterClrMapping/>
  </p:clrMapOvr>
  <p:transition spd="slow">
    <p:circl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5F8BACF-EE04-4609-835B-90C598C75F9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1534C6C-D9D6-4FD7-A4B7-EE6B394A8A8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178646E-AB36-493F-AB43-EDB40E6111F1}"/>
              </a:ext>
            </a:extLst>
          </p:cNvPr>
          <p:cNvSpPr>
            <a:spLocks noGrp="1"/>
          </p:cNvSpPr>
          <p:nvPr>
            <p:ph type="sldNum" sz="quarter" idx="12"/>
          </p:nvPr>
        </p:nvSpPr>
        <p:spPr/>
        <p:txBody>
          <a:bodyPr/>
          <a:lstStyle>
            <a:lvl1pPr>
              <a:defRPr/>
            </a:lvl1pPr>
          </a:lstStyle>
          <a:p>
            <a:pPr>
              <a:defRPr/>
            </a:pPr>
            <a:fld id="{311391C8-9838-47F2-9367-F630B9F98837}" type="slidenum">
              <a:rPr lang="en-US" altLang="en-US"/>
              <a:pPr>
                <a:defRPr/>
              </a:pPr>
              <a:t>‹#›</a:t>
            </a:fld>
            <a:endParaRPr lang="en-US" altLang="en-US"/>
          </a:p>
        </p:txBody>
      </p:sp>
    </p:spTree>
    <p:extLst>
      <p:ext uri="{BB962C8B-B14F-4D97-AF65-F5344CB8AC3E}">
        <p14:creationId xmlns:p14="http://schemas.microsoft.com/office/powerpoint/2010/main" val="2310886602"/>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EC8883D-6D9F-4FF6-87CD-C5467C4CC08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D372093-4CBF-4847-8C85-D5667049B51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984482A-4737-4601-9977-3932B8014E49}"/>
              </a:ext>
            </a:extLst>
          </p:cNvPr>
          <p:cNvSpPr>
            <a:spLocks noGrp="1"/>
          </p:cNvSpPr>
          <p:nvPr>
            <p:ph type="sldNum" sz="quarter" idx="12"/>
          </p:nvPr>
        </p:nvSpPr>
        <p:spPr/>
        <p:txBody>
          <a:bodyPr/>
          <a:lstStyle>
            <a:lvl1pPr>
              <a:defRPr/>
            </a:lvl1pPr>
          </a:lstStyle>
          <a:p>
            <a:pPr>
              <a:defRPr/>
            </a:pPr>
            <a:fld id="{C6963B96-AEA9-4EC7-92CD-89F7EAED491A}" type="slidenum">
              <a:rPr lang="en-US" altLang="en-US"/>
              <a:pPr>
                <a:defRPr/>
              </a:pPr>
              <a:t>‹#›</a:t>
            </a:fld>
            <a:endParaRPr lang="en-US" altLang="en-US"/>
          </a:p>
        </p:txBody>
      </p:sp>
    </p:spTree>
    <p:extLst>
      <p:ext uri="{BB962C8B-B14F-4D97-AF65-F5344CB8AC3E}">
        <p14:creationId xmlns:p14="http://schemas.microsoft.com/office/powerpoint/2010/main" val="4160170548"/>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4F61DB-7BC7-45BB-8E2B-ACEC7A13A07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AC13C3B-46C2-4FB0-881B-829E72DA6D9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04BFAB1-583D-4CB7-A7A6-39B88B0C4115}"/>
              </a:ext>
            </a:extLst>
          </p:cNvPr>
          <p:cNvSpPr>
            <a:spLocks noGrp="1"/>
          </p:cNvSpPr>
          <p:nvPr>
            <p:ph type="sldNum" sz="quarter" idx="12"/>
          </p:nvPr>
        </p:nvSpPr>
        <p:spPr/>
        <p:txBody>
          <a:bodyPr/>
          <a:lstStyle>
            <a:lvl1pPr>
              <a:defRPr/>
            </a:lvl1pPr>
          </a:lstStyle>
          <a:p>
            <a:pPr>
              <a:defRPr/>
            </a:pPr>
            <a:fld id="{BDBB4591-6AAA-4E55-A6D4-13617802F7DB}" type="slidenum">
              <a:rPr lang="en-US" altLang="en-US"/>
              <a:pPr>
                <a:defRPr/>
              </a:pPr>
              <a:t>‹#›</a:t>
            </a:fld>
            <a:endParaRPr lang="en-US" altLang="en-US"/>
          </a:p>
        </p:txBody>
      </p:sp>
    </p:spTree>
    <p:extLst>
      <p:ext uri="{BB962C8B-B14F-4D97-AF65-F5344CB8AC3E}">
        <p14:creationId xmlns:p14="http://schemas.microsoft.com/office/powerpoint/2010/main" val="3948083506"/>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ED0AB9-E5B4-4EC7-86F3-D6E8C18BC1E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8BF0266-9649-4A69-A591-6C8086A51C6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C77CD64-1B8C-4418-B881-11DCE01B34CF}"/>
              </a:ext>
            </a:extLst>
          </p:cNvPr>
          <p:cNvSpPr>
            <a:spLocks noGrp="1"/>
          </p:cNvSpPr>
          <p:nvPr>
            <p:ph type="sldNum" sz="quarter" idx="12"/>
          </p:nvPr>
        </p:nvSpPr>
        <p:spPr/>
        <p:txBody>
          <a:bodyPr/>
          <a:lstStyle>
            <a:lvl1pPr>
              <a:defRPr/>
            </a:lvl1pPr>
          </a:lstStyle>
          <a:p>
            <a:pPr>
              <a:defRPr/>
            </a:pPr>
            <a:fld id="{AF72B3C4-743F-42F0-81A2-EBFDE37DAE94}" type="slidenum">
              <a:rPr lang="en-US" altLang="en-US"/>
              <a:pPr>
                <a:defRPr/>
              </a:pPr>
              <a:t>‹#›</a:t>
            </a:fld>
            <a:endParaRPr lang="en-US" altLang="en-US"/>
          </a:p>
        </p:txBody>
      </p:sp>
    </p:spTree>
    <p:extLst>
      <p:ext uri="{BB962C8B-B14F-4D97-AF65-F5344CB8AC3E}">
        <p14:creationId xmlns:p14="http://schemas.microsoft.com/office/powerpoint/2010/main" val="1197396579"/>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45ADCC7-9B41-4149-B0A2-EAFC6216D8D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B741CD6-A3AE-4C6E-A177-32E02ED75D0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D0E10D87-2B18-4C6E-B297-0F8BB014942D}"/>
              </a:ext>
            </a:extLst>
          </p:cNvPr>
          <p:cNvSpPr>
            <a:spLocks noGrp="1"/>
          </p:cNvSpPr>
          <p:nvPr>
            <p:ph type="sldNum" sz="quarter" idx="12"/>
          </p:nvPr>
        </p:nvSpPr>
        <p:spPr/>
        <p:txBody>
          <a:bodyPr/>
          <a:lstStyle>
            <a:lvl1pPr>
              <a:defRPr/>
            </a:lvl1pPr>
          </a:lstStyle>
          <a:p>
            <a:pPr>
              <a:defRPr/>
            </a:pPr>
            <a:fld id="{BF7D42CF-BA28-45A3-A494-13BE13AECD59}" type="slidenum">
              <a:rPr lang="en-US" altLang="en-US"/>
              <a:pPr>
                <a:defRPr/>
              </a:pPr>
              <a:t>‹#›</a:t>
            </a:fld>
            <a:endParaRPr lang="en-US" altLang="en-US"/>
          </a:p>
        </p:txBody>
      </p:sp>
    </p:spTree>
    <p:extLst>
      <p:ext uri="{BB962C8B-B14F-4D97-AF65-F5344CB8AC3E}">
        <p14:creationId xmlns:p14="http://schemas.microsoft.com/office/powerpoint/2010/main" val="4048774196"/>
      </p:ext>
    </p:extLst>
  </p:cSld>
  <p:clrMapOvr>
    <a:masterClrMapping/>
  </p:clrMapOvr>
  <p:transition spd="slow">
    <p:circl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1AD3A34-13F1-4116-BF00-096DEF50A8E5}"/>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9CD029F8-0D5B-400C-963E-F28C29740288}"/>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40F4AAED-72AC-4847-A590-50603505A264}"/>
              </a:ext>
            </a:extLst>
          </p:cNvPr>
          <p:cNvSpPr>
            <a:spLocks noGrp="1"/>
          </p:cNvSpPr>
          <p:nvPr>
            <p:ph type="sldNum" sz="quarter" idx="12"/>
          </p:nvPr>
        </p:nvSpPr>
        <p:spPr/>
        <p:txBody>
          <a:bodyPr/>
          <a:lstStyle>
            <a:lvl1pPr>
              <a:defRPr/>
            </a:lvl1pPr>
          </a:lstStyle>
          <a:p>
            <a:pPr>
              <a:defRPr/>
            </a:pPr>
            <a:fld id="{E4E965D0-B80A-42ED-81F5-1328FB596F17}" type="slidenum">
              <a:rPr lang="en-US" altLang="en-US"/>
              <a:pPr>
                <a:defRPr/>
              </a:pPr>
              <a:t>‹#›</a:t>
            </a:fld>
            <a:endParaRPr lang="en-US" altLang="en-US"/>
          </a:p>
        </p:txBody>
      </p:sp>
    </p:spTree>
    <p:extLst>
      <p:ext uri="{BB962C8B-B14F-4D97-AF65-F5344CB8AC3E}">
        <p14:creationId xmlns:p14="http://schemas.microsoft.com/office/powerpoint/2010/main" val="510492400"/>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5E64094-23CB-4952-8EE0-8903786E0B1A}"/>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1D4C7846-1912-4DF7-9180-63DF3240507D}"/>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207826E8-165C-45E5-BC0D-CFFEDA459EEC}"/>
              </a:ext>
            </a:extLst>
          </p:cNvPr>
          <p:cNvSpPr>
            <a:spLocks noGrp="1"/>
          </p:cNvSpPr>
          <p:nvPr>
            <p:ph type="sldNum" sz="quarter" idx="12"/>
          </p:nvPr>
        </p:nvSpPr>
        <p:spPr/>
        <p:txBody>
          <a:bodyPr/>
          <a:lstStyle>
            <a:lvl1pPr>
              <a:defRPr/>
            </a:lvl1pPr>
          </a:lstStyle>
          <a:p>
            <a:pPr>
              <a:defRPr/>
            </a:pPr>
            <a:fld id="{049E5EB0-B14E-4469-A592-7ECA89A654C6}" type="slidenum">
              <a:rPr lang="en-US" altLang="en-US"/>
              <a:pPr>
                <a:defRPr/>
              </a:pPr>
              <a:t>‹#›</a:t>
            </a:fld>
            <a:endParaRPr lang="en-US" altLang="en-US"/>
          </a:p>
        </p:txBody>
      </p:sp>
    </p:spTree>
    <p:extLst>
      <p:ext uri="{BB962C8B-B14F-4D97-AF65-F5344CB8AC3E}">
        <p14:creationId xmlns:p14="http://schemas.microsoft.com/office/powerpoint/2010/main" val="3745452704"/>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D12EB8A-F443-4158-B3B8-24A739DD820E}"/>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772A9BC5-800E-4BA9-92E5-0230C0CCD544}"/>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159D0A2D-9135-40E9-AC43-5A6B8D59054E}"/>
              </a:ext>
            </a:extLst>
          </p:cNvPr>
          <p:cNvSpPr>
            <a:spLocks noGrp="1"/>
          </p:cNvSpPr>
          <p:nvPr>
            <p:ph type="sldNum" sz="quarter" idx="12"/>
          </p:nvPr>
        </p:nvSpPr>
        <p:spPr/>
        <p:txBody>
          <a:bodyPr/>
          <a:lstStyle>
            <a:lvl1pPr>
              <a:defRPr/>
            </a:lvl1pPr>
          </a:lstStyle>
          <a:p>
            <a:pPr>
              <a:defRPr/>
            </a:pPr>
            <a:fld id="{151D78D2-030C-411E-8E72-39B8A4EB5AF4}" type="slidenum">
              <a:rPr lang="en-US" altLang="en-US"/>
              <a:pPr>
                <a:defRPr/>
              </a:pPr>
              <a:t>‹#›</a:t>
            </a:fld>
            <a:endParaRPr lang="en-US" altLang="en-US"/>
          </a:p>
        </p:txBody>
      </p:sp>
    </p:spTree>
    <p:extLst>
      <p:ext uri="{BB962C8B-B14F-4D97-AF65-F5344CB8AC3E}">
        <p14:creationId xmlns:p14="http://schemas.microsoft.com/office/powerpoint/2010/main" val="866582364"/>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18709D5-A590-46DE-B058-80F0C37D3D5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C460A206-B11A-40E1-A02A-A5EAF4F8066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8C60ED3-8962-41BA-BE8A-B6AFBB70DBE2}"/>
              </a:ext>
            </a:extLst>
          </p:cNvPr>
          <p:cNvSpPr>
            <a:spLocks noGrp="1"/>
          </p:cNvSpPr>
          <p:nvPr>
            <p:ph type="sldNum" sz="quarter" idx="12"/>
          </p:nvPr>
        </p:nvSpPr>
        <p:spPr/>
        <p:txBody>
          <a:bodyPr/>
          <a:lstStyle>
            <a:lvl1pPr>
              <a:defRPr/>
            </a:lvl1pPr>
          </a:lstStyle>
          <a:p>
            <a:pPr>
              <a:defRPr/>
            </a:pPr>
            <a:fld id="{4DD70D1E-7089-4604-97D1-E5D1EA1D07D9}" type="slidenum">
              <a:rPr lang="en-US" altLang="en-US"/>
              <a:pPr>
                <a:defRPr/>
              </a:pPr>
              <a:t>‹#›</a:t>
            </a:fld>
            <a:endParaRPr lang="en-US" altLang="en-US"/>
          </a:p>
        </p:txBody>
      </p:sp>
    </p:spTree>
    <p:extLst>
      <p:ext uri="{BB962C8B-B14F-4D97-AF65-F5344CB8AC3E}">
        <p14:creationId xmlns:p14="http://schemas.microsoft.com/office/powerpoint/2010/main" val="3127698134"/>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1411" y="2971800"/>
            <a:ext cx="5334001" cy="18288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9E6B054-1D7C-47B9-BFB4-C5ECE4F11A6A}"/>
              </a:ext>
            </a:extLst>
          </p:cNvPr>
          <p:cNvSpPr>
            <a:spLocks noGrp="1"/>
          </p:cNvSpPr>
          <p:nvPr>
            <p:ph type="dt" sz="half" idx="10"/>
          </p:nvPr>
        </p:nvSpPr>
        <p:spPr>
          <a:xfrm>
            <a:off x="6399213" y="5883275"/>
            <a:ext cx="914400" cy="365125"/>
          </a:xfr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C6943B20-CA59-4B23-B9B8-C4369C6F5E74}"/>
              </a:ext>
            </a:extLst>
          </p:cNvPr>
          <p:cNvSpPr>
            <a:spLocks noGrp="1"/>
          </p:cNvSpPr>
          <p:nvPr>
            <p:ph type="ftr" sz="quarter" idx="11"/>
          </p:nvPr>
        </p:nvSpPr>
        <p:spPr>
          <a:xfrm>
            <a:off x="1141413" y="5883275"/>
            <a:ext cx="5105400" cy="365125"/>
          </a:xfr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639C847F-62BD-4FC7-9875-F83816EBAF19}"/>
              </a:ext>
            </a:extLst>
          </p:cNvPr>
          <p:cNvSpPr>
            <a:spLocks noGrp="1"/>
          </p:cNvSpPr>
          <p:nvPr>
            <p:ph type="sldNum" sz="quarter" idx="12"/>
          </p:nvPr>
        </p:nvSpPr>
        <p:spPr>
          <a:xfrm>
            <a:off x="10742613" y="5883275"/>
            <a:ext cx="322262" cy="365125"/>
          </a:xfrm>
        </p:spPr>
        <p:txBody>
          <a:bodyPr/>
          <a:lstStyle>
            <a:lvl1pPr>
              <a:defRPr/>
            </a:lvl1pPr>
          </a:lstStyle>
          <a:p>
            <a:pPr>
              <a:defRPr/>
            </a:pPr>
            <a:fld id="{B525D8A0-C165-4721-BABC-016BFDDBC6B6}" type="slidenum">
              <a:rPr lang="en-US" altLang="en-US"/>
              <a:pPr>
                <a:defRPr/>
              </a:pPr>
              <a:t>‹#›</a:t>
            </a:fld>
            <a:endParaRPr lang="en-US" altLang="en-US"/>
          </a:p>
        </p:txBody>
      </p:sp>
    </p:spTree>
    <p:extLst>
      <p:ext uri="{BB962C8B-B14F-4D97-AF65-F5344CB8AC3E}">
        <p14:creationId xmlns:p14="http://schemas.microsoft.com/office/powerpoint/2010/main" val="467668422"/>
      </p:ext>
    </p:extLst>
  </p:cSld>
  <p:clrMapOvr>
    <a:masterClrMapping/>
  </p:clrMapOvr>
  <p:transition spd="slow">
    <p:circl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8C8ECB-C358-44DA-BB08-39665D1A4F89}"/>
              </a:ext>
            </a:extLst>
          </p:cNvPr>
          <p:cNvSpPr>
            <a:spLocks noGrp="1"/>
          </p:cNvSpPr>
          <p:nvPr>
            <p:ph type="title"/>
          </p:nvPr>
        </p:nvSpPr>
        <p:spPr>
          <a:xfrm>
            <a:off x="1141413" y="609600"/>
            <a:ext cx="9906000"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C9FF7DE-F838-43C8-AA6E-2C50D4780B74}"/>
              </a:ext>
            </a:extLst>
          </p:cNvPr>
          <p:cNvSpPr>
            <a:spLocks noGrp="1"/>
          </p:cNvSpPr>
          <p:nvPr>
            <p:ph type="body" idx="1"/>
          </p:nvPr>
        </p:nvSpPr>
        <p:spPr>
          <a:xfrm>
            <a:off x="1141413" y="2667000"/>
            <a:ext cx="9906000" cy="312420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688B48-0D02-42AE-82FB-6968EFC652E8}"/>
              </a:ext>
            </a:extLst>
          </p:cNvPr>
          <p:cNvSpPr>
            <a:spLocks noGrp="1"/>
          </p:cNvSpPr>
          <p:nvPr>
            <p:ph type="dt" sz="half" idx="2"/>
          </p:nvPr>
        </p:nvSpPr>
        <p:spPr>
          <a:xfrm>
            <a:off x="8837613" y="5883275"/>
            <a:ext cx="1600200" cy="365125"/>
          </a:xfrm>
          <a:prstGeom prst="rect">
            <a:avLst/>
          </a:prstGeom>
        </p:spPr>
        <p:txBody>
          <a:bodyPr vert="horz" lIns="91440" tIns="45720" rIns="91440" bIns="45720" rtlCol="0" anchor="ctr"/>
          <a:lstStyle>
            <a:lvl1pPr algn="r" eaLnBrk="1" fontAlgn="auto" hangingPunct="1">
              <a:spcBef>
                <a:spcPts val="0"/>
              </a:spcBef>
              <a:spcAft>
                <a:spcPts val="0"/>
              </a:spcAft>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FA90AE31-3523-48C8-9054-07C510A5C964}"/>
              </a:ext>
            </a:extLst>
          </p:cNvPr>
          <p:cNvSpPr>
            <a:spLocks noGrp="1"/>
          </p:cNvSpPr>
          <p:nvPr>
            <p:ph type="ftr" sz="quarter" idx="3"/>
          </p:nvPr>
        </p:nvSpPr>
        <p:spPr>
          <a:xfrm>
            <a:off x="1141413" y="5883275"/>
            <a:ext cx="7543800" cy="365125"/>
          </a:xfrm>
          <a:prstGeom prst="rect">
            <a:avLst/>
          </a:prstGeom>
        </p:spPr>
        <p:txBody>
          <a:bodyPr vert="horz" lIns="91440" tIns="45720" rIns="91440" bIns="45720" rtlCol="0" anchor="ctr"/>
          <a:lstStyle>
            <a:lvl1pPr algn="l" eaLnBrk="1" fontAlgn="auto" hangingPunct="1">
              <a:spcBef>
                <a:spcPts val="0"/>
              </a:spcBef>
              <a:spcAft>
                <a:spcPts val="0"/>
              </a:spcAft>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15EE772D-6404-4031-B392-7E34BA8E11A3}"/>
              </a:ext>
            </a:extLst>
          </p:cNvPr>
          <p:cNvSpPr>
            <a:spLocks noGrp="1"/>
          </p:cNvSpPr>
          <p:nvPr>
            <p:ph type="sldNum" sz="quarter" idx="4"/>
          </p:nvPr>
        </p:nvSpPr>
        <p:spPr>
          <a:xfrm>
            <a:off x="10514013" y="5883275"/>
            <a:ext cx="550862" cy="365125"/>
          </a:xfrm>
          <a:prstGeom prst="rect">
            <a:avLst/>
          </a:prstGeom>
        </p:spPr>
        <p:txBody>
          <a:bodyPr vert="horz" lIns="91440" tIns="45720" rIns="91440" bIns="45720" rtlCol="0" anchor="ctr"/>
          <a:lstStyle>
            <a:lvl1pPr algn="r" eaLnBrk="1" fontAlgn="auto" hangingPunct="1">
              <a:spcBef>
                <a:spcPts val="0"/>
              </a:spcBef>
              <a:spcAft>
                <a:spcPts val="0"/>
              </a:spcAft>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3A470A64-4F26-42A0-8F97-51A52A352F2A}"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8" r:id="rId9"/>
    <p:sldLayoutId id="2147484052" r:id="rId10"/>
    <p:sldLayoutId id="2147484053" r:id="rId11"/>
    <p:sldLayoutId id="2147484059" r:id="rId12"/>
    <p:sldLayoutId id="2147484054" r:id="rId13"/>
    <p:sldLayoutId id="2147484060" r:id="rId14"/>
    <p:sldLayoutId id="2147484055" r:id="rId15"/>
    <p:sldLayoutId id="2147484056" r:id="rId16"/>
    <p:sldLayoutId id="2147484057" r:id="rId17"/>
  </p:sldLayoutIdLst>
  <p:transition spd="slow">
    <p:circle/>
  </p:transition>
  <p:hf hdr="0" ftr="0" dt="0"/>
  <p:txStyles>
    <p:titleStyle>
      <a:lvl1pPr algn="l" defTabSz="457200" rtl="0" eaLnBrk="0" fontAlgn="base" hangingPunct="0">
        <a:spcBef>
          <a:spcPct val="0"/>
        </a:spcBef>
        <a:spcAft>
          <a:spcPct val="0"/>
        </a:spcAft>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100000"/>
        <a:buFont typeface="Arial" panose="020B0604020202020204" pitchFamily="34" charset="0"/>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0" fontAlgn="base" hangingPunct="0">
        <a:spcBef>
          <a:spcPct val="20000"/>
        </a:spcBef>
        <a:spcAft>
          <a:spcPts val="600"/>
        </a:spcAft>
        <a:buClr>
          <a:schemeClr val="tx1"/>
        </a:buClr>
        <a:buSzPct val="100000"/>
        <a:buFont typeface="Arial" panose="020B0604020202020204" pitchFamily="34" charset="0"/>
        <a:buChar char="•"/>
        <a:defRPr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0" fontAlgn="base" hangingPunct="0">
        <a:spcBef>
          <a:spcPct val="20000"/>
        </a:spcBef>
        <a:spcAft>
          <a:spcPts val="600"/>
        </a:spcAft>
        <a:buClr>
          <a:schemeClr val="tx1"/>
        </a:buClr>
        <a:buSzPct val="100000"/>
        <a:buFont typeface="Arial" panose="020B0604020202020204" pitchFamily="34" charset="0"/>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0" fontAlgn="base" hangingPunct="0">
        <a:spcBef>
          <a:spcPct val="20000"/>
        </a:spcBef>
        <a:spcAft>
          <a:spcPts val="600"/>
        </a:spcAft>
        <a:buClr>
          <a:schemeClr val="tx1"/>
        </a:buClr>
        <a:buSzPct val="100000"/>
        <a:buFont typeface="Arial" panose="020B0604020202020204" pitchFamily="34" charset="0"/>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0" fontAlgn="base" hangingPunct="0">
        <a:spcBef>
          <a:spcPct val="20000"/>
        </a:spcBef>
        <a:spcAft>
          <a:spcPts val="600"/>
        </a:spcAft>
        <a:buClr>
          <a:schemeClr val="tx1"/>
        </a:buClr>
        <a:buSzPct val="100000"/>
        <a:buFont typeface="Arial" panose="020B0604020202020204" pitchFamily="34" charset="0"/>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883263D-0DE7-4B9A-ABB1-CFEABAB85C8B}"/>
              </a:ext>
            </a:extLst>
          </p:cNvPr>
          <p:cNvSpPr>
            <a:spLocks noGrp="1" noChangeArrowheads="1"/>
          </p:cNvSpPr>
          <p:nvPr>
            <p:ph type="ctrTitle"/>
          </p:nvPr>
        </p:nvSpPr>
        <p:spPr>
          <a:xfrm>
            <a:off x="533400" y="1524000"/>
            <a:ext cx="11353800" cy="1736725"/>
          </a:xfrm>
        </p:spPr>
        <p:txBody>
          <a:bodyPr>
            <a:noAutofit/>
          </a:bodyPr>
          <a:lstStyle/>
          <a:p>
            <a:pPr algn="l" eaLnBrk="1" fontAlgn="auto" hangingPunct="1">
              <a:spcAft>
                <a:spcPts val="0"/>
              </a:spcAft>
              <a:defRPr/>
            </a:pPr>
            <a:r>
              <a:rPr lang="en-US" altLang="en-US" sz="5400" b="1" dirty="0">
                <a:solidFill>
                  <a:schemeClr val="accent4">
                    <a:lumMod val="75000"/>
                  </a:schemeClr>
                </a:solidFill>
                <a:effectLst>
                  <a:glow rad="38100">
                    <a:schemeClr val="bg1">
                      <a:lumMod val="65000"/>
                      <a:lumOff val="35000"/>
                      <a:alpha val="50000"/>
                    </a:schemeClr>
                  </a:glow>
                </a:effectLst>
                <a:latin typeface="Candara" panose="020E0502030303020204" pitchFamily="34" charset="0"/>
              </a:rPr>
              <a:t>What Kind of Faith Is Your Faith?</a:t>
            </a:r>
          </a:p>
        </p:txBody>
      </p:sp>
      <p:sp>
        <p:nvSpPr>
          <p:cNvPr id="2051" name="Rectangle 3">
            <a:extLst>
              <a:ext uri="{FF2B5EF4-FFF2-40B4-BE49-F238E27FC236}">
                <a16:creationId xmlns:a16="http://schemas.microsoft.com/office/drawing/2014/main" id="{6EF4CFB9-7614-4F67-985A-047B9512AB4C}"/>
              </a:ext>
            </a:extLst>
          </p:cNvPr>
          <p:cNvSpPr>
            <a:spLocks noGrp="1" noChangeArrowheads="1"/>
          </p:cNvSpPr>
          <p:nvPr>
            <p:ph type="subTitle" idx="1"/>
          </p:nvPr>
        </p:nvSpPr>
        <p:spPr>
          <a:xfrm>
            <a:off x="762000" y="3445701"/>
            <a:ext cx="6858000" cy="533400"/>
          </a:xfrm>
        </p:spPr>
        <p:txBody>
          <a:bodyPr/>
          <a:lstStyle/>
          <a:p>
            <a:pPr algn="l" eaLnBrk="1" fontAlgn="auto" hangingPunct="1">
              <a:buFont typeface="Arial"/>
              <a:buNone/>
              <a:defRPr/>
            </a:pPr>
            <a:r>
              <a:rPr lang="en-US" altLang="en-US" sz="2800" dirty="0">
                <a:effectLst>
                  <a:glow rad="38100">
                    <a:schemeClr val="bg1">
                      <a:lumMod val="50000"/>
                      <a:lumOff val="50000"/>
                      <a:alpha val="20000"/>
                    </a:schemeClr>
                  </a:glow>
                </a:effectLst>
                <a:latin typeface="Candara" panose="020E0502030303020204" pitchFamily="34" charset="0"/>
              </a:rPr>
              <a:t>John 12:37-43 - Ephesians 2:8 - Romans 5:1</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wipe(left)">
                                      <p:cBhvr>
                                        <p:cTn id="12" dur="125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0CAE003-E9D4-498D-85F0-A683AEC2D06D}"/>
              </a:ext>
            </a:extLst>
          </p:cNvPr>
          <p:cNvSpPr>
            <a:spLocks noGrp="1" noRot="1" noChangeArrowheads="1"/>
          </p:cNvSpPr>
          <p:nvPr>
            <p:ph type="title"/>
          </p:nvPr>
        </p:nvSpPr>
        <p:spPr>
          <a:xfrm>
            <a:off x="1524000" y="457200"/>
            <a:ext cx="8990013" cy="1143000"/>
          </a:xfrm>
        </p:spPr>
        <p:txBody>
          <a:bodyPr/>
          <a:lstStyle/>
          <a:p>
            <a:pPr eaLnBrk="1" fontAlgn="auto" hangingPunct="1">
              <a:spcAft>
                <a:spcPts val="0"/>
              </a:spcAft>
              <a:defRPr/>
            </a:pPr>
            <a:r>
              <a:rPr lang="en-US" altLang="en-US" sz="4800" b="1" dirty="0">
                <a:solidFill>
                  <a:schemeClr val="accent4">
                    <a:lumMod val="75000"/>
                  </a:schemeClr>
                </a:solidFill>
                <a:latin typeface="Candara" panose="020E0502030303020204" pitchFamily="34" charset="0"/>
              </a:rPr>
              <a:t>No Faith </a:t>
            </a:r>
            <a:r>
              <a:rPr lang="en-US" altLang="en-US" sz="2400" b="1" dirty="0">
                <a:solidFill>
                  <a:schemeClr val="accent4"/>
                </a:solidFill>
                <a:latin typeface="Candara" panose="020E0502030303020204" pitchFamily="34" charset="0"/>
              </a:rPr>
              <a:t>- john 12:37-40</a:t>
            </a:r>
          </a:p>
        </p:txBody>
      </p:sp>
      <p:sp>
        <p:nvSpPr>
          <p:cNvPr id="16387" name="Rectangle 3">
            <a:extLst>
              <a:ext uri="{FF2B5EF4-FFF2-40B4-BE49-F238E27FC236}">
                <a16:creationId xmlns:a16="http://schemas.microsoft.com/office/drawing/2014/main" id="{EDA62014-64E1-40B0-9A1D-C5605B7FB761}"/>
              </a:ext>
            </a:extLst>
          </p:cNvPr>
          <p:cNvSpPr>
            <a:spLocks noGrp="1" noRot="1" noChangeArrowheads="1"/>
          </p:cNvSpPr>
          <p:nvPr>
            <p:ph idx="1"/>
          </p:nvPr>
        </p:nvSpPr>
        <p:spPr>
          <a:xfrm>
            <a:off x="1524000" y="1600200"/>
            <a:ext cx="10287000" cy="4953000"/>
          </a:xfrm>
        </p:spPr>
        <p:txBody>
          <a:bodyPr anchor="t"/>
          <a:lstStyle/>
          <a:p>
            <a:pPr eaLnBrk="1" fontAlgn="auto" hangingPunct="1">
              <a:lnSpc>
                <a:spcPct val="90000"/>
              </a:lnSpc>
              <a:buFont typeface="Wingdings" panose="05000000000000000000" pitchFamily="2" charset="2"/>
              <a:buChar char="§"/>
              <a:defRPr/>
            </a:pPr>
            <a:r>
              <a:rPr lang="en-US" altLang="en-US" sz="3600" dirty="0">
                <a:solidFill>
                  <a:schemeClr val="tx1"/>
                </a:solidFill>
                <a:latin typeface="Candara" panose="020E0502030303020204" pitchFamily="34" charset="0"/>
              </a:rPr>
              <a:t>Ignores &amp; rejects the evidences of the scriptures</a:t>
            </a:r>
          </a:p>
          <a:p>
            <a:pPr lvl="1" eaLnBrk="1" fontAlgn="auto" hangingPunct="1">
              <a:lnSpc>
                <a:spcPct val="90000"/>
              </a:lnSpc>
              <a:buFont typeface="Wingdings" panose="05000000000000000000" pitchFamily="2" charset="2"/>
              <a:buChar char="§"/>
              <a:defRPr/>
            </a:pPr>
            <a:r>
              <a:rPr lang="en-US" altLang="en-US" sz="3200" dirty="0">
                <a:solidFill>
                  <a:schemeClr val="tx1"/>
                </a:solidFill>
                <a:latin typeface="Candara" panose="020E0502030303020204" pitchFamily="34" charset="0"/>
              </a:rPr>
              <a:t>John 12:37; Romans 1:16-21</a:t>
            </a:r>
          </a:p>
          <a:p>
            <a:pPr eaLnBrk="1" fontAlgn="auto" hangingPunct="1">
              <a:lnSpc>
                <a:spcPct val="90000"/>
              </a:lnSpc>
              <a:buFont typeface="Wingdings" panose="05000000000000000000" pitchFamily="2" charset="2"/>
              <a:buChar char="§"/>
              <a:defRPr/>
            </a:pPr>
            <a:r>
              <a:rPr lang="en-US" altLang="en-US" sz="3600" dirty="0">
                <a:solidFill>
                  <a:schemeClr val="tx1"/>
                </a:solidFill>
                <a:latin typeface="Candara" panose="020E0502030303020204" pitchFamily="34" charset="0"/>
              </a:rPr>
              <a:t>Results in hardened hearts</a:t>
            </a:r>
          </a:p>
          <a:p>
            <a:pPr lvl="1" eaLnBrk="1" fontAlgn="auto" hangingPunct="1">
              <a:lnSpc>
                <a:spcPct val="90000"/>
              </a:lnSpc>
              <a:buFont typeface="Wingdings" panose="05000000000000000000" pitchFamily="2" charset="2"/>
              <a:buChar char="§"/>
              <a:defRPr/>
            </a:pPr>
            <a:r>
              <a:rPr lang="en-US" altLang="en-US" sz="3200" dirty="0">
                <a:solidFill>
                  <a:schemeClr val="tx1"/>
                </a:solidFill>
                <a:latin typeface="Candara" panose="020E0502030303020204" pitchFamily="34" charset="0"/>
              </a:rPr>
              <a:t>John 12:39-40; Romans 1:21-22, 28</a:t>
            </a:r>
          </a:p>
          <a:p>
            <a:pPr eaLnBrk="1" fontAlgn="auto" hangingPunct="1">
              <a:lnSpc>
                <a:spcPct val="90000"/>
              </a:lnSpc>
              <a:buFont typeface="Wingdings" panose="05000000000000000000" pitchFamily="2" charset="2"/>
              <a:buChar char="§"/>
              <a:defRPr/>
            </a:pPr>
            <a:r>
              <a:rPr lang="en-US" altLang="en-US" sz="3600" dirty="0">
                <a:solidFill>
                  <a:schemeClr val="tx1"/>
                </a:solidFill>
                <a:latin typeface="Candara" panose="020E0502030303020204" pitchFamily="34" charset="0"/>
              </a:rPr>
              <a:t>Reserved for the day of God’s righteous vengeance</a:t>
            </a:r>
          </a:p>
          <a:p>
            <a:pPr lvl="1" eaLnBrk="1" fontAlgn="auto" hangingPunct="1">
              <a:lnSpc>
                <a:spcPct val="90000"/>
              </a:lnSpc>
              <a:buFont typeface="Wingdings" panose="05000000000000000000" pitchFamily="2" charset="2"/>
              <a:buChar char="§"/>
              <a:defRPr/>
            </a:pPr>
            <a:r>
              <a:rPr lang="en-US" altLang="en-US" sz="3200" dirty="0">
                <a:solidFill>
                  <a:schemeClr val="tx1"/>
                </a:solidFill>
                <a:latin typeface="Candara" panose="020E0502030303020204" pitchFamily="34" charset="0"/>
              </a:rPr>
              <a:t>2 Thessalonians 1:7-9</a:t>
            </a:r>
          </a:p>
          <a:p>
            <a:pPr eaLnBrk="1" fontAlgn="auto" hangingPunct="1">
              <a:lnSpc>
                <a:spcPct val="90000"/>
              </a:lnSpc>
              <a:buFont typeface="Wingdings" panose="05000000000000000000" pitchFamily="2" charset="2"/>
              <a:buChar char="§"/>
              <a:defRPr/>
            </a:pPr>
            <a:endParaRPr lang="en-US" altLang="en-US" sz="3600" dirty="0">
              <a:solidFill>
                <a:schemeClr val="tx1"/>
              </a:solidFill>
              <a:latin typeface="Candara" panose="020E0502030303020204" pitchFamily="34" charset="0"/>
            </a:endParaRPr>
          </a:p>
        </p:txBody>
      </p:sp>
      <p:sp>
        <p:nvSpPr>
          <p:cNvPr id="4" name="Slide Number Placeholder 5">
            <a:extLst>
              <a:ext uri="{FF2B5EF4-FFF2-40B4-BE49-F238E27FC236}">
                <a16:creationId xmlns:a16="http://schemas.microsoft.com/office/drawing/2014/main" id="{3EB79F19-0FF1-4586-9A3A-FDD104E93178}"/>
              </a:ext>
            </a:extLst>
          </p:cNvPr>
          <p:cNvSpPr>
            <a:spLocks noGrp="1"/>
          </p:cNvSpPr>
          <p:nvPr>
            <p:ph type="sldNum" sz="quarter" idx="12"/>
          </p:nvPr>
        </p:nvSpPr>
        <p:spPr/>
        <p:txBody>
          <a:bodyPr/>
          <a:lstStyle/>
          <a:p>
            <a:pPr>
              <a:defRPr/>
            </a:pPr>
            <a:fld id="{58657571-A620-42B1-93A7-0D8E485D7646}" type="slidenum">
              <a:rPr lang="en-US" altLang="en-US"/>
              <a:pPr>
                <a:defRPr/>
              </a:pPr>
              <a:t>10</a:t>
            </a:fld>
            <a:endParaRPr lang="en-US" altLang="en-US"/>
          </a:p>
        </p:txBody>
      </p:sp>
      <p:sp>
        <p:nvSpPr>
          <p:cNvPr id="2" name="Rectangle 1">
            <a:extLst>
              <a:ext uri="{FF2B5EF4-FFF2-40B4-BE49-F238E27FC236}">
                <a16:creationId xmlns:a16="http://schemas.microsoft.com/office/drawing/2014/main" id="{DDF8C33E-1E2A-450B-BDF3-CEC353E5F9F3}"/>
              </a:ext>
            </a:extLst>
          </p:cNvPr>
          <p:cNvSpPr/>
          <p:nvPr/>
        </p:nvSpPr>
        <p:spPr>
          <a:xfrm rot="16200000">
            <a:off x="-1616078" y="3615034"/>
            <a:ext cx="4562467"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2700">
                  <a:solidFill>
                    <a:schemeClr val="accent5"/>
                  </a:solidFill>
                  <a:prstDash val="solid"/>
                </a:ln>
                <a:pattFill prst="ltDnDiag">
                  <a:fgClr>
                    <a:schemeClr val="accent5">
                      <a:lumMod val="60000"/>
                      <a:lumOff val="40000"/>
                    </a:schemeClr>
                  </a:fgClr>
                  <a:bgClr>
                    <a:schemeClr val="bg1"/>
                  </a:bgClr>
                </a:pattFill>
                <a:latin typeface="+mn-lt"/>
              </a:rPr>
              <a:t>Kinds of Faith</a:t>
            </a:r>
          </a:p>
        </p:txBody>
      </p:sp>
      <p:sp>
        <p:nvSpPr>
          <p:cNvPr id="6" name="Arrow: Bent 5">
            <a:extLst>
              <a:ext uri="{FF2B5EF4-FFF2-40B4-BE49-F238E27FC236}">
                <a16:creationId xmlns:a16="http://schemas.microsoft.com/office/drawing/2014/main" id="{2F4D28E2-D1A4-4844-AB26-C29186D6A231}"/>
              </a:ext>
            </a:extLst>
          </p:cNvPr>
          <p:cNvSpPr/>
          <p:nvPr/>
        </p:nvSpPr>
        <p:spPr>
          <a:xfrm>
            <a:off x="620713" y="849313"/>
            <a:ext cx="838200" cy="762000"/>
          </a:xfrm>
          <a:prstGeom prst="ben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n>
                <a:solidFill>
                  <a:schemeClr val="accent6"/>
                </a:solidFill>
              </a:ln>
              <a:solidFill>
                <a:schemeClr val="tx1"/>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250"/>
                                        <p:tgtEl>
                                          <p:spTgt spid="16387">
                                            <p:txEl>
                                              <p:pRg st="0" end="0"/>
                                            </p:txEl>
                                          </p:spTgt>
                                        </p:tgtEl>
                                      </p:cBhvr>
                                    </p:animEffect>
                                  </p:childTnLst>
                                </p:cTn>
                              </p:par>
                            </p:childTnLst>
                          </p:cTn>
                        </p:par>
                        <p:par>
                          <p:cTn id="8" fill="hold" nodeType="afterGroup">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fade">
                                      <p:cBhvr>
                                        <p:cTn id="11" dur="1250"/>
                                        <p:tgtEl>
                                          <p:spTgt spid="1638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387">
                                            <p:txEl>
                                              <p:pRg st="2" end="2"/>
                                            </p:txEl>
                                          </p:spTgt>
                                        </p:tgtEl>
                                        <p:attrNameLst>
                                          <p:attrName>style.visibility</p:attrName>
                                        </p:attrNameLst>
                                      </p:cBhvr>
                                      <p:to>
                                        <p:strVal val="visible"/>
                                      </p:to>
                                    </p:set>
                                    <p:animEffect transition="in" filter="fade">
                                      <p:cBhvr>
                                        <p:cTn id="16" dur="1250"/>
                                        <p:tgtEl>
                                          <p:spTgt spid="16387">
                                            <p:txEl>
                                              <p:pRg st="2" end="2"/>
                                            </p:txEl>
                                          </p:spTgt>
                                        </p:tgtEl>
                                      </p:cBhvr>
                                    </p:animEffect>
                                  </p:childTnLst>
                                </p:cTn>
                              </p:par>
                            </p:childTnLst>
                          </p:cTn>
                        </p:par>
                        <p:par>
                          <p:cTn id="17" fill="hold" nodeType="afterGroup">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fade">
                                      <p:cBhvr>
                                        <p:cTn id="20" dur="1250"/>
                                        <p:tgtEl>
                                          <p:spTgt spid="1638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Effect transition="in" filter="fade">
                                      <p:cBhvr>
                                        <p:cTn id="25" dur="1250"/>
                                        <p:tgtEl>
                                          <p:spTgt spid="16387">
                                            <p:txEl>
                                              <p:pRg st="4" end="4"/>
                                            </p:txEl>
                                          </p:spTgt>
                                        </p:tgtEl>
                                      </p:cBhvr>
                                    </p:animEffect>
                                  </p:childTnLst>
                                </p:cTn>
                              </p:par>
                            </p:childTnLst>
                          </p:cTn>
                        </p:par>
                        <p:par>
                          <p:cTn id="26" fill="hold" nodeType="afterGroup">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16387">
                                            <p:txEl>
                                              <p:pRg st="5" end="5"/>
                                            </p:txEl>
                                          </p:spTgt>
                                        </p:tgtEl>
                                        <p:attrNameLst>
                                          <p:attrName>style.visibility</p:attrName>
                                        </p:attrNameLst>
                                      </p:cBhvr>
                                      <p:to>
                                        <p:strVal val="visible"/>
                                      </p:to>
                                    </p:set>
                                    <p:animEffect transition="in" filter="fade">
                                      <p:cBhvr>
                                        <p:cTn id="29" dur="125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0CAE003-E9D4-498D-85F0-A683AEC2D06D}"/>
              </a:ext>
            </a:extLst>
          </p:cNvPr>
          <p:cNvSpPr>
            <a:spLocks noGrp="1" noRot="1" noChangeArrowheads="1"/>
          </p:cNvSpPr>
          <p:nvPr>
            <p:ph type="title"/>
          </p:nvPr>
        </p:nvSpPr>
        <p:spPr>
          <a:xfrm>
            <a:off x="1524000" y="457200"/>
            <a:ext cx="8990013" cy="1143000"/>
          </a:xfrm>
        </p:spPr>
        <p:txBody>
          <a:bodyPr/>
          <a:lstStyle/>
          <a:p>
            <a:pPr eaLnBrk="1" fontAlgn="auto" hangingPunct="1">
              <a:spcAft>
                <a:spcPts val="0"/>
              </a:spcAft>
              <a:defRPr/>
            </a:pPr>
            <a:r>
              <a:rPr lang="en-US" altLang="en-US" sz="4800" b="1" dirty="0">
                <a:solidFill>
                  <a:schemeClr val="accent4">
                    <a:lumMod val="75000"/>
                  </a:schemeClr>
                </a:solidFill>
                <a:latin typeface="Candara" panose="020E0502030303020204" pitchFamily="34" charset="0"/>
              </a:rPr>
              <a:t>Dead faith </a:t>
            </a:r>
            <a:r>
              <a:rPr lang="en-US" altLang="en-US" sz="2400" b="1" dirty="0">
                <a:solidFill>
                  <a:schemeClr val="accent4"/>
                </a:solidFill>
                <a:latin typeface="Candara" panose="020E0502030303020204" pitchFamily="34" charset="0"/>
              </a:rPr>
              <a:t>- James 2:14-26</a:t>
            </a:r>
          </a:p>
        </p:txBody>
      </p:sp>
      <p:sp>
        <p:nvSpPr>
          <p:cNvPr id="16387" name="Rectangle 3">
            <a:extLst>
              <a:ext uri="{FF2B5EF4-FFF2-40B4-BE49-F238E27FC236}">
                <a16:creationId xmlns:a16="http://schemas.microsoft.com/office/drawing/2014/main" id="{EDA62014-64E1-40B0-9A1D-C5605B7FB761}"/>
              </a:ext>
            </a:extLst>
          </p:cNvPr>
          <p:cNvSpPr>
            <a:spLocks noGrp="1" noRot="1" noChangeArrowheads="1"/>
          </p:cNvSpPr>
          <p:nvPr>
            <p:ph idx="1"/>
          </p:nvPr>
        </p:nvSpPr>
        <p:spPr>
          <a:xfrm>
            <a:off x="1524000" y="1600200"/>
            <a:ext cx="10364788" cy="4953000"/>
          </a:xfrm>
        </p:spPr>
        <p:txBody>
          <a:bodyPr anchor="t"/>
          <a:lstStyle/>
          <a:p>
            <a:pPr marL="0" indent="0" eaLnBrk="1" fontAlgn="auto" hangingPunct="1">
              <a:lnSpc>
                <a:spcPct val="90000"/>
              </a:lnSpc>
              <a:buFont typeface="Arial" panose="020B0604020202020204" pitchFamily="34" charset="0"/>
              <a:buNone/>
              <a:defRPr/>
            </a:pPr>
            <a:r>
              <a:rPr lang="en-US" altLang="en-US" sz="3600" b="1" dirty="0">
                <a:solidFill>
                  <a:schemeClr val="tx1"/>
                </a:solidFill>
                <a:latin typeface="Candara" panose="020E0502030303020204" pitchFamily="34" charset="0"/>
              </a:rPr>
              <a:t>Without works of obedience</a:t>
            </a:r>
            <a:endParaRPr lang="en-US" altLang="en-US" sz="3600" b="1" i="1" dirty="0">
              <a:solidFill>
                <a:schemeClr val="tx1"/>
              </a:solidFill>
              <a:latin typeface="Candara" panose="020E0502030303020204" pitchFamily="34" charset="0"/>
            </a:endParaRPr>
          </a:p>
          <a:p>
            <a:pPr eaLnBrk="1" fontAlgn="auto" hangingPunct="1">
              <a:lnSpc>
                <a:spcPct val="90000"/>
              </a:lnSpc>
              <a:buFont typeface="Wingdings" panose="05000000000000000000" pitchFamily="2" charset="2"/>
              <a:buChar char="§"/>
              <a:defRPr/>
            </a:pPr>
            <a:r>
              <a:rPr lang="en-US" altLang="en-US" sz="3200" dirty="0">
                <a:solidFill>
                  <a:schemeClr val="tx1"/>
                </a:solidFill>
                <a:latin typeface="Candara" panose="020E0502030303020204" pitchFamily="34" charset="0"/>
              </a:rPr>
              <a:t>No profit - 2:14-16</a:t>
            </a:r>
          </a:p>
          <a:p>
            <a:pPr eaLnBrk="1" fontAlgn="auto" hangingPunct="1">
              <a:lnSpc>
                <a:spcPct val="90000"/>
              </a:lnSpc>
              <a:buFont typeface="Wingdings" panose="05000000000000000000" pitchFamily="2" charset="2"/>
              <a:buChar char="§"/>
              <a:defRPr/>
            </a:pPr>
            <a:r>
              <a:rPr lang="en-US" altLang="en-US" sz="3200" dirty="0">
                <a:solidFill>
                  <a:schemeClr val="tx1"/>
                </a:solidFill>
                <a:latin typeface="Candara" panose="020E0502030303020204" pitchFamily="34" charset="0"/>
              </a:rPr>
              <a:t>Dead - 2:17, 20, 26</a:t>
            </a:r>
          </a:p>
          <a:p>
            <a:pPr eaLnBrk="1" fontAlgn="auto" hangingPunct="1">
              <a:lnSpc>
                <a:spcPct val="90000"/>
              </a:lnSpc>
              <a:buFont typeface="Wingdings" panose="05000000000000000000" pitchFamily="2" charset="2"/>
              <a:buChar char="§"/>
              <a:defRPr/>
            </a:pPr>
            <a:r>
              <a:rPr lang="en-US" altLang="en-US" sz="3200" dirty="0">
                <a:solidFill>
                  <a:schemeClr val="tx1"/>
                </a:solidFill>
                <a:latin typeface="Candara" panose="020E0502030303020204" pitchFamily="34" charset="0"/>
              </a:rPr>
              <a:t>Unseen - 2:18; Matthew 5:16</a:t>
            </a:r>
          </a:p>
          <a:p>
            <a:pPr eaLnBrk="1" fontAlgn="auto" hangingPunct="1">
              <a:lnSpc>
                <a:spcPct val="90000"/>
              </a:lnSpc>
              <a:buFont typeface="Wingdings" panose="05000000000000000000" pitchFamily="2" charset="2"/>
              <a:buChar char="§"/>
              <a:defRPr/>
            </a:pPr>
            <a:r>
              <a:rPr lang="en-US" altLang="en-US" sz="3200" dirty="0">
                <a:solidFill>
                  <a:schemeClr val="tx1"/>
                </a:solidFill>
                <a:latin typeface="Candara" panose="020E0502030303020204" pitchFamily="34" charset="0"/>
              </a:rPr>
              <a:t>Like the devils - 2:19</a:t>
            </a:r>
          </a:p>
          <a:p>
            <a:pPr eaLnBrk="1" fontAlgn="auto" hangingPunct="1">
              <a:lnSpc>
                <a:spcPct val="90000"/>
              </a:lnSpc>
              <a:buFont typeface="Wingdings" panose="05000000000000000000" pitchFamily="2" charset="2"/>
              <a:buChar char="§"/>
              <a:defRPr/>
            </a:pPr>
            <a:r>
              <a:rPr lang="en-US" altLang="en-US" sz="3200" dirty="0">
                <a:solidFill>
                  <a:schemeClr val="tx1"/>
                </a:solidFill>
                <a:latin typeface="Candara" panose="020E0502030303020204" pitchFamily="34" charset="0"/>
              </a:rPr>
              <a:t>Barren (n0 fruit of obedience) - 2:20</a:t>
            </a:r>
          </a:p>
          <a:p>
            <a:pPr eaLnBrk="1" fontAlgn="auto" hangingPunct="1">
              <a:lnSpc>
                <a:spcPct val="90000"/>
              </a:lnSpc>
              <a:buFont typeface="Wingdings" panose="05000000000000000000" pitchFamily="2" charset="2"/>
              <a:buChar char="§"/>
              <a:defRPr/>
            </a:pPr>
            <a:r>
              <a:rPr lang="en-US" altLang="en-US" sz="3200" dirty="0">
                <a:solidFill>
                  <a:schemeClr val="tx1"/>
                </a:solidFill>
                <a:latin typeface="Candara" panose="020E0502030303020204" pitchFamily="34" charset="0"/>
              </a:rPr>
              <a:t>Does not justify - 2:21-25</a:t>
            </a:r>
          </a:p>
        </p:txBody>
      </p:sp>
      <p:sp>
        <p:nvSpPr>
          <p:cNvPr id="4" name="Slide Number Placeholder 5">
            <a:extLst>
              <a:ext uri="{FF2B5EF4-FFF2-40B4-BE49-F238E27FC236}">
                <a16:creationId xmlns:a16="http://schemas.microsoft.com/office/drawing/2014/main" id="{3EB79F19-0FF1-4586-9A3A-FDD104E93178}"/>
              </a:ext>
            </a:extLst>
          </p:cNvPr>
          <p:cNvSpPr>
            <a:spLocks noGrp="1"/>
          </p:cNvSpPr>
          <p:nvPr>
            <p:ph type="sldNum" sz="quarter" idx="12"/>
          </p:nvPr>
        </p:nvSpPr>
        <p:spPr/>
        <p:txBody>
          <a:bodyPr/>
          <a:lstStyle/>
          <a:p>
            <a:pPr>
              <a:defRPr/>
            </a:pPr>
            <a:fld id="{8BC679BD-1019-47BC-9619-B20CBAAEE8A6}" type="slidenum">
              <a:rPr lang="en-US" altLang="en-US"/>
              <a:pPr>
                <a:defRPr/>
              </a:pPr>
              <a:t>11</a:t>
            </a:fld>
            <a:endParaRPr lang="en-US" altLang="en-US"/>
          </a:p>
        </p:txBody>
      </p:sp>
      <p:sp>
        <p:nvSpPr>
          <p:cNvPr id="2" name="Rectangle 1">
            <a:extLst>
              <a:ext uri="{FF2B5EF4-FFF2-40B4-BE49-F238E27FC236}">
                <a16:creationId xmlns:a16="http://schemas.microsoft.com/office/drawing/2014/main" id="{DDF8C33E-1E2A-450B-BDF3-CEC353E5F9F3}"/>
              </a:ext>
            </a:extLst>
          </p:cNvPr>
          <p:cNvSpPr/>
          <p:nvPr/>
        </p:nvSpPr>
        <p:spPr>
          <a:xfrm rot="16200000">
            <a:off x="-1616078" y="3615034"/>
            <a:ext cx="4562467"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2700">
                  <a:solidFill>
                    <a:schemeClr val="accent5"/>
                  </a:solidFill>
                  <a:prstDash val="solid"/>
                </a:ln>
                <a:pattFill prst="ltDnDiag">
                  <a:fgClr>
                    <a:schemeClr val="accent5">
                      <a:lumMod val="60000"/>
                      <a:lumOff val="40000"/>
                    </a:schemeClr>
                  </a:fgClr>
                  <a:bgClr>
                    <a:schemeClr val="bg1"/>
                  </a:bgClr>
                </a:pattFill>
                <a:latin typeface="+mn-lt"/>
              </a:rPr>
              <a:t>Kinds of Faith</a:t>
            </a:r>
          </a:p>
        </p:txBody>
      </p:sp>
      <p:sp>
        <p:nvSpPr>
          <p:cNvPr id="6" name="Arrow: Bent 5">
            <a:extLst>
              <a:ext uri="{FF2B5EF4-FFF2-40B4-BE49-F238E27FC236}">
                <a16:creationId xmlns:a16="http://schemas.microsoft.com/office/drawing/2014/main" id="{2F4D28E2-D1A4-4844-AB26-C29186D6A231}"/>
              </a:ext>
            </a:extLst>
          </p:cNvPr>
          <p:cNvSpPr/>
          <p:nvPr/>
        </p:nvSpPr>
        <p:spPr>
          <a:xfrm>
            <a:off x="620713" y="849313"/>
            <a:ext cx="838200" cy="762000"/>
          </a:xfrm>
          <a:prstGeom prst="ben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n>
                <a:solidFill>
                  <a:schemeClr val="accent6"/>
                </a:solidFill>
              </a:ln>
              <a:solidFill>
                <a:schemeClr val="tx1"/>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25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125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125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125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fade">
                                      <p:cBhvr>
                                        <p:cTn id="27" dur="1250"/>
                                        <p:tgtEl>
                                          <p:spTgt spid="1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fade">
                                      <p:cBhvr>
                                        <p:cTn id="32" dur="1250"/>
                                        <p:tgtEl>
                                          <p:spTgt spid="1638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Effect transition="in" filter="fade">
                                      <p:cBhvr>
                                        <p:cTn id="37" dur="125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0CAE003-E9D4-498D-85F0-A683AEC2D06D}"/>
              </a:ext>
            </a:extLst>
          </p:cNvPr>
          <p:cNvSpPr>
            <a:spLocks noGrp="1" noRot="1" noChangeArrowheads="1"/>
          </p:cNvSpPr>
          <p:nvPr>
            <p:ph type="title"/>
          </p:nvPr>
        </p:nvSpPr>
        <p:spPr>
          <a:xfrm>
            <a:off x="1524000" y="457200"/>
            <a:ext cx="8990013" cy="1143000"/>
          </a:xfrm>
        </p:spPr>
        <p:txBody>
          <a:bodyPr/>
          <a:lstStyle/>
          <a:p>
            <a:pPr eaLnBrk="1" fontAlgn="auto" hangingPunct="1">
              <a:spcAft>
                <a:spcPts val="0"/>
              </a:spcAft>
              <a:defRPr/>
            </a:pPr>
            <a:r>
              <a:rPr lang="en-US" altLang="en-US" sz="4800" b="1" dirty="0">
                <a:solidFill>
                  <a:schemeClr val="accent4">
                    <a:lumMod val="75000"/>
                  </a:schemeClr>
                </a:solidFill>
                <a:latin typeface="Candara" panose="020E0502030303020204" pitchFamily="34" charset="0"/>
              </a:rPr>
              <a:t>Great Faith </a:t>
            </a:r>
            <a:r>
              <a:rPr lang="en-US" altLang="en-US" sz="2400" b="1" dirty="0">
                <a:solidFill>
                  <a:schemeClr val="accent4"/>
                </a:solidFill>
                <a:latin typeface="Candara" panose="020E0502030303020204" pitchFamily="34" charset="0"/>
              </a:rPr>
              <a:t>- Matthew 8:8-13</a:t>
            </a:r>
          </a:p>
        </p:txBody>
      </p:sp>
      <p:sp>
        <p:nvSpPr>
          <p:cNvPr id="16387" name="Rectangle 3">
            <a:extLst>
              <a:ext uri="{FF2B5EF4-FFF2-40B4-BE49-F238E27FC236}">
                <a16:creationId xmlns:a16="http://schemas.microsoft.com/office/drawing/2014/main" id="{EDA62014-64E1-40B0-9A1D-C5605B7FB761}"/>
              </a:ext>
            </a:extLst>
          </p:cNvPr>
          <p:cNvSpPr>
            <a:spLocks noGrp="1" noRot="1" noChangeArrowheads="1"/>
          </p:cNvSpPr>
          <p:nvPr>
            <p:ph idx="1"/>
          </p:nvPr>
        </p:nvSpPr>
        <p:spPr>
          <a:xfrm>
            <a:off x="1524000" y="1600200"/>
            <a:ext cx="10364788" cy="4953000"/>
          </a:xfrm>
        </p:spPr>
        <p:txBody>
          <a:bodyPr anchor="t"/>
          <a:lstStyle/>
          <a:p>
            <a:pPr eaLnBrk="1" fontAlgn="auto" hangingPunct="1">
              <a:lnSpc>
                <a:spcPct val="90000"/>
              </a:lnSpc>
              <a:buFont typeface="Wingdings" panose="05000000000000000000" pitchFamily="2" charset="2"/>
              <a:buChar char="§"/>
              <a:defRPr/>
            </a:pPr>
            <a:r>
              <a:rPr lang="en-US" altLang="en-US" sz="3600" dirty="0">
                <a:solidFill>
                  <a:schemeClr val="tx1"/>
                </a:solidFill>
                <a:effectLst>
                  <a:glow rad="38100">
                    <a:schemeClr val="bg1">
                      <a:lumMod val="50000"/>
                      <a:lumOff val="50000"/>
                      <a:alpha val="20000"/>
                    </a:schemeClr>
                  </a:glow>
                </a:effectLst>
                <a:latin typeface="Candara" panose="020E0502030303020204" pitchFamily="34" charset="0"/>
              </a:rPr>
              <a:t>Trusts the words of Christ - that what He says will come to pass</a:t>
            </a:r>
          </a:p>
          <a:p>
            <a:pPr lvl="1" eaLnBrk="1" fontAlgn="auto" hangingPunct="1">
              <a:lnSpc>
                <a:spcPct val="90000"/>
              </a:lnSpc>
              <a:buFont typeface="Wingdings" panose="05000000000000000000" pitchFamily="2" charset="2"/>
              <a:buChar char="§"/>
              <a:defRPr/>
            </a:pPr>
            <a:r>
              <a:rPr lang="en-US" altLang="en-US" sz="3200" dirty="0">
                <a:solidFill>
                  <a:schemeClr val="tx1"/>
                </a:solidFill>
                <a:effectLst>
                  <a:glow rad="38100">
                    <a:schemeClr val="bg1">
                      <a:lumMod val="50000"/>
                      <a:lumOff val="50000"/>
                      <a:alpha val="20000"/>
                    </a:schemeClr>
                  </a:glow>
                </a:effectLst>
                <a:latin typeface="Candara" panose="020E0502030303020204" pitchFamily="34" charset="0"/>
              </a:rPr>
              <a:t>Matthew 8:8</a:t>
            </a:r>
            <a:endParaRPr lang="en-US" altLang="en-US" sz="3200" i="1" dirty="0">
              <a:solidFill>
                <a:schemeClr val="tx1"/>
              </a:solidFill>
              <a:effectLst>
                <a:glow rad="38100">
                  <a:schemeClr val="bg1">
                    <a:lumMod val="50000"/>
                    <a:lumOff val="50000"/>
                    <a:alpha val="20000"/>
                  </a:schemeClr>
                </a:glow>
              </a:effectLst>
              <a:latin typeface="Candara" panose="020E0502030303020204" pitchFamily="34" charset="0"/>
            </a:endParaRPr>
          </a:p>
          <a:p>
            <a:pPr eaLnBrk="1" fontAlgn="auto" hangingPunct="1">
              <a:lnSpc>
                <a:spcPct val="90000"/>
              </a:lnSpc>
              <a:buFont typeface="Wingdings" panose="05000000000000000000" pitchFamily="2" charset="2"/>
              <a:buChar char="§"/>
              <a:defRPr/>
            </a:pPr>
            <a:r>
              <a:rPr lang="en-US" altLang="en-US" sz="3600" dirty="0">
                <a:solidFill>
                  <a:schemeClr val="tx1"/>
                </a:solidFill>
                <a:latin typeface="Candara" panose="020E0502030303020204" pitchFamily="34" charset="0"/>
              </a:rPr>
              <a:t>Submits to the authority of Christ - Does not question His commands - Matthew 8:9</a:t>
            </a:r>
          </a:p>
          <a:p>
            <a:pPr eaLnBrk="1" fontAlgn="auto" hangingPunct="1">
              <a:lnSpc>
                <a:spcPct val="90000"/>
              </a:lnSpc>
              <a:buFont typeface="Wingdings" panose="05000000000000000000" pitchFamily="2" charset="2"/>
              <a:buChar char="§"/>
              <a:defRPr/>
            </a:pPr>
            <a:r>
              <a:rPr lang="en-US" altLang="en-US" sz="3600" dirty="0">
                <a:solidFill>
                  <a:schemeClr val="tx1"/>
                </a:solidFill>
                <a:latin typeface="Candara" panose="020E0502030303020204" pitchFamily="34" charset="0"/>
              </a:rPr>
              <a:t>God is amazed by such faith - Matthew 8:10</a:t>
            </a:r>
          </a:p>
          <a:p>
            <a:pPr eaLnBrk="1" fontAlgn="auto" hangingPunct="1">
              <a:lnSpc>
                <a:spcPct val="90000"/>
              </a:lnSpc>
              <a:buFont typeface="Wingdings" panose="05000000000000000000" pitchFamily="2" charset="2"/>
              <a:buChar char="§"/>
              <a:defRPr/>
            </a:pPr>
            <a:r>
              <a:rPr lang="en-US" altLang="en-US" sz="3600" dirty="0">
                <a:solidFill>
                  <a:schemeClr val="tx1"/>
                </a:solidFill>
                <a:latin typeface="Candara" panose="020E0502030303020204" pitchFamily="34" charset="0"/>
              </a:rPr>
              <a:t>He greatly blesses such faith - Matthew 8: 11-13</a:t>
            </a:r>
          </a:p>
          <a:p>
            <a:pPr lvl="1" eaLnBrk="1" fontAlgn="auto" hangingPunct="1">
              <a:lnSpc>
                <a:spcPct val="90000"/>
              </a:lnSpc>
              <a:buFont typeface="Wingdings" panose="05000000000000000000" pitchFamily="2" charset="2"/>
              <a:buChar char="§"/>
              <a:defRPr/>
            </a:pPr>
            <a:r>
              <a:rPr lang="en-US" altLang="en-US" sz="3200" dirty="0">
                <a:solidFill>
                  <a:schemeClr val="tx1"/>
                </a:solidFill>
                <a:latin typeface="Candara" panose="020E0502030303020204" pitchFamily="34" charset="0"/>
              </a:rPr>
              <a:t>Consider the case of Peter - Luke 5:1-10</a:t>
            </a:r>
          </a:p>
        </p:txBody>
      </p:sp>
      <p:sp>
        <p:nvSpPr>
          <p:cNvPr id="4" name="Slide Number Placeholder 5">
            <a:extLst>
              <a:ext uri="{FF2B5EF4-FFF2-40B4-BE49-F238E27FC236}">
                <a16:creationId xmlns:a16="http://schemas.microsoft.com/office/drawing/2014/main" id="{3EB79F19-0FF1-4586-9A3A-FDD104E93178}"/>
              </a:ext>
            </a:extLst>
          </p:cNvPr>
          <p:cNvSpPr>
            <a:spLocks noGrp="1"/>
          </p:cNvSpPr>
          <p:nvPr>
            <p:ph type="sldNum" sz="quarter" idx="12"/>
          </p:nvPr>
        </p:nvSpPr>
        <p:spPr/>
        <p:txBody>
          <a:bodyPr/>
          <a:lstStyle/>
          <a:p>
            <a:pPr>
              <a:defRPr/>
            </a:pPr>
            <a:fld id="{873F4131-EF0D-4F4C-BDBF-26957F036CC3}" type="slidenum">
              <a:rPr lang="en-US" altLang="en-US"/>
              <a:pPr>
                <a:defRPr/>
              </a:pPr>
              <a:t>12</a:t>
            </a:fld>
            <a:endParaRPr lang="en-US" altLang="en-US"/>
          </a:p>
        </p:txBody>
      </p:sp>
      <p:sp>
        <p:nvSpPr>
          <p:cNvPr id="2" name="Rectangle 1">
            <a:extLst>
              <a:ext uri="{FF2B5EF4-FFF2-40B4-BE49-F238E27FC236}">
                <a16:creationId xmlns:a16="http://schemas.microsoft.com/office/drawing/2014/main" id="{DDF8C33E-1E2A-450B-BDF3-CEC353E5F9F3}"/>
              </a:ext>
            </a:extLst>
          </p:cNvPr>
          <p:cNvSpPr/>
          <p:nvPr/>
        </p:nvSpPr>
        <p:spPr>
          <a:xfrm rot="16200000">
            <a:off x="-1616078" y="3615034"/>
            <a:ext cx="4562467"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2700">
                  <a:solidFill>
                    <a:schemeClr val="accent5"/>
                  </a:solidFill>
                  <a:prstDash val="solid"/>
                </a:ln>
                <a:pattFill prst="ltDnDiag">
                  <a:fgClr>
                    <a:schemeClr val="accent5">
                      <a:lumMod val="60000"/>
                      <a:lumOff val="40000"/>
                    </a:schemeClr>
                  </a:fgClr>
                  <a:bgClr>
                    <a:schemeClr val="bg1"/>
                  </a:bgClr>
                </a:pattFill>
                <a:latin typeface="+mn-lt"/>
              </a:rPr>
              <a:t>Kinds of Faith</a:t>
            </a:r>
          </a:p>
        </p:txBody>
      </p:sp>
      <p:sp>
        <p:nvSpPr>
          <p:cNvPr id="6" name="Arrow: Bent 5">
            <a:extLst>
              <a:ext uri="{FF2B5EF4-FFF2-40B4-BE49-F238E27FC236}">
                <a16:creationId xmlns:a16="http://schemas.microsoft.com/office/drawing/2014/main" id="{2F4D28E2-D1A4-4844-AB26-C29186D6A231}"/>
              </a:ext>
            </a:extLst>
          </p:cNvPr>
          <p:cNvSpPr/>
          <p:nvPr/>
        </p:nvSpPr>
        <p:spPr>
          <a:xfrm>
            <a:off x="620713" y="849313"/>
            <a:ext cx="838200" cy="762000"/>
          </a:xfrm>
          <a:prstGeom prst="ben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n>
                <a:solidFill>
                  <a:schemeClr val="accent6"/>
                </a:solidFill>
              </a:ln>
              <a:solidFill>
                <a:schemeClr val="tx1"/>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250"/>
                                        <p:tgtEl>
                                          <p:spTgt spid="16387">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fade">
                                      <p:cBhvr>
                                        <p:cTn id="11" dur="1250"/>
                                        <p:tgtEl>
                                          <p:spTgt spid="1638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387">
                                            <p:txEl>
                                              <p:pRg st="2" end="2"/>
                                            </p:txEl>
                                          </p:spTgt>
                                        </p:tgtEl>
                                        <p:attrNameLst>
                                          <p:attrName>style.visibility</p:attrName>
                                        </p:attrNameLst>
                                      </p:cBhvr>
                                      <p:to>
                                        <p:strVal val="visible"/>
                                      </p:to>
                                    </p:set>
                                    <p:animEffect transition="in" filter="fade">
                                      <p:cBhvr>
                                        <p:cTn id="16" dur="1250"/>
                                        <p:tgtEl>
                                          <p:spTgt spid="1638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animEffect transition="in" filter="fade">
                                      <p:cBhvr>
                                        <p:cTn id="21" dur="1250"/>
                                        <p:tgtEl>
                                          <p:spTgt spid="1638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387">
                                            <p:txEl>
                                              <p:pRg st="4" end="4"/>
                                            </p:txEl>
                                          </p:spTgt>
                                        </p:tgtEl>
                                        <p:attrNameLst>
                                          <p:attrName>style.visibility</p:attrName>
                                        </p:attrNameLst>
                                      </p:cBhvr>
                                      <p:to>
                                        <p:strVal val="visible"/>
                                      </p:to>
                                    </p:set>
                                    <p:animEffect transition="in" filter="fade">
                                      <p:cBhvr>
                                        <p:cTn id="26" dur="1250"/>
                                        <p:tgtEl>
                                          <p:spTgt spid="16387">
                                            <p:txEl>
                                              <p:pRg st="4" end="4"/>
                                            </p:txEl>
                                          </p:spTgt>
                                        </p:tgtEl>
                                      </p:cBhvr>
                                    </p:animEffect>
                                  </p:childTnLst>
                                </p:cTn>
                              </p:par>
                            </p:childTnLst>
                          </p:cTn>
                        </p:par>
                        <p:par>
                          <p:cTn id="27" fill="hold">
                            <p:stCondLst>
                              <p:cond delay="1250"/>
                            </p:stCondLst>
                            <p:childTnLst>
                              <p:par>
                                <p:cTn id="28" presetID="10" presetClass="entr" presetSubtype="0" fill="hold" grpId="0" nodeType="afterEffect">
                                  <p:stCondLst>
                                    <p:cond delay="0"/>
                                  </p:stCondLst>
                                  <p:childTnLst>
                                    <p:set>
                                      <p:cBhvr>
                                        <p:cTn id="29" dur="1" fill="hold">
                                          <p:stCondLst>
                                            <p:cond delay="0"/>
                                          </p:stCondLst>
                                        </p:cTn>
                                        <p:tgtEl>
                                          <p:spTgt spid="16387">
                                            <p:txEl>
                                              <p:pRg st="5" end="5"/>
                                            </p:txEl>
                                          </p:spTgt>
                                        </p:tgtEl>
                                        <p:attrNameLst>
                                          <p:attrName>style.visibility</p:attrName>
                                        </p:attrNameLst>
                                      </p:cBhvr>
                                      <p:to>
                                        <p:strVal val="visible"/>
                                      </p:to>
                                    </p:set>
                                    <p:animEffect transition="in" filter="fade">
                                      <p:cBhvr>
                                        <p:cTn id="30" dur="125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0CAE003-E9D4-498D-85F0-A683AEC2D06D}"/>
              </a:ext>
            </a:extLst>
          </p:cNvPr>
          <p:cNvSpPr>
            <a:spLocks noGrp="1" noRot="1" noChangeArrowheads="1"/>
          </p:cNvSpPr>
          <p:nvPr>
            <p:ph type="title"/>
          </p:nvPr>
        </p:nvSpPr>
        <p:spPr>
          <a:xfrm>
            <a:off x="1524000" y="457200"/>
            <a:ext cx="8990013" cy="1143000"/>
          </a:xfrm>
        </p:spPr>
        <p:txBody>
          <a:bodyPr/>
          <a:lstStyle/>
          <a:p>
            <a:pPr eaLnBrk="1" fontAlgn="auto" hangingPunct="1">
              <a:spcAft>
                <a:spcPts val="0"/>
              </a:spcAft>
              <a:defRPr/>
            </a:pPr>
            <a:r>
              <a:rPr lang="en-US" altLang="en-US" sz="4800" b="1" dirty="0">
                <a:solidFill>
                  <a:schemeClr val="accent4">
                    <a:lumMod val="75000"/>
                  </a:schemeClr>
                </a:solidFill>
                <a:latin typeface="Candara" panose="020E0502030303020204" pitchFamily="34" charset="0"/>
              </a:rPr>
              <a:t>The faith of peter </a:t>
            </a:r>
            <a:r>
              <a:rPr lang="en-US" altLang="en-US" sz="2400" b="1" dirty="0">
                <a:solidFill>
                  <a:schemeClr val="accent4"/>
                </a:solidFill>
                <a:latin typeface="Candara" panose="020E0502030303020204" pitchFamily="34" charset="0"/>
              </a:rPr>
              <a:t>- Luke 5:1-5</a:t>
            </a:r>
          </a:p>
        </p:txBody>
      </p:sp>
      <p:sp>
        <p:nvSpPr>
          <p:cNvPr id="4" name="Slide Number Placeholder 5">
            <a:extLst>
              <a:ext uri="{FF2B5EF4-FFF2-40B4-BE49-F238E27FC236}">
                <a16:creationId xmlns:a16="http://schemas.microsoft.com/office/drawing/2014/main" id="{3EB79F19-0FF1-4586-9A3A-FDD104E93178}"/>
              </a:ext>
            </a:extLst>
          </p:cNvPr>
          <p:cNvSpPr>
            <a:spLocks noGrp="1"/>
          </p:cNvSpPr>
          <p:nvPr>
            <p:ph type="sldNum" sz="quarter" idx="12"/>
          </p:nvPr>
        </p:nvSpPr>
        <p:spPr>
          <a:xfrm>
            <a:off x="11437938" y="6172200"/>
            <a:ext cx="609600" cy="517525"/>
          </a:xfrm>
        </p:spPr>
        <p:txBody>
          <a:bodyPr/>
          <a:lstStyle/>
          <a:p>
            <a:pPr>
              <a:defRPr/>
            </a:pPr>
            <a:fld id="{6311713D-23FD-438D-AA98-1D0B900F1579}" type="slidenum">
              <a:rPr lang="en-US" altLang="en-US"/>
              <a:pPr>
                <a:defRPr/>
              </a:pPr>
              <a:t>13</a:t>
            </a:fld>
            <a:endParaRPr lang="en-US" altLang="en-US" dirty="0"/>
          </a:p>
        </p:txBody>
      </p:sp>
      <p:sp>
        <p:nvSpPr>
          <p:cNvPr id="2" name="Rectangle 1">
            <a:extLst>
              <a:ext uri="{FF2B5EF4-FFF2-40B4-BE49-F238E27FC236}">
                <a16:creationId xmlns:a16="http://schemas.microsoft.com/office/drawing/2014/main" id="{DDF8C33E-1E2A-450B-BDF3-CEC353E5F9F3}"/>
              </a:ext>
            </a:extLst>
          </p:cNvPr>
          <p:cNvSpPr/>
          <p:nvPr/>
        </p:nvSpPr>
        <p:spPr>
          <a:xfrm rot="16200000">
            <a:off x="-1616078" y="3615034"/>
            <a:ext cx="4562467"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2700">
                  <a:solidFill>
                    <a:schemeClr val="accent5"/>
                  </a:solidFill>
                  <a:prstDash val="solid"/>
                </a:ln>
                <a:pattFill prst="ltDnDiag">
                  <a:fgClr>
                    <a:schemeClr val="accent5">
                      <a:lumMod val="60000"/>
                      <a:lumOff val="40000"/>
                    </a:schemeClr>
                  </a:fgClr>
                  <a:bgClr>
                    <a:schemeClr val="bg1"/>
                  </a:bgClr>
                </a:pattFill>
                <a:latin typeface="+mn-lt"/>
              </a:rPr>
              <a:t>Kinds of Faith</a:t>
            </a:r>
          </a:p>
        </p:txBody>
      </p:sp>
      <p:sp>
        <p:nvSpPr>
          <p:cNvPr id="6" name="Arrow: Bent 5">
            <a:extLst>
              <a:ext uri="{FF2B5EF4-FFF2-40B4-BE49-F238E27FC236}">
                <a16:creationId xmlns:a16="http://schemas.microsoft.com/office/drawing/2014/main" id="{2F4D28E2-D1A4-4844-AB26-C29186D6A231}"/>
              </a:ext>
            </a:extLst>
          </p:cNvPr>
          <p:cNvSpPr/>
          <p:nvPr/>
        </p:nvSpPr>
        <p:spPr>
          <a:xfrm>
            <a:off x="620713" y="849313"/>
            <a:ext cx="838200" cy="762000"/>
          </a:xfrm>
          <a:prstGeom prst="ben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n>
                <a:solidFill>
                  <a:schemeClr val="accent6"/>
                </a:solidFill>
              </a:ln>
              <a:solidFill>
                <a:schemeClr val="tx1"/>
              </a:solidFill>
            </a:endParaRPr>
          </a:p>
        </p:txBody>
      </p:sp>
      <p:sp>
        <p:nvSpPr>
          <p:cNvPr id="3" name="Rectangle 2">
            <a:extLst>
              <a:ext uri="{FF2B5EF4-FFF2-40B4-BE49-F238E27FC236}">
                <a16:creationId xmlns:a16="http://schemas.microsoft.com/office/drawing/2014/main" id="{135C2233-3E59-48F5-AADC-A5E318A9A4D9}"/>
              </a:ext>
            </a:extLst>
          </p:cNvPr>
          <p:cNvSpPr/>
          <p:nvPr/>
        </p:nvSpPr>
        <p:spPr>
          <a:xfrm>
            <a:off x="2971800" y="5930900"/>
            <a:ext cx="5105400" cy="36512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87" name="Rectangle 3">
            <a:extLst>
              <a:ext uri="{FF2B5EF4-FFF2-40B4-BE49-F238E27FC236}">
                <a16:creationId xmlns:a16="http://schemas.microsoft.com/office/drawing/2014/main" id="{EDA62014-64E1-40B0-9A1D-C5605B7FB761}"/>
              </a:ext>
            </a:extLst>
          </p:cNvPr>
          <p:cNvSpPr>
            <a:spLocks noGrp="1" noRot="1" noChangeArrowheads="1"/>
          </p:cNvSpPr>
          <p:nvPr>
            <p:ph idx="1"/>
          </p:nvPr>
        </p:nvSpPr>
        <p:spPr>
          <a:xfrm>
            <a:off x="1524000" y="1600200"/>
            <a:ext cx="10464800" cy="4953000"/>
          </a:xfrm>
        </p:spPr>
        <p:txBody>
          <a:bodyPr anchor="t">
            <a:normAutofit fontScale="92500"/>
          </a:bodyPr>
          <a:lstStyle/>
          <a:p>
            <a:pPr marL="0" indent="0" eaLnBrk="1" fontAlgn="auto" hangingPunct="1">
              <a:lnSpc>
                <a:spcPct val="90000"/>
              </a:lnSpc>
              <a:buFont typeface="Arial" panose="020B0604020202020204" pitchFamily="34" charset="0"/>
              <a:buNone/>
              <a:defRPr/>
            </a:pPr>
            <a:r>
              <a:rPr lang="en-US" altLang="en-US" sz="3400" b="1" i="1" dirty="0">
                <a:solidFill>
                  <a:schemeClr val="tx1"/>
                </a:solidFill>
                <a:latin typeface="Candara" panose="020E0502030303020204" pitchFamily="34" charset="0"/>
              </a:rPr>
              <a:t>“</a:t>
            </a:r>
            <a:r>
              <a:rPr lang="en-US" altLang="en-US" sz="3400" b="1" i="1" dirty="0">
                <a:solidFill>
                  <a:schemeClr val="accent4">
                    <a:lumMod val="75000"/>
                  </a:schemeClr>
                </a:solidFill>
                <a:latin typeface="Candara" panose="020E0502030303020204" pitchFamily="34" charset="0"/>
              </a:rPr>
              <a:t>1</a:t>
            </a:r>
            <a:r>
              <a:rPr lang="en-US" altLang="en-US" sz="3400" b="1" i="1" dirty="0">
                <a:solidFill>
                  <a:schemeClr val="tx1"/>
                </a:solidFill>
                <a:latin typeface="Candara" panose="020E0502030303020204" pitchFamily="34" charset="0"/>
              </a:rPr>
              <a:t> And it came to pass, that, as the people pressed upon him to hear the word of God, he stood by the lake of Gennesaret, </a:t>
            </a:r>
            <a:r>
              <a:rPr lang="en-US" altLang="en-US" sz="3400" b="1" i="1" dirty="0">
                <a:solidFill>
                  <a:schemeClr val="accent4">
                    <a:lumMod val="75000"/>
                  </a:schemeClr>
                </a:solidFill>
                <a:latin typeface="Candara" panose="020E0502030303020204" pitchFamily="34" charset="0"/>
              </a:rPr>
              <a:t>2</a:t>
            </a:r>
            <a:r>
              <a:rPr lang="en-US" altLang="en-US" sz="3400" b="1" i="1" dirty="0">
                <a:solidFill>
                  <a:schemeClr val="tx1"/>
                </a:solidFill>
                <a:latin typeface="Candara" panose="020E0502030303020204" pitchFamily="34" charset="0"/>
              </a:rPr>
              <a:t> And saw two ships standing by the lake: but the fishermen were gone out of them, and were washing their nets. </a:t>
            </a:r>
            <a:r>
              <a:rPr lang="en-US" altLang="en-US" sz="3400" b="1" i="1" dirty="0">
                <a:solidFill>
                  <a:schemeClr val="accent4">
                    <a:lumMod val="75000"/>
                  </a:schemeClr>
                </a:solidFill>
                <a:latin typeface="Candara" panose="020E0502030303020204" pitchFamily="34" charset="0"/>
              </a:rPr>
              <a:t>3</a:t>
            </a:r>
            <a:r>
              <a:rPr lang="en-US" altLang="en-US" sz="3400" b="1" i="1" dirty="0">
                <a:solidFill>
                  <a:schemeClr val="tx1"/>
                </a:solidFill>
                <a:latin typeface="Candara" panose="020E0502030303020204" pitchFamily="34" charset="0"/>
              </a:rPr>
              <a:t> And he entered into one of the ships, which was Simon's, and prayed him that he would thrust out a little from the land. And he sat down, and taught the people out of the ship. </a:t>
            </a:r>
            <a:r>
              <a:rPr lang="en-US" altLang="en-US" sz="3400" b="1" i="1" dirty="0">
                <a:solidFill>
                  <a:schemeClr val="accent4">
                    <a:lumMod val="75000"/>
                  </a:schemeClr>
                </a:solidFill>
                <a:latin typeface="Candara" panose="020E0502030303020204" pitchFamily="34" charset="0"/>
              </a:rPr>
              <a:t>4</a:t>
            </a:r>
            <a:r>
              <a:rPr lang="en-US" altLang="en-US" sz="3400" b="1" i="1" dirty="0">
                <a:solidFill>
                  <a:schemeClr val="tx1"/>
                </a:solidFill>
                <a:latin typeface="Candara" panose="020E0502030303020204" pitchFamily="34" charset="0"/>
              </a:rPr>
              <a:t> Now when he had left speaking, he said unto Simon, Launch out into the deep, and let down your nets for a draught. </a:t>
            </a:r>
            <a:r>
              <a:rPr lang="en-US" altLang="en-US" sz="3400" b="1" i="1" dirty="0">
                <a:solidFill>
                  <a:schemeClr val="accent4">
                    <a:lumMod val="75000"/>
                  </a:schemeClr>
                </a:solidFill>
                <a:latin typeface="Candara" panose="020E0502030303020204" pitchFamily="34" charset="0"/>
              </a:rPr>
              <a:t>5</a:t>
            </a:r>
            <a:r>
              <a:rPr lang="en-US" altLang="en-US" sz="3400" b="1" i="1" dirty="0">
                <a:solidFill>
                  <a:schemeClr val="tx1"/>
                </a:solidFill>
                <a:latin typeface="Candara" panose="020E0502030303020204" pitchFamily="34" charset="0"/>
              </a:rPr>
              <a:t> And Simon answering said unto him, Master, we have toiled all the night, and have taken nothing: nevertheless at thy word I will let down the net”</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0CAE003-E9D4-498D-85F0-A683AEC2D06D}"/>
              </a:ext>
            </a:extLst>
          </p:cNvPr>
          <p:cNvSpPr>
            <a:spLocks noGrp="1" noRot="1" noChangeArrowheads="1"/>
          </p:cNvSpPr>
          <p:nvPr>
            <p:ph type="title"/>
          </p:nvPr>
        </p:nvSpPr>
        <p:spPr>
          <a:xfrm>
            <a:off x="1524000" y="457200"/>
            <a:ext cx="8990013" cy="1143000"/>
          </a:xfrm>
        </p:spPr>
        <p:txBody>
          <a:bodyPr/>
          <a:lstStyle/>
          <a:p>
            <a:pPr eaLnBrk="1" fontAlgn="auto" hangingPunct="1">
              <a:spcAft>
                <a:spcPts val="0"/>
              </a:spcAft>
              <a:defRPr/>
            </a:pPr>
            <a:r>
              <a:rPr lang="en-US" altLang="en-US" sz="4800" b="1" dirty="0">
                <a:solidFill>
                  <a:schemeClr val="accent4">
                    <a:lumMod val="75000"/>
                  </a:schemeClr>
                </a:solidFill>
                <a:latin typeface="Candara" panose="020E0502030303020204" pitchFamily="34" charset="0"/>
              </a:rPr>
              <a:t>The faith of peter </a:t>
            </a:r>
            <a:r>
              <a:rPr lang="en-US" altLang="en-US" sz="2400" b="1" dirty="0">
                <a:solidFill>
                  <a:schemeClr val="accent4"/>
                </a:solidFill>
                <a:latin typeface="Candara" panose="020E0502030303020204" pitchFamily="34" charset="0"/>
              </a:rPr>
              <a:t>- Luke 5:6-10</a:t>
            </a:r>
          </a:p>
        </p:txBody>
      </p:sp>
      <p:sp>
        <p:nvSpPr>
          <p:cNvPr id="4" name="Slide Number Placeholder 5">
            <a:extLst>
              <a:ext uri="{FF2B5EF4-FFF2-40B4-BE49-F238E27FC236}">
                <a16:creationId xmlns:a16="http://schemas.microsoft.com/office/drawing/2014/main" id="{3EB79F19-0FF1-4586-9A3A-FDD104E93178}"/>
              </a:ext>
            </a:extLst>
          </p:cNvPr>
          <p:cNvSpPr>
            <a:spLocks noGrp="1"/>
          </p:cNvSpPr>
          <p:nvPr>
            <p:ph type="sldNum" sz="quarter" idx="12"/>
          </p:nvPr>
        </p:nvSpPr>
        <p:spPr>
          <a:xfrm>
            <a:off x="11437938" y="6172200"/>
            <a:ext cx="609600" cy="517525"/>
          </a:xfrm>
        </p:spPr>
        <p:txBody>
          <a:bodyPr/>
          <a:lstStyle/>
          <a:p>
            <a:pPr>
              <a:defRPr/>
            </a:pPr>
            <a:fld id="{41EFA949-95FB-409A-BEEF-C298116809F4}" type="slidenum">
              <a:rPr lang="en-US" altLang="en-US"/>
              <a:pPr>
                <a:defRPr/>
              </a:pPr>
              <a:t>14</a:t>
            </a:fld>
            <a:endParaRPr lang="en-US" altLang="en-US" dirty="0"/>
          </a:p>
        </p:txBody>
      </p:sp>
      <p:sp>
        <p:nvSpPr>
          <p:cNvPr id="2" name="Rectangle 1">
            <a:extLst>
              <a:ext uri="{FF2B5EF4-FFF2-40B4-BE49-F238E27FC236}">
                <a16:creationId xmlns:a16="http://schemas.microsoft.com/office/drawing/2014/main" id="{DDF8C33E-1E2A-450B-BDF3-CEC353E5F9F3}"/>
              </a:ext>
            </a:extLst>
          </p:cNvPr>
          <p:cNvSpPr/>
          <p:nvPr/>
        </p:nvSpPr>
        <p:spPr>
          <a:xfrm rot="16200000">
            <a:off x="-1616078" y="3615034"/>
            <a:ext cx="4562467"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2700">
                  <a:solidFill>
                    <a:schemeClr val="accent5"/>
                  </a:solidFill>
                  <a:prstDash val="solid"/>
                </a:ln>
                <a:pattFill prst="ltDnDiag">
                  <a:fgClr>
                    <a:schemeClr val="accent5">
                      <a:lumMod val="60000"/>
                      <a:lumOff val="40000"/>
                    </a:schemeClr>
                  </a:fgClr>
                  <a:bgClr>
                    <a:schemeClr val="bg1"/>
                  </a:bgClr>
                </a:pattFill>
                <a:latin typeface="+mn-lt"/>
              </a:rPr>
              <a:t>Kinds of Faith</a:t>
            </a:r>
          </a:p>
        </p:txBody>
      </p:sp>
      <p:sp>
        <p:nvSpPr>
          <p:cNvPr id="6" name="Arrow: Bent 5">
            <a:extLst>
              <a:ext uri="{FF2B5EF4-FFF2-40B4-BE49-F238E27FC236}">
                <a16:creationId xmlns:a16="http://schemas.microsoft.com/office/drawing/2014/main" id="{2F4D28E2-D1A4-4844-AB26-C29186D6A231}"/>
              </a:ext>
            </a:extLst>
          </p:cNvPr>
          <p:cNvSpPr/>
          <p:nvPr/>
        </p:nvSpPr>
        <p:spPr>
          <a:xfrm>
            <a:off x="620713" y="849313"/>
            <a:ext cx="838200" cy="762000"/>
          </a:xfrm>
          <a:prstGeom prst="ben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n>
                <a:solidFill>
                  <a:schemeClr val="accent6"/>
                </a:solidFill>
              </a:ln>
              <a:solidFill>
                <a:schemeClr val="tx1"/>
              </a:solidFill>
            </a:endParaRPr>
          </a:p>
        </p:txBody>
      </p:sp>
      <p:sp>
        <p:nvSpPr>
          <p:cNvPr id="16387" name="Rectangle 3">
            <a:extLst>
              <a:ext uri="{FF2B5EF4-FFF2-40B4-BE49-F238E27FC236}">
                <a16:creationId xmlns:a16="http://schemas.microsoft.com/office/drawing/2014/main" id="{EDA62014-64E1-40B0-9A1D-C5605B7FB761}"/>
              </a:ext>
            </a:extLst>
          </p:cNvPr>
          <p:cNvSpPr>
            <a:spLocks noGrp="1" noRot="1" noChangeArrowheads="1"/>
          </p:cNvSpPr>
          <p:nvPr>
            <p:ph idx="1"/>
          </p:nvPr>
        </p:nvSpPr>
        <p:spPr>
          <a:xfrm>
            <a:off x="1524000" y="1600200"/>
            <a:ext cx="10047287" cy="4800600"/>
          </a:xfrm>
        </p:spPr>
        <p:txBody>
          <a:bodyPr anchor="t">
            <a:normAutofit fontScale="92500"/>
          </a:bodyPr>
          <a:lstStyle/>
          <a:p>
            <a:pPr marL="0" indent="0" eaLnBrk="1" fontAlgn="auto" hangingPunct="1">
              <a:lnSpc>
                <a:spcPct val="90000"/>
              </a:lnSpc>
              <a:buFont typeface="Arial" panose="020B0604020202020204" pitchFamily="34" charset="0"/>
              <a:buNone/>
              <a:defRPr/>
            </a:pPr>
            <a:r>
              <a:rPr lang="en-US" altLang="en-US" sz="3400" b="1" i="1" dirty="0">
                <a:solidFill>
                  <a:schemeClr val="tx1"/>
                </a:solidFill>
                <a:effectLst>
                  <a:glow rad="38100">
                    <a:schemeClr val="bg1">
                      <a:lumMod val="50000"/>
                      <a:lumOff val="50000"/>
                      <a:alpha val="20000"/>
                    </a:schemeClr>
                  </a:glow>
                </a:effectLst>
                <a:latin typeface="Candara" panose="020E0502030303020204" pitchFamily="34" charset="0"/>
              </a:rPr>
              <a:t>“</a:t>
            </a:r>
            <a:r>
              <a:rPr lang="en-US" altLang="en-US" sz="3400" b="1" i="1" dirty="0">
                <a:solidFill>
                  <a:schemeClr val="accent4">
                    <a:lumMod val="75000"/>
                  </a:schemeClr>
                </a:solidFill>
                <a:effectLst>
                  <a:glow rad="38100">
                    <a:schemeClr val="bg1">
                      <a:lumMod val="50000"/>
                      <a:lumOff val="50000"/>
                      <a:alpha val="20000"/>
                    </a:schemeClr>
                  </a:glow>
                </a:effectLst>
                <a:latin typeface="Candara" panose="020E0502030303020204" pitchFamily="34" charset="0"/>
              </a:rPr>
              <a:t>6 </a:t>
            </a:r>
            <a:r>
              <a:rPr lang="en-US" altLang="en-US" sz="3400" b="1" i="1" dirty="0">
                <a:solidFill>
                  <a:schemeClr val="tx1"/>
                </a:solidFill>
                <a:effectLst>
                  <a:glow rad="38100">
                    <a:schemeClr val="bg1">
                      <a:lumMod val="50000"/>
                      <a:lumOff val="50000"/>
                      <a:alpha val="20000"/>
                    </a:schemeClr>
                  </a:glow>
                </a:effectLst>
                <a:latin typeface="Candara" panose="020E0502030303020204" pitchFamily="34" charset="0"/>
              </a:rPr>
              <a:t>And when they had this done, they </a:t>
            </a:r>
            <a:r>
              <a:rPr lang="en-US" altLang="en-US" sz="3400" b="1" i="1" dirty="0" err="1">
                <a:solidFill>
                  <a:schemeClr val="tx1"/>
                </a:solidFill>
                <a:effectLst>
                  <a:glow rad="38100">
                    <a:schemeClr val="bg1">
                      <a:lumMod val="50000"/>
                      <a:lumOff val="50000"/>
                      <a:alpha val="20000"/>
                    </a:schemeClr>
                  </a:glow>
                </a:effectLst>
                <a:latin typeface="Candara" panose="020E0502030303020204" pitchFamily="34" charset="0"/>
              </a:rPr>
              <a:t>inclosed</a:t>
            </a:r>
            <a:r>
              <a:rPr lang="en-US" altLang="en-US" sz="3400" b="1" i="1" dirty="0">
                <a:solidFill>
                  <a:schemeClr val="tx1"/>
                </a:solidFill>
                <a:effectLst>
                  <a:glow rad="38100">
                    <a:schemeClr val="bg1">
                      <a:lumMod val="50000"/>
                      <a:lumOff val="50000"/>
                      <a:alpha val="20000"/>
                    </a:schemeClr>
                  </a:glow>
                </a:effectLst>
                <a:latin typeface="Candara" panose="020E0502030303020204" pitchFamily="34" charset="0"/>
              </a:rPr>
              <a:t> a great multitude of fishes: and their net brake. </a:t>
            </a:r>
            <a:r>
              <a:rPr lang="en-US" altLang="en-US" sz="3400" b="1" i="1" dirty="0">
                <a:solidFill>
                  <a:schemeClr val="accent4">
                    <a:lumMod val="75000"/>
                  </a:schemeClr>
                </a:solidFill>
                <a:effectLst>
                  <a:glow rad="38100">
                    <a:schemeClr val="bg1">
                      <a:lumMod val="50000"/>
                      <a:lumOff val="50000"/>
                      <a:alpha val="20000"/>
                    </a:schemeClr>
                  </a:glow>
                </a:effectLst>
                <a:latin typeface="Candara" panose="020E0502030303020204" pitchFamily="34" charset="0"/>
              </a:rPr>
              <a:t>7</a:t>
            </a:r>
            <a:r>
              <a:rPr lang="en-US" altLang="en-US" sz="3400" b="1" i="1" dirty="0">
                <a:solidFill>
                  <a:schemeClr val="tx1"/>
                </a:solidFill>
                <a:effectLst>
                  <a:glow rad="38100">
                    <a:schemeClr val="bg1">
                      <a:lumMod val="50000"/>
                      <a:lumOff val="50000"/>
                      <a:alpha val="20000"/>
                    </a:schemeClr>
                  </a:glow>
                </a:effectLst>
                <a:latin typeface="Candara" panose="020E0502030303020204" pitchFamily="34" charset="0"/>
              </a:rPr>
              <a:t> And they beckoned unto their partners, which were in the other ship, that they should come and help them. And they came, and filled both the ships, so that they began to sink. </a:t>
            </a:r>
            <a:r>
              <a:rPr lang="en-US" altLang="en-US" sz="3400" b="1" i="1" dirty="0">
                <a:solidFill>
                  <a:schemeClr val="accent4">
                    <a:lumMod val="75000"/>
                  </a:schemeClr>
                </a:solidFill>
                <a:effectLst>
                  <a:glow rad="38100">
                    <a:schemeClr val="bg1">
                      <a:lumMod val="50000"/>
                      <a:lumOff val="50000"/>
                      <a:alpha val="20000"/>
                    </a:schemeClr>
                  </a:glow>
                </a:effectLst>
                <a:latin typeface="Candara" panose="020E0502030303020204" pitchFamily="34" charset="0"/>
              </a:rPr>
              <a:t>8</a:t>
            </a:r>
            <a:r>
              <a:rPr lang="en-US" altLang="en-US" sz="3400" b="1" i="1" dirty="0">
                <a:solidFill>
                  <a:schemeClr val="tx1"/>
                </a:solidFill>
                <a:effectLst>
                  <a:glow rad="38100">
                    <a:schemeClr val="bg1">
                      <a:lumMod val="50000"/>
                      <a:lumOff val="50000"/>
                      <a:alpha val="20000"/>
                    </a:schemeClr>
                  </a:glow>
                </a:effectLst>
                <a:latin typeface="Candara" panose="020E0502030303020204" pitchFamily="34" charset="0"/>
              </a:rPr>
              <a:t> When Simon Peter saw it, he fell down at Jesus’ knees, saying, Depart from me; for I am a sinful man, O Lord. </a:t>
            </a:r>
            <a:r>
              <a:rPr lang="en-US" altLang="en-US" sz="3400" b="1" i="1" dirty="0">
                <a:solidFill>
                  <a:schemeClr val="accent4">
                    <a:lumMod val="75000"/>
                  </a:schemeClr>
                </a:solidFill>
                <a:effectLst>
                  <a:glow rad="38100">
                    <a:schemeClr val="bg1">
                      <a:lumMod val="50000"/>
                      <a:lumOff val="50000"/>
                      <a:alpha val="20000"/>
                    </a:schemeClr>
                  </a:glow>
                </a:effectLst>
                <a:latin typeface="Candara" panose="020E0502030303020204" pitchFamily="34" charset="0"/>
              </a:rPr>
              <a:t>9</a:t>
            </a:r>
            <a:r>
              <a:rPr lang="en-US" altLang="en-US" sz="3400" b="1" i="1" dirty="0">
                <a:solidFill>
                  <a:schemeClr val="tx1"/>
                </a:solidFill>
                <a:effectLst>
                  <a:glow rad="38100">
                    <a:schemeClr val="bg1">
                      <a:lumMod val="50000"/>
                      <a:lumOff val="50000"/>
                      <a:alpha val="20000"/>
                    </a:schemeClr>
                  </a:glow>
                </a:effectLst>
                <a:latin typeface="Candara" panose="020E0502030303020204" pitchFamily="34" charset="0"/>
              </a:rPr>
              <a:t> For he was astonished, and all that were with him, at the draught of the fishes which they had taken: </a:t>
            </a:r>
            <a:r>
              <a:rPr lang="en-US" altLang="en-US" sz="3400" b="1" i="1" dirty="0">
                <a:solidFill>
                  <a:schemeClr val="accent4">
                    <a:lumMod val="75000"/>
                  </a:schemeClr>
                </a:solidFill>
                <a:effectLst>
                  <a:glow rad="38100">
                    <a:schemeClr val="bg1">
                      <a:lumMod val="50000"/>
                      <a:lumOff val="50000"/>
                      <a:alpha val="20000"/>
                    </a:schemeClr>
                  </a:glow>
                </a:effectLst>
                <a:latin typeface="Candara" panose="020E0502030303020204" pitchFamily="34" charset="0"/>
              </a:rPr>
              <a:t>10</a:t>
            </a:r>
            <a:r>
              <a:rPr lang="en-US" altLang="en-US" sz="3400" b="1" i="1" dirty="0">
                <a:solidFill>
                  <a:schemeClr val="tx1"/>
                </a:solidFill>
                <a:effectLst>
                  <a:glow rad="38100">
                    <a:schemeClr val="bg1">
                      <a:lumMod val="50000"/>
                      <a:lumOff val="50000"/>
                      <a:alpha val="20000"/>
                    </a:schemeClr>
                  </a:glow>
                </a:effectLst>
                <a:latin typeface="Candara" panose="020E0502030303020204" pitchFamily="34" charset="0"/>
              </a:rPr>
              <a:t> And so was also James, and John, the sons of Zebedee, which were partners with Simon. And Jesus said unto Simon, Fear not; from henceforth thou shalt catch men”</a:t>
            </a:r>
          </a:p>
        </p:txBody>
      </p:sp>
    </p:spTree>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E8CF8A2-4785-462B-B143-E70E3D71D5DD}"/>
              </a:ext>
            </a:extLst>
          </p:cNvPr>
          <p:cNvSpPr>
            <a:spLocks noGrp="1" noRot="1" noChangeArrowheads="1"/>
          </p:cNvSpPr>
          <p:nvPr>
            <p:ph type="title"/>
          </p:nvPr>
        </p:nvSpPr>
        <p:spPr>
          <a:xfrm>
            <a:off x="1600200" y="244475"/>
            <a:ext cx="10515600" cy="1431925"/>
          </a:xfrm>
        </p:spPr>
        <p:txBody>
          <a:bodyPr/>
          <a:lstStyle/>
          <a:p>
            <a:pPr eaLnBrk="1" fontAlgn="auto" hangingPunct="1">
              <a:spcAft>
                <a:spcPts val="0"/>
              </a:spcAft>
              <a:defRPr/>
            </a:pPr>
            <a:r>
              <a:rPr lang="en-US" altLang="en-US" sz="4800" b="1" dirty="0">
                <a:solidFill>
                  <a:schemeClr val="accent4">
                    <a:lumMod val="75000"/>
                  </a:schemeClr>
                </a:solidFill>
                <a:latin typeface="Candara" panose="020E0502030303020204" pitchFamily="34" charset="0"/>
              </a:rPr>
              <a:t>That Saves …</a:t>
            </a:r>
          </a:p>
        </p:txBody>
      </p:sp>
      <p:sp>
        <p:nvSpPr>
          <p:cNvPr id="20483" name="Rectangle 3">
            <a:extLst>
              <a:ext uri="{FF2B5EF4-FFF2-40B4-BE49-F238E27FC236}">
                <a16:creationId xmlns:a16="http://schemas.microsoft.com/office/drawing/2014/main" id="{04B45AD7-6018-44AD-9525-395A2C5887C5}"/>
              </a:ext>
            </a:extLst>
          </p:cNvPr>
          <p:cNvSpPr>
            <a:spLocks noGrp="1" noRot="1" noChangeArrowheads="1"/>
          </p:cNvSpPr>
          <p:nvPr>
            <p:ph idx="1"/>
          </p:nvPr>
        </p:nvSpPr>
        <p:spPr>
          <a:xfrm>
            <a:off x="1458913" y="1600200"/>
            <a:ext cx="10275887" cy="5013324"/>
          </a:xfrm>
        </p:spPr>
        <p:txBody>
          <a:bodyPr anchor="t">
            <a:normAutofit lnSpcReduction="10000"/>
          </a:bodyPr>
          <a:lstStyle/>
          <a:p>
            <a:pPr eaLnBrk="1" fontAlgn="auto" hangingPunct="1">
              <a:lnSpc>
                <a:spcPct val="90000"/>
              </a:lnSpc>
              <a:buFont typeface="Wingdings" panose="05000000000000000000" pitchFamily="2" charset="2"/>
              <a:buChar char="§"/>
              <a:defRPr/>
            </a:pPr>
            <a:r>
              <a:rPr lang="en-US" altLang="en-US" sz="4000" b="1" u="sng" dirty="0">
                <a:solidFill>
                  <a:schemeClr val="tx2"/>
                </a:solidFill>
                <a:effectLst>
                  <a:glow rad="38100">
                    <a:schemeClr val="bg1">
                      <a:lumMod val="50000"/>
                      <a:lumOff val="50000"/>
                      <a:alpha val="20000"/>
                    </a:schemeClr>
                  </a:glow>
                </a:effectLst>
                <a:latin typeface="Candara" panose="020E0502030303020204" pitchFamily="34" charset="0"/>
              </a:rPr>
              <a:t>IS NOT</a:t>
            </a:r>
            <a:r>
              <a:rPr lang="en-US" altLang="en-US" sz="4000" b="1" dirty="0">
                <a:solidFill>
                  <a:schemeClr val="tx2"/>
                </a:solidFill>
                <a:effectLst>
                  <a:glow rad="38100">
                    <a:schemeClr val="bg1">
                      <a:lumMod val="50000"/>
                      <a:lumOff val="50000"/>
                      <a:alpha val="20000"/>
                    </a:schemeClr>
                  </a:glow>
                </a:effectLst>
                <a:latin typeface="Candara" panose="020E0502030303020204" pitchFamily="34" charset="0"/>
              </a:rPr>
              <a:t>:</a:t>
            </a:r>
            <a:endParaRPr lang="en-US" altLang="en-US" sz="4000" b="1" i="1" dirty="0">
              <a:solidFill>
                <a:srgbClr val="FFFF00"/>
              </a:solidFill>
              <a:effectLst>
                <a:glow rad="38100">
                  <a:schemeClr val="bg1">
                    <a:lumMod val="50000"/>
                    <a:lumOff val="50000"/>
                    <a:alpha val="20000"/>
                  </a:schemeClr>
                </a:glow>
              </a:effectLst>
              <a:latin typeface="Candara" panose="020E0502030303020204" pitchFamily="34" charset="0"/>
            </a:endParaRPr>
          </a:p>
          <a:p>
            <a:pPr lvl="1" eaLnBrk="1" fontAlgn="auto" hangingPunct="1">
              <a:buFont typeface="Wingdings" panose="05000000000000000000" pitchFamily="2" charset="2"/>
              <a:buChar char="§"/>
              <a:defRPr/>
            </a:pPr>
            <a:r>
              <a:rPr lang="en-US" altLang="en-US" sz="3600" b="1" dirty="0">
                <a:effectLst>
                  <a:glow rad="38100">
                    <a:schemeClr val="bg1">
                      <a:lumMod val="50000"/>
                      <a:lumOff val="50000"/>
                      <a:alpha val="20000"/>
                    </a:schemeClr>
                  </a:glow>
                </a:effectLst>
                <a:latin typeface="Candara" panose="020E0502030303020204" pitchFamily="34" charset="0"/>
              </a:rPr>
              <a:t>Little - Weak - Hidden - Non-existent 0r Dead faith</a:t>
            </a:r>
          </a:p>
          <a:p>
            <a:pPr lvl="2" eaLnBrk="1" fontAlgn="auto" hangingPunct="1">
              <a:buFont typeface="Wingdings" panose="05000000000000000000" pitchFamily="2" charset="2"/>
              <a:buChar char="§"/>
              <a:defRPr/>
            </a:pPr>
            <a:r>
              <a:rPr lang="en-US" altLang="en-US" sz="3200" dirty="0">
                <a:solidFill>
                  <a:schemeClr val="tx1">
                    <a:lumMod val="95000"/>
                  </a:schemeClr>
                </a:solidFill>
                <a:effectLst>
                  <a:glow rad="38100">
                    <a:schemeClr val="bg1">
                      <a:lumMod val="50000"/>
                      <a:lumOff val="50000"/>
                      <a:alpha val="20000"/>
                    </a:schemeClr>
                  </a:glow>
                </a:effectLst>
                <a:latin typeface="Candara" panose="020E0502030303020204" pitchFamily="34" charset="0"/>
              </a:rPr>
              <a:t>Hebrews 11:6; 2 Peter 1:5-10 </a:t>
            </a:r>
          </a:p>
          <a:p>
            <a:pPr eaLnBrk="1" fontAlgn="auto" hangingPunct="1">
              <a:buFont typeface="Wingdings" panose="05000000000000000000" pitchFamily="2" charset="2"/>
              <a:buChar char="§"/>
              <a:defRPr/>
            </a:pPr>
            <a:r>
              <a:rPr lang="en-US" altLang="en-US" sz="4000" b="1" u="sng" dirty="0">
                <a:solidFill>
                  <a:schemeClr val="tx2"/>
                </a:solidFill>
                <a:effectLst>
                  <a:glow rad="38100">
                    <a:schemeClr val="bg1">
                      <a:lumMod val="50000"/>
                      <a:lumOff val="50000"/>
                      <a:alpha val="20000"/>
                    </a:schemeClr>
                  </a:glow>
                </a:effectLst>
                <a:latin typeface="Candara" panose="020E0502030303020204" pitchFamily="34" charset="0"/>
              </a:rPr>
              <a:t>IS ONLY</a:t>
            </a:r>
            <a:r>
              <a:rPr lang="en-US" altLang="en-US" sz="4000" b="1" dirty="0">
                <a:effectLst>
                  <a:glow rad="38100">
                    <a:schemeClr val="bg1">
                      <a:lumMod val="50000"/>
                      <a:lumOff val="50000"/>
                      <a:alpha val="20000"/>
                    </a:schemeClr>
                  </a:glow>
                </a:effectLst>
                <a:latin typeface="Candara" panose="020E0502030303020204" pitchFamily="34" charset="0"/>
              </a:rPr>
              <a:t>:</a:t>
            </a:r>
          </a:p>
          <a:p>
            <a:pPr lvl="1" eaLnBrk="1" fontAlgn="auto" hangingPunct="1">
              <a:buFont typeface="Wingdings" panose="05000000000000000000" pitchFamily="2" charset="2"/>
              <a:buChar char="§"/>
              <a:defRPr/>
            </a:pPr>
            <a:r>
              <a:rPr lang="en-US" altLang="en-US" sz="3600" b="1" dirty="0">
                <a:effectLst>
                  <a:glow rad="38100">
                    <a:schemeClr val="bg1">
                      <a:lumMod val="50000"/>
                      <a:lumOff val="50000"/>
                      <a:alpha val="20000"/>
                    </a:schemeClr>
                  </a:glow>
                </a:effectLst>
                <a:latin typeface="Candara" panose="020E0502030303020204" pitchFamily="34" charset="0"/>
              </a:rPr>
              <a:t>A great faith - the faith that believes &amp; obeys God</a:t>
            </a:r>
          </a:p>
          <a:p>
            <a:pPr lvl="2" eaLnBrk="1" fontAlgn="auto" hangingPunct="1">
              <a:buFont typeface="Wingdings" panose="05000000000000000000" pitchFamily="2" charset="2"/>
              <a:buChar char="§"/>
              <a:defRPr/>
            </a:pPr>
            <a:r>
              <a:rPr lang="en-US" altLang="en-US" sz="3200" dirty="0">
                <a:solidFill>
                  <a:schemeClr val="tx1"/>
                </a:solidFill>
                <a:effectLst>
                  <a:glow rad="38100">
                    <a:schemeClr val="bg1">
                      <a:lumMod val="50000"/>
                      <a:lumOff val="50000"/>
                      <a:alpha val="20000"/>
                    </a:schemeClr>
                  </a:glow>
                </a:effectLst>
                <a:latin typeface="Candara" panose="020E0502030303020204" pitchFamily="34" charset="0"/>
              </a:rPr>
              <a:t>John 3:14-17 (Numbers 21:4-9); James 2:24</a:t>
            </a:r>
          </a:p>
        </p:txBody>
      </p:sp>
      <p:sp>
        <p:nvSpPr>
          <p:cNvPr id="4" name="Slide Number Placeholder 5">
            <a:extLst>
              <a:ext uri="{FF2B5EF4-FFF2-40B4-BE49-F238E27FC236}">
                <a16:creationId xmlns:a16="http://schemas.microsoft.com/office/drawing/2014/main" id="{8B799E13-3150-4210-8B04-6478A109B37B}"/>
              </a:ext>
            </a:extLst>
          </p:cNvPr>
          <p:cNvSpPr>
            <a:spLocks noGrp="1"/>
          </p:cNvSpPr>
          <p:nvPr>
            <p:ph type="sldNum" sz="quarter" idx="12"/>
          </p:nvPr>
        </p:nvSpPr>
        <p:spPr/>
        <p:txBody>
          <a:bodyPr/>
          <a:lstStyle/>
          <a:p>
            <a:pPr>
              <a:defRPr/>
            </a:pPr>
            <a:fld id="{D564658F-1487-4161-B34C-2221031810B0}" type="slidenum">
              <a:rPr lang="en-US" altLang="en-US"/>
              <a:pPr>
                <a:defRPr/>
              </a:pPr>
              <a:t>15</a:t>
            </a:fld>
            <a:endParaRPr lang="en-US" altLang="en-US"/>
          </a:p>
        </p:txBody>
      </p:sp>
      <p:sp>
        <p:nvSpPr>
          <p:cNvPr id="5" name="Rectangle 4">
            <a:extLst>
              <a:ext uri="{FF2B5EF4-FFF2-40B4-BE49-F238E27FC236}">
                <a16:creationId xmlns:a16="http://schemas.microsoft.com/office/drawing/2014/main" id="{0B5EB977-6D5F-4B3E-8D7C-45D0C5DC4440}"/>
              </a:ext>
            </a:extLst>
          </p:cNvPr>
          <p:cNvSpPr/>
          <p:nvPr/>
        </p:nvSpPr>
        <p:spPr>
          <a:xfrm rot="16200000">
            <a:off x="-888315" y="2888526"/>
            <a:ext cx="3106941"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2700">
                  <a:solidFill>
                    <a:schemeClr val="accent5"/>
                  </a:solidFill>
                  <a:prstDash val="solid"/>
                </a:ln>
                <a:pattFill prst="ltDnDiag">
                  <a:fgClr>
                    <a:schemeClr val="accent5">
                      <a:lumMod val="60000"/>
                      <a:lumOff val="40000"/>
                    </a:schemeClr>
                  </a:fgClr>
                  <a:bgClr>
                    <a:schemeClr val="bg1"/>
                  </a:bgClr>
                </a:pattFill>
                <a:latin typeface="+mn-lt"/>
              </a:rPr>
              <a:t>The Faith</a:t>
            </a:r>
          </a:p>
        </p:txBody>
      </p:sp>
      <p:sp>
        <p:nvSpPr>
          <p:cNvPr id="6" name="Arrow: Bent 5">
            <a:extLst>
              <a:ext uri="{FF2B5EF4-FFF2-40B4-BE49-F238E27FC236}">
                <a16:creationId xmlns:a16="http://schemas.microsoft.com/office/drawing/2014/main" id="{E6856923-8F0F-4598-8C5F-19CB849EEFA9}"/>
              </a:ext>
            </a:extLst>
          </p:cNvPr>
          <p:cNvSpPr/>
          <p:nvPr/>
        </p:nvSpPr>
        <p:spPr>
          <a:xfrm>
            <a:off x="620713" y="849313"/>
            <a:ext cx="838200" cy="762000"/>
          </a:xfrm>
          <a:prstGeom prst="ben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n>
                <a:solidFill>
                  <a:schemeClr val="accent6"/>
                </a:solidFill>
              </a:ln>
              <a:solidFill>
                <a:schemeClr val="tx1"/>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25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1250"/>
                                        <p:tgtEl>
                                          <p:spTgt spid="20483">
                                            <p:txEl>
                                              <p:pRg st="1" end="1"/>
                                            </p:txEl>
                                          </p:spTgt>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20483">
                                            <p:txEl>
                                              <p:pRg st="2" end="2"/>
                                            </p:txEl>
                                          </p:spTgt>
                                        </p:tgtEl>
                                        <p:attrNameLst>
                                          <p:attrName>style.visibility</p:attrName>
                                        </p:attrNameLst>
                                      </p:cBhvr>
                                      <p:to>
                                        <p:strVal val="visible"/>
                                      </p:to>
                                    </p:set>
                                    <p:animEffect transition="in" filter="fade">
                                      <p:cBhvr>
                                        <p:cTn id="16" dur="1250"/>
                                        <p:tgtEl>
                                          <p:spTgt spid="2048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483">
                                            <p:txEl>
                                              <p:pRg st="3" end="3"/>
                                            </p:txEl>
                                          </p:spTgt>
                                        </p:tgtEl>
                                        <p:attrNameLst>
                                          <p:attrName>style.visibility</p:attrName>
                                        </p:attrNameLst>
                                      </p:cBhvr>
                                      <p:to>
                                        <p:strVal val="visible"/>
                                      </p:to>
                                    </p:set>
                                    <p:animEffect transition="in" filter="fade">
                                      <p:cBhvr>
                                        <p:cTn id="21" dur="1250"/>
                                        <p:tgtEl>
                                          <p:spTgt spid="2048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483">
                                            <p:txEl>
                                              <p:pRg st="4" end="4"/>
                                            </p:txEl>
                                          </p:spTgt>
                                        </p:tgtEl>
                                        <p:attrNameLst>
                                          <p:attrName>style.visibility</p:attrName>
                                        </p:attrNameLst>
                                      </p:cBhvr>
                                      <p:to>
                                        <p:strVal val="visible"/>
                                      </p:to>
                                    </p:set>
                                    <p:animEffect transition="in" filter="fade">
                                      <p:cBhvr>
                                        <p:cTn id="26" dur="1250"/>
                                        <p:tgtEl>
                                          <p:spTgt spid="20483">
                                            <p:txEl>
                                              <p:pRg st="4" end="4"/>
                                            </p:txEl>
                                          </p:spTgt>
                                        </p:tgtEl>
                                      </p:cBhvr>
                                    </p:animEffect>
                                  </p:childTnLst>
                                </p:cTn>
                              </p:par>
                            </p:childTnLst>
                          </p:cTn>
                        </p:par>
                        <p:par>
                          <p:cTn id="27" fill="hold">
                            <p:stCondLst>
                              <p:cond delay="1250"/>
                            </p:stCondLst>
                            <p:childTnLst>
                              <p:par>
                                <p:cTn id="28" presetID="10" presetClass="entr" presetSubtype="0" fill="hold" grpId="0" nodeType="afterEffect">
                                  <p:stCondLst>
                                    <p:cond delay="0"/>
                                  </p:stCondLst>
                                  <p:childTnLst>
                                    <p:set>
                                      <p:cBhvr>
                                        <p:cTn id="29" dur="1" fill="hold">
                                          <p:stCondLst>
                                            <p:cond delay="0"/>
                                          </p:stCondLst>
                                        </p:cTn>
                                        <p:tgtEl>
                                          <p:spTgt spid="20483">
                                            <p:txEl>
                                              <p:pRg st="5" end="5"/>
                                            </p:txEl>
                                          </p:spTgt>
                                        </p:tgtEl>
                                        <p:attrNameLst>
                                          <p:attrName>style.visibility</p:attrName>
                                        </p:attrNameLst>
                                      </p:cBhvr>
                                      <p:to>
                                        <p:strVal val="visible"/>
                                      </p:to>
                                    </p:set>
                                    <p:animEffect transition="in" filter="fade">
                                      <p:cBhvr>
                                        <p:cTn id="30" dur="125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E8CF8A2-4785-462B-B143-E70E3D71D5DD}"/>
              </a:ext>
            </a:extLst>
          </p:cNvPr>
          <p:cNvSpPr>
            <a:spLocks noGrp="1" noRot="1" noChangeArrowheads="1"/>
          </p:cNvSpPr>
          <p:nvPr>
            <p:ph type="title"/>
          </p:nvPr>
        </p:nvSpPr>
        <p:spPr>
          <a:xfrm>
            <a:off x="1524000" y="244475"/>
            <a:ext cx="9144000" cy="1431925"/>
          </a:xfrm>
        </p:spPr>
        <p:txBody>
          <a:bodyPr/>
          <a:lstStyle/>
          <a:p>
            <a:pPr eaLnBrk="1" fontAlgn="auto" hangingPunct="1">
              <a:spcAft>
                <a:spcPts val="0"/>
              </a:spcAft>
              <a:defRPr/>
            </a:pPr>
            <a:r>
              <a:rPr lang="en-US" altLang="en-US" sz="4800" b="1" dirty="0">
                <a:solidFill>
                  <a:schemeClr val="accent4">
                    <a:lumMod val="75000"/>
                  </a:schemeClr>
                </a:solidFill>
                <a:latin typeface="Candara" panose="020E0502030303020204" pitchFamily="34" charset="0"/>
              </a:rPr>
              <a:t>Questions to consider</a:t>
            </a:r>
          </a:p>
        </p:txBody>
      </p:sp>
      <p:sp>
        <p:nvSpPr>
          <p:cNvPr id="20483" name="Rectangle 3">
            <a:extLst>
              <a:ext uri="{FF2B5EF4-FFF2-40B4-BE49-F238E27FC236}">
                <a16:creationId xmlns:a16="http://schemas.microsoft.com/office/drawing/2014/main" id="{04B45AD7-6018-44AD-9525-395A2C5887C5}"/>
              </a:ext>
            </a:extLst>
          </p:cNvPr>
          <p:cNvSpPr>
            <a:spLocks noGrp="1" noRot="1" noChangeArrowheads="1"/>
          </p:cNvSpPr>
          <p:nvPr>
            <p:ph idx="1"/>
          </p:nvPr>
        </p:nvSpPr>
        <p:spPr>
          <a:xfrm>
            <a:off x="1524000" y="1600200"/>
            <a:ext cx="10464800" cy="5013325"/>
          </a:xfrm>
        </p:spPr>
        <p:txBody>
          <a:bodyPr anchor="t"/>
          <a:lstStyle/>
          <a:p>
            <a:pPr eaLnBrk="1" fontAlgn="auto" hangingPunct="1">
              <a:lnSpc>
                <a:spcPct val="90000"/>
              </a:lnSpc>
              <a:buFont typeface="Wingdings" panose="05000000000000000000" pitchFamily="2" charset="2"/>
              <a:buChar char="§"/>
              <a:defRPr/>
            </a:pPr>
            <a:r>
              <a:rPr lang="en-US" altLang="en-US" sz="3600" dirty="0">
                <a:solidFill>
                  <a:schemeClr val="tx2"/>
                </a:solidFill>
                <a:latin typeface="Candara" panose="020E0502030303020204" pitchFamily="34" charset="0"/>
              </a:rPr>
              <a:t>What kind of faith do YOU have?</a:t>
            </a:r>
          </a:p>
          <a:p>
            <a:pPr eaLnBrk="1" fontAlgn="auto" hangingPunct="1">
              <a:buFont typeface="Wingdings" panose="05000000000000000000" pitchFamily="2" charset="2"/>
              <a:buChar char="§"/>
              <a:defRPr/>
            </a:pPr>
            <a:r>
              <a:rPr lang="en-US" altLang="en-US" sz="3600" dirty="0">
                <a:solidFill>
                  <a:schemeClr val="tx2"/>
                </a:solidFill>
                <a:latin typeface="Candara" panose="020E0502030303020204" pitchFamily="34" charset="0"/>
              </a:rPr>
              <a:t>What kind of faith </a:t>
            </a:r>
            <a:r>
              <a:rPr lang="en-US" altLang="en-US" sz="3600">
                <a:solidFill>
                  <a:schemeClr val="tx2"/>
                </a:solidFill>
                <a:latin typeface="Candara" panose="020E0502030303020204" pitchFamily="34" charset="0"/>
              </a:rPr>
              <a:t>will YOU have </a:t>
            </a:r>
            <a:r>
              <a:rPr lang="en-US" altLang="en-US" sz="3600" dirty="0">
                <a:solidFill>
                  <a:schemeClr val="tx2"/>
                </a:solidFill>
                <a:latin typeface="Candara" panose="020E0502030303020204" pitchFamily="34" charset="0"/>
              </a:rPr>
              <a:t>from this day forward? </a:t>
            </a:r>
          </a:p>
          <a:p>
            <a:pPr lvl="1" eaLnBrk="1" fontAlgn="auto" hangingPunct="1">
              <a:buFont typeface="Wingdings" panose="05000000000000000000" pitchFamily="2" charset="2"/>
              <a:buChar char="§"/>
              <a:defRPr/>
            </a:pPr>
            <a:r>
              <a:rPr lang="en-US" altLang="en-US" sz="3200" dirty="0">
                <a:solidFill>
                  <a:schemeClr val="tx1"/>
                </a:solidFill>
                <a:effectLst>
                  <a:glow rad="38100">
                    <a:schemeClr val="bg1">
                      <a:lumMod val="50000"/>
                      <a:lumOff val="50000"/>
                      <a:alpha val="20000"/>
                    </a:schemeClr>
                  </a:glow>
                </a:effectLst>
                <a:latin typeface="Candara" panose="020E0502030303020204" pitchFamily="34" charset="0"/>
              </a:rPr>
              <a:t>Matthew 7:21; Luke 6:46</a:t>
            </a:r>
          </a:p>
          <a:p>
            <a:pPr eaLnBrk="1" fontAlgn="auto" hangingPunct="1">
              <a:buFont typeface="Wingdings" panose="05000000000000000000" pitchFamily="2" charset="2"/>
              <a:buChar char="§"/>
              <a:defRPr/>
            </a:pPr>
            <a:r>
              <a:rPr lang="en-US" altLang="en-US" sz="3600" b="1" i="1" dirty="0">
                <a:solidFill>
                  <a:schemeClr val="tx2"/>
                </a:solidFill>
                <a:latin typeface="Candara" panose="020E0502030303020204" pitchFamily="34" charset="0"/>
              </a:rPr>
              <a:t>“…when the Son of Man cometh, will He find faith on the earth?”</a:t>
            </a:r>
            <a:endParaRPr lang="en-US" altLang="en-US" sz="3600" dirty="0">
              <a:solidFill>
                <a:schemeClr val="tx2"/>
              </a:solidFill>
              <a:latin typeface="Candara" panose="020E0502030303020204" pitchFamily="34" charset="0"/>
            </a:endParaRPr>
          </a:p>
          <a:p>
            <a:pPr lvl="1" eaLnBrk="1" fontAlgn="auto" hangingPunct="1">
              <a:buFont typeface="Wingdings" panose="05000000000000000000" pitchFamily="2" charset="2"/>
              <a:buChar char="§"/>
              <a:defRPr/>
            </a:pPr>
            <a:r>
              <a:rPr lang="en-US" altLang="en-US" sz="3200" dirty="0">
                <a:solidFill>
                  <a:schemeClr val="tx1"/>
                </a:solidFill>
                <a:effectLst>
                  <a:glow rad="38100">
                    <a:schemeClr val="bg1">
                      <a:lumMod val="50000"/>
                      <a:lumOff val="50000"/>
                      <a:alpha val="20000"/>
                    </a:schemeClr>
                  </a:glow>
                </a:effectLst>
                <a:latin typeface="Candara" panose="020E0502030303020204" pitchFamily="34" charset="0"/>
              </a:rPr>
              <a:t>Luke 18:8</a:t>
            </a:r>
          </a:p>
          <a:p>
            <a:pPr eaLnBrk="1" fontAlgn="auto" hangingPunct="1">
              <a:buFont typeface="Wingdings" panose="05000000000000000000" pitchFamily="2" charset="2"/>
              <a:buChar char="§"/>
              <a:defRPr/>
            </a:pPr>
            <a:endParaRPr lang="en-US" altLang="en-US" sz="4000" b="1" u="sng" dirty="0">
              <a:solidFill>
                <a:schemeClr val="tx2"/>
              </a:solidFill>
              <a:latin typeface="Candara" panose="020E0502030303020204" pitchFamily="34" charset="0"/>
            </a:endParaRPr>
          </a:p>
        </p:txBody>
      </p:sp>
      <p:sp>
        <p:nvSpPr>
          <p:cNvPr id="4" name="Slide Number Placeholder 5">
            <a:extLst>
              <a:ext uri="{FF2B5EF4-FFF2-40B4-BE49-F238E27FC236}">
                <a16:creationId xmlns:a16="http://schemas.microsoft.com/office/drawing/2014/main" id="{8B799E13-3150-4210-8B04-6478A109B37B}"/>
              </a:ext>
            </a:extLst>
          </p:cNvPr>
          <p:cNvSpPr>
            <a:spLocks noGrp="1"/>
          </p:cNvSpPr>
          <p:nvPr>
            <p:ph type="sldNum" sz="quarter" idx="12"/>
          </p:nvPr>
        </p:nvSpPr>
        <p:spPr/>
        <p:txBody>
          <a:bodyPr/>
          <a:lstStyle/>
          <a:p>
            <a:pPr>
              <a:defRPr/>
            </a:pPr>
            <a:fld id="{FC8CFDE1-7406-423F-94D0-67A02DA23948}" type="slidenum">
              <a:rPr lang="en-US" altLang="en-US"/>
              <a:pPr>
                <a:defRPr/>
              </a:pPr>
              <a:t>16</a:t>
            </a:fld>
            <a:endParaRPr lang="en-US" altLang="en-US" dirty="0"/>
          </a:p>
        </p:txBody>
      </p:sp>
      <p:sp>
        <p:nvSpPr>
          <p:cNvPr id="5" name="Rectangle 4">
            <a:extLst>
              <a:ext uri="{FF2B5EF4-FFF2-40B4-BE49-F238E27FC236}">
                <a16:creationId xmlns:a16="http://schemas.microsoft.com/office/drawing/2014/main" id="{27ECBFAD-414A-4819-ABD8-C390DD9DE22C}"/>
              </a:ext>
            </a:extLst>
          </p:cNvPr>
          <p:cNvSpPr/>
          <p:nvPr/>
        </p:nvSpPr>
        <p:spPr>
          <a:xfrm rot="16200000">
            <a:off x="-1810041" y="3615034"/>
            <a:ext cx="4950394"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2700">
                  <a:solidFill>
                    <a:schemeClr val="accent5"/>
                  </a:solidFill>
                  <a:prstDash val="solid"/>
                </a:ln>
                <a:pattFill prst="ltDnDiag">
                  <a:fgClr>
                    <a:schemeClr val="accent5">
                      <a:lumMod val="60000"/>
                      <a:lumOff val="40000"/>
                    </a:schemeClr>
                  </a:fgClr>
                  <a:bgClr>
                    <a:schemeClr val="bg1"/>
                  </a:bgClr>
                </a:pattFill>
                <a:latin typeface="+mn-lt"/>
              </a:rPr>
              <a:t>Kinds of Faith?</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25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125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125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fade">
                                      <p:cBhvr>
                                        <p:cTn id="22" dur="1250"/>
                                        <p:tgtEl>
                                          <p:spTgt spid="20483">
                                            <p:txEl>
                                              <p:pRg st="3" end="3"/>
                                            </p:txEl>
                                          </p:spTgt>
                                        </p:tgtEl>
                                      </p:cBhvr>
                                    </p:animEffect>
                                  </p:childTnLst>
                                </p:cTn>
                              </p:par>
                            </p:childTnLst>
                          </p:cTn>
                        </p:par>
                        <p:par>
                          <p:cTn id="23" fill="hold">
                            <p:stCondLst>
                              <p:cond delay="1250"/>
                            </p:stCondLst>
                            <p:childTnLst>
                              <p:par>
                                <p:cTn id="24" presetID="10" presetClass="entr" presetSubtype="0" fill="hold" grpId="0" nodeType="afterEffect">
                                  <p:stCondLst>
                                    <p:cond delay="0"/>
                                  </p:stCondLst>
                                  <p:childTnLst>
                                    <p:set>
                                      <p:cBhvr>
                                        <p:cTn id="25" dur="1" fill="hold">
                                          <p:stCondLst>
                                            <p:cond delay="0"/>
                                          </p:stCondLst>
                                        </p:cTn>
                                        <p:tgtEl>
                                          <p:spTgt spid="20483">
                                            <p:txEl>
                                              <p:pRg st="4" end="4"/>
                                            </p:txEl>
                                          </p:spTgt>
                                        </p:tgtEl>
                                        <p:attrNameLst>
                                          <p:attrName>style.visibility</p:attrName>
                                        </p:attrNameLst>
                                      </p:cBhvr>
                                      <p:to>
                                        <p:strVal val="visible"/>
                                      </p:to>
                                    </p:set>
                                    <p:animEffect transition="in" filter="fade">
                                      <p:cBhvr>
                                        <p:cTn id="26" dur="125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74E8ADF1-216D-4B73-9121-E2C639B62B1A}"/>
              </a:ext>
            </a:extLst>
          </p:cNvPr>
          <p:cNvSpPr>
            <a:spLocks noGrp="1" noChangeArrowheads="1"/>
          </p:cNvSpPr>
          <p:nvPr>
            <p:ph type="title"/>
          </p:nvPr>
        </p:nvSpPr>
        <p:spPr>
          <a:xfrm rot="16200000">
            <a:off x="-1472913" y="2577817"/>
            <a:ext cx="5867401" cy="1702374"/>
          </a:xfrm>
          <a:solidFill>
            <a:schemeClr val="bg1">
              <a:lumMod val="50000"/>
              <a:lumOff val="50000"/>
              <a:alpha val="50000"/>
            </a:schemeClr>
          </a:solidFill>
        </p:spPr>
        <p:txBody>
          <a:bodyPr/>
          <a:lstStyle/>
          <a:p>
            <a:pPr algn="ctr">
              <a:defRPr/>
            </a:pPr>
            <a:r>
              <a:rPr lang="en-US" altLang="en-US" sz="3600" b="1" i="1" dirty="0">
                <a:solidFill>
                  <a:schemeClr val="accent4">
                    <a:lumMod val="75000"/>
                  </a:schemeClr>
                </a:solidFill>
                <a:effectLst>
                  <a:glow rad="38100">
                    <a:schemeClr val="bg1">
                      <a:lumMod val="65000"/>
                      <a:lumOff val="35000"/>
                      <a:alpha val="40000"/>
                    </a:schemeClr>
                  </a:glow>
                </a:effectLst>
                <a:latin typeface="Candara" panose="020E0502030303020204" pitchFamily="34" charset="0"/>
              </a:rPr>
              <a:t>“…WHAT SHALL WE DO?” </a:t>
            </a:r>
            <a:br>
              <a:rPr lang="en-US" altLang="en-US" sz="1800" b="1" i="1" dirty="0">
                <a:solidFill>
                  <a:schemeClr val="accent4">
                    <a:lumMod val="75000"/>
                  </a:schemeClr>
                </a:solidFill>
                <a:effectLst>
                  <a:glow rad="38100">
                    <a:schemeClr val="bg1">
                      <a:lumMod val="65000"/>
                      <a:lumOff val="35000"/>
                      <a:alpha val="40000"/>
                    </a:schemeClr>
                  </a:glow>
                </a:effectLst>
                <a:latin typeface="Candara" panose="020E0502030303020204" pitchFamily="34" charset="0"/>
              </a:rPr>
            </a:br>
            <a:r>
              <a:rPr lang="en-US" altLang="en-US" sz="2400" b="1" i="1" dirty="0">
                <a:solidFill>
                  <a:schemeClr val="accent4">
                    <a:lumMod val="75000"/>
                  </a:schemeClr>
                </a:solidFill>
                <a:effectLst>
                  <a:glow rad="38100">
                    <a:schemeClr val="bg1">
                      <a:lumMod val="65000"/>
                      <a:lumOff val="35000"/>
                      <a:alpha val="40000"/>
                    </a:schemeClr>
                  </a:glow>
                </a:effectLst>
                <a:latin typeface="Candara" panose="020E0502030303020204" pitchFamily="34" charset="0"/>
              </a:rPr>
              <a:t>ACTS 2:38</a:t>
            </a:r>
            <a:r>
              <a:rPr lang="en-US" altLang="en-US" sz="2400" b="1" dirty="0">
                <a:solidFill>
                  <a:schemeClr val="accent4">
                    <a:lumMod val="75000"/>
                  </a:schemeClr>
                </a:solidFill>
                <a:effectLst>
                  <a:glow rad="38100">
                    <a:schemeClr val="bg1">
                      <a:lumMod val="65000"/>
                      <a:lumOff val="35000"/>
                      <a:alpha val="40000"/>
                    </a:schemeClr>
                  </a:glow>
                </a:effectLst>
                <a:latin typeface="Candara" panose="020E0502030303020204" pitchFamily="34" charset="0"/>
              </a:rPr>
              <a:t> </a:t>
            </a:r>
          </a:p>
        </p:txBody>
      </p:sp>
      <p:sp>
        <p:nvSpPr>
          <p:cNvPr id="3" name="Content Placeholder 2">
            <a:extLst>
              <a:ext uri="{FF2B5EF4-FFF2-40B4-BE49-F238E27FC236}">
                <a16:creationId xmlns:a16="http://schemas.microsoft.com/office/drawing/2014/main" id="{1959FB85-40D8-42E0-9AF8-5F2EFDAAE6DA}"/>
              </a:ext>
            </a:extLst>
          </p:cNvPr>
          <p:cNvSpPr>
            <a:spLocks noGrp="1"/>
          </p:cNvSpPr>
          <p:nvPr>
            <p:ph idx="1"/>
          </p:nvPr>
        </p:nvSpPr>
        <p:spPr>
          <a:xfrm>
            <a:off x="2895600" y="762001"/>
            <a:ext cx="8803780" cy="5181599"/>
          </a:xfrm>
          <a:solidFill>
            <a:schemeClr val="bg1">
              <a:lumMod val="50000"/>
              <a:lumOff val="50000"/>
              <a:alpha val="45000"/>
            </a:schemeClr>
          </a:solidFill>
        </p:spPr>
        <p:txBody>
          <a:bodyPr anchor="t">
            <a:normAutofit fontScale="92500" lnSpcReduction="20000"/>
          </a:bodyPr>
          <a:lstStyle/>
          <a:p>
            <a:pPr marL="45720" indent="0">
              <a:spcBef>
                <a:spcPts val="338"/>
              </a:spcBef>
              <a:buFont typeface="Arial" panose="020B0604020202020204" pitchFamily="34" charset="0"/>
              <a:buNone/>
              <a:defRPr/>
            </a:pPr>
            <a:r>
              <a:rPr lang="en-US" altLang="en-US" sz="3900" b="1" dirty="0">
                <a:solidFill>
                  <a:schemeClr val="accent4">
                    <a:lumMod val="75000"/>
                  </a:schemeClr>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Alien sinners must…</a:t>
            </a:r>
          </a:p>
          <a:p>
            <a:pPr lvl="1">
              <a:spcBef>
                <a:spcPts val="338"/>
              </a:spcBef>
              <a:buClr>
                <a:schemeClr val="accent4">
                  <a:lumMod val="75000"/>
                </a:schemeClr>
              </a:buClr>
              <a:buFont typeface="Wingdings" panose="05000000000000000000" pitchFamily="2" charset="2"/>
              <a:buChar char="§"/>
              <a:defRPr/>
            </a:pPr>
            <a:r>
              <a:rPr lang="en-US" altLang="en-US" sz="3200" dirty="0">
                <a:solidFill>
                  <a:schemeClr val="accent4">
                    <a:lumMod val="75000"/>
                  </a:schemeClr>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Hear the Gospel – Romans 10:17</a:t>
            </a:r>
          </a:p>
          <a:p>
            <a:pPr lvl="1">
              <a:spcBef>
                <a:spcPts val="338"/>
              </a:spcBef>
              <a:buClr>
                <a:schemeClr val="accent4">
                  <a:lumMod val="75000"/>
                </a:schemeClr>
              </a:buClr>
              <a:buFont typeface="Wingdings" panose="05000000000000000000" pitchFamily="2" charset="2"/>
              <a:buChar char="§"/>
              <a:defRPr/>
            </a:pPr>
            <a:r>
              <a:rPr lang="en-US" altLang="en-US" sz="3200" dirty="0">
                <a:solidFill>
                  <a:schemeClr val="accent4">
                    <a:lumMod val="75000"/>
                  </a:schemeClr>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Believe – John 8:24</a:t>
            </a:r>
          </a:p>
          <a:p>
            <a:pPr lvl="1">
              <a:spcBef>
                <a:spcPts val="338"/>
              </a:spcBef>
              <a:buClr>
                <a:schemeClr val="accent4">
                  <a:lumMod val="75000"/>
                </a:schemeClr>
              </a:buClr>
              <a:buFont typeface="Wingdings" panose="05000000000000000000" pitchFamily="2" charset="2"/>
              <a:buChar char="§"/>
              <a:defRPr/>
            </a:pPr>
            <a:r>
              <a:rPr lang="en-US" altLang="en-US" sz="3200" dirty="0">
                <a:solidFill>
                  <a:schemeClr val="accent4">
                    <a:lumMod val="75000"/>
                  </a:schemeClr>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Repent – Acts 17:30</a:t>
            </a:r>
          </a:p>
          <a:p>
            <a:pPr lvl="1">
              <a:spcBef>
                <a:spcPts val="338"/>
              </a:spcBef>
              <a:buClr>
                <a:schemeClr val="accent4">
                  <a:lumMod val="75000"/>
                </a:schemeClr>
              </a:buClr>
              <a:buFont typeface="Wingdings" panose="05000000000000000000" pitchFamily="2" charset="2"/>
              <a:buChar char="§"/>
              <a:defRPr/>
            </a:pPr>
            <a:r>
              <a:rPr lang="en-US" altLang="en-US" sz="3200" dirty="0">
                <a:solidFill>
                  <a:schemeClr val="accent4">
                    <a:lumMod val="75000"/>
                  </a:schemeClr>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Confess Christ – Matthew 10:34</a:t>
            </a:r>
          </a:p>
          <a:p>
            <a:pPr lvl="1">
              <a:spcBef>
                <a:spcPts val="338"/>
              </a:spcBef>
              <a:buClr>
                <a:schemeClr val="accent4">
                  <a:lumMod val="75000"/>
                </a:schemeClr>
              </a:buClr>
              <a:buFont typeface="Wingdings" panose="05000000000000000000" pitchFamily="2" charset="2"/>
              <a:buChar char="§"/>
              <a:defRPr/>
            </a:pPr>
            <a:r>
              <a:rPr lang="en-US" altLang="en-US" sz="3200" dirty="0">
                <a:solidFill>
                  <a:schemeClr val="accent4">
                    <a:lumMod val="75000"/>
                  </a:schemeClr>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Be baptized in water to be saved – Acts 2:38</a:t>
            </a:r>
          </a:p>
          <a:p>
            <a:pPr marL="45720" indent="0">
              <a:spcBef>
                <a:spcPts val="338"/>
              </a:spcBef>
              <a:buFont typeface="Arial" panose="020B0604020202020204" pitchFamily="34" charset="0"/>
              <a:buNone/>
              <a:defRPr/>
            </a:pPr>
            <a:r>
              <a:rPr lang="en-US" altLang="en-US" sz="3900" b="1" dirty="0">
                <a:solidFill>
                  <a:schemeClr val="accent4">
                    <a:lumMod val="75000"/>
                  </a:schemeClr>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An erring child of God must…</a:t>
            </a:r>
          </a:p>
          <a:p>
            <a:pPr lvl="1">
              <a:spcBef>
                <a:spcPts val="338"/>
              </a:spcBef>
              <a:buClr>
                <a:schemeClr val="accent4">
                  <a:lumMod val="75000"/>
                </a:schemeClr>
              </a:buClr>
              <a:buFont typeface="Wingdings" panose="05000000000000000000" pitchFamily="2" charset="2"/>
              <a:buChar char="§"/>
              <a:defRPr/>
            </a:pPr>
            <a:r>
              <a:rPr lang="en-US" altLang="en-US" sz="3200" dirty="0">
                <a:solidFill>
                  <a:schemeClr val="accent4">
                    <a:lumMod val="75000"/>
                  </a:schemeClr>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Repent and Pray for Forgiveness – Acts 8:21-23</a:t>
            </a:r>
          </a:p>
          <a:p>
            <a:pPr marL="45720" indent="0">
              <a:spcBef>
                <a:spcPts val="338"/>
              </a:spcBef>
              <a:buFont typeface="Arial" panose="020B0604020202020204" pitchFamily="34" charset="0"/>
              <a:buNone/>
              <a:defRPr/>
            </a:pPr>
            <a:r>
              <a:rPr lang="en-US" altLang="en-US" sz="3900" b="1" dirty="0">
                <a:solidFill>
                  <a:schemeClr val="accent4">
                    <a:lumMod val="75000"/>
                  </a:schemeClr>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Christians must live </a:t>
            </a:r>
            <a:r>
              <a:rPr lang="en-US" altLang="en-US" sz="3900" b="1" i="1" dirty="0">
                <a:solidFill>
                  <a:schemeClr val="accent4">
                    <a:lumMod val="75000"/>
                  </a:schemeClr>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“faithful </a:t>
            </a:r>
            <a:r>
              <a:rPr lang="en-US" altLang="en-US" sz="3900" b="1" i="1" u="sng" dirty="0">
                <a:solidFill>
                  <a:schemeClr val="accent4">
                    <a:lumMod val="75000"/>
                  </a:schemeClr>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unto</a:t>
            </a:r>
            <a:r>
              <a:rPr lang="en-US" altLang="en-US" sz="3900" b="1" i="1" dirty="0">
                <a:solidFill>
                  <a:schemeClr val="accent4">
                    <a:lumMod val="75000"/>
                  </a:schemeClr>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 death”</a:t>
            </a:r>
          </a:p>
          <a:p>
            <a:pPr lvl="1">
              <a:buClr>
                <a:schemeClr val="accent4">
                  <a:lumMod val="75000"/>
                </a:schemeClr>
              </a:buClr>
              <a:buFont typeface="Wingdings" panose="05000000000000000000" pitchFamily="2" charset="2"/>
              <a:buChar char="§"/>
              <a:defRPr/>
            </a:pPr>
            <a:r>
              <a:rPr lang="en-US" altLang="en-US" sz="3200" dirty="0">
                <a:solidFill>
                  <a:schemeClr val="accent4">
                    <a:lumMod val="75000"/>
                  </a:schemeClr>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Revelation 2:10</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75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50"/>
                                        <p:tgtEl>
                                          <p:spTgt spid="3">
                                            <p:txEl>
                                              <p:pRg st="0" end="0"/>
                                            </p:txEl>
                                          </p:spTgt>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750"/>
                                        <p:tgtEl>
                                          <p:spTgt spid="3">
                                            <p:txEl>
                                              <p:pRg st="2" end="2"/>
                                            </p:txEl>
                                          </p:spTgt>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750"/>
                                        <p:tgtEl>
                                          <p:spTgt spid="3">
                                            <p:txEl>
                                              <p:pRg st="3" end="3"/>
                                            </p:txEl>
                                          </p:spTgt>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750"/>
                                        <p:tgtEl>
                                          <p:spTgt spid="3">
                                            <p:txEl>
                                              <p:pRg st="4" end="4"/>
                                            </p:txEl>
                                          </p:spTgt>
                                        </p:tgtEl>
                                      </p:cBhvr>
                                    </p:animEffect>
                                  </p:childTnLst>
                                </p:cTn>
                              </p:par>
                            </p:childTnLst>
                          </p:cTn>
                        </p:par>
                        <p:par>
                          <p:cTn id="27" fill="hold">
                            <p:stCondLst>
                              <p:cond delay="3750"/>
                            </p:stCondLst>
                            <p:childTnLst>
                              <p:par>
                                <p:cTn id="28" presetID="10" presetClass="entr" presetSubtype="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75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750"/>
                                        <p:tgtEl>
                                          <p:spTgt spid="3">
                                            <p:txEl>
                                              <p:pRg st="6" end="6"/>
                                            </p:txEl>
                                          </p:spTgt>
                                        </p:tgtEl>
                                      </p:cBhvr>
                                    </p:animEffect>
                                  </p:childTnLst>
                                </p:cTn>
                              </p:par>
                            </p:childTnLst>
                          </p:cTn>
                        </p:par>
                        <p:par>
                          <p:cTn id="36" fill="hold">
                            <p:stCondLst>
                              <p:cond delay="75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75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750"/>
                                        <p:tgtEl>
                                          <p:spTgt spid="3">
                                            <p:txEl>
                                              <p:pRg st="8" end="8"/>
                                            </p:txEl>
                                          </p:spTgt>
                                        </p:tgtEl>
                                      </p:cBhvr>
                                    </p:animEffect>
                                  </p:childTnLst>
                                </p:cTn>
                              </p:par>
                            </p:childTnLst>
                          </p:cTn>
                        </p:par>
                        <p:par>
                          <p:cTn id="45" fill="hold">
                            <p:stCondLst>
                              <p:cond delay="750"/>
                            </p:stCondLst>
                            <p:childTnLst>
                              <p:par>
                                <p:cTn id="46" presetID="10" presetClass="entr" presetSubtype="0" fill="hold" grpId="0"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0CAE003-E9D4-498D-85F0-A683AEC2D06D}"/>
              </a:ext>
            </a:extLst>
          </p:cNvPr>
          <p:cNvSpPr>
            <a:spLocks noGrp="1" noRot="1" noChangeArrowheads="1"/>
          </p:cNvSpPr>
          <p:nvPr>
            <p:ph type="title"/>
          </p:nvPr>
        </p:nvSpPr>
        <p:spPr>
          <a:xfrm>
            <a:off x="609600" y="457200"/>
            <a:ext cx="9904413" cy="1143000"/>
          </a:xfrm>
        </p:spPr>
        <p:txBody>
          <a:bodyPr/>
          <a:lstStyle/>
          <a:p>
            <a:pPr eaLnBrk="1" fontAlgn="auto" hangingPunct="1">
              <a:spcAft>
                <a:spcPts val="0"/>
              </a:spcAft>
              <a:defRPr/>
            </a:pPr>
            <a:r>
              <a:rPr lang="en-US" altLang="en-US" sz="4800" b="1" dirty="0">
                <a:solidFill>
                  <a:schemeClr val="accent4">
                    <a:lumMod val="75000"/>
                  </a:schemeClr>
                </a:solidFill>
                <a:latin typeface="Candara" panose="020E0502030303020204" pitchFamily="34" charset="0"/>
              </a:rPr>
              <a:t>John 12:37-43</a:t>
            </a:r>
            <a:endParaRPr lang="en-US" altLang="en-US" sz="2400" b="1" dirty="0">
              <a:solidFill>
                <a:schemeClr val="accent4"/>
              </a:solidFill>
              <a:latin typeface="Candara" panose="020E0502030303020204" pitchFamily="34" charset="0"/>
            </a:endParaRPr>
          </a:p>
        </p:txBody>
      </p:sp>
      <p:sp>
        <p:nvSpPr>
          <p:cNvPr id="16387" name="Rectangle 3">
            <a:extLst>
              <a:ext uri="{FF2B5EF4-FFF2-40B4-BE49-F238E27FC236}">
                <a16:creationId xmlns:a16="http://schemas.microsoft.com/office/drawing/2014/main" id="{EDA62014-64E1-40B0-9A1D-C5605B7FB761}"/>
              </a:ext>
            </a:extLst>
          </p:cNvPr>
          <p:cNvSpPr>
            <a:spLocks noGrp="1" noRot="1" noChangeArrowheads="1"/>
          </p:cNvSpPr>
          <p:nvPr>
            <p:ph idx="1"/>
          </p:nvPr>
        </p:nvSpPr>
        <p:spPr>
          <a:xfrm>
            <a:off x="990600" y="1600200"/>
            <a:ext cx="10668000" cy="4953000"/>
          </a:xfrm>
        </p:spPr>
        <p:txBody>
          <a:bodyPr anchor="t">
            <a:normAutofit fontScale="85000" lnSpcReduction="20000"/>
          </a:bodyPr>
          <a:lstStyle/>
          <a:p>
            <a:pPr marL="0" indent="0" eaLnBrk="1" fontAlgn="auto" hangingPunct="1">
              <a:lnSpc>
                <a:spcPct val="90000"/>
              </a:lnSpc>
              <a:buFont typeface="Arial" panose="020B0604020202020204" pitchFamily="34" charset="0"/>
              <a:buNone/>
              <a:defRPr/>
            </a:pPr>
            <a:r>
              <a:rPr lang="en-US" altLang="en-US" sz="3800" b="1" i="1" dirty="0">
                <a:latin typeface="Candara" panose="020E0502030303020204" pitchFamily="34" charset="0"/>
              </a:rPr>
              <a:t>“</a:t>
            </a:r>
            <a:r>
              <a:rPr lang="en-US" altLang="en-US" sz="3800" b="1" i="1" dirty="0">
                <a:solidFill>
                  <a:schemeClr val="accent4">
                    <a:lumMod val="75000"/>
                  </a:schemeClr>
                </a:solidFill>
                <a:latin typeface="Candara" panose="020E0502030303020204" pitchFamily="34" charset="0"/>
              </a:rPr>
              <a:t>37</a:t>
            </a:r>
            <a:r>
              <a:rPr lang="en-US" altLang="en-US" sz="3800" b="1" i="1" dirty="0">
                <a:latin typeface="Candara" panose="020E0502030303020204" pitchFamily="34" charset="0"/>
              </a:rPr>
              <a:t> But though he had done so many miracles before them, yet they believed not on him: </a:t>
            </a:r>
            <a:r>
              <a:rPr lang="en-US" altLang="en-US" sz="3800" b="1" i="1" dirty="0">
                <a:solidFill>
                  <a:schemeClr val="accent4">
                    <a:lumMod val="75000"/>
                  </a:schemeClr>
                </a:solidFill>
                <a:latin typeface="Candara" panose="020E0502030303020204" pitchFamily="34" charset="0"/>
              </a:rPr>
              <a:t>38</a:t>
            </a:r>
            <a:r>
              <a:rPr lang="en-US" altLang="en-US" sz="3800" b="1" i="1" dirty="0">
                <a:latin typeface="Candara" panose="020E0502030303020204" pitchFamily="34" charset="0"/>
              </a:rPr>
              <a:t> That the saying of Esaias the prophet might be fulfilled, which he spake, Lord, who hath believed our report? and to whom hath the arm of the Lord been revealed? </a:t>
            </a:r>
            <a:r>
              <a:rPr lang="en-US" altLang="en-US" sz="3800" b="1" i="1" dirty="0">
                <a:solidFill>
                  <a:schemeClr val="accent4">
                    <a:lumMod val="75000"/>
                  </a:schemeClr>
                </a:solidFill>
                <a:latin typeface="Candara" panose="020E0502030303020204" pitchFamily="34" charset="0"/>
              </a:rPr>
              <a:t>39</a:t>
            </a:r>
            <a:r>
              <a:rPr lang="en-US" altLang="en-US" sz="3800" b="1" i="1" dirty="0">
                <a:latin typeface="Candara" panose="020E0502030303020204" pitchFamily="34" charset="0"/>
              </a:rPr>
              <a:t> Therefore they could not believe, because that Esaias said again, </a:t>
            </a:r>
            <a:r>
              <a:rPr lang="en-US" altLang="en-US" sz="3800" b="1" i="1" dirty="0">
                <a:solidFill>
                  <a:schemeClr val="accent4">
                    <a:lumMod val="75000"/>
                  </a:schemeClr>
                </a:solidFill>
                <a:latin typeface="Candara" panose="020E0502030303020204" pitchFamily="34" charset="0"/>
              </a:rPr>
              <a:t>40</a:t>
            </a:r>
            <a:r>
              <a:rPr lang="en-US" altLang="en-US" sz="3800" b="1" i="1" dirty="0">
                <a:latin typeface="Candara" panose="020E0502030303020204" pitchFamily="34" charset="0"/>
              </a:rPr>
              <a:t> He hath blinded their eyes, and hardened their heart; that they should not see with their eyes, nor understand with their heart, and be converted, and I should heal them. </a:t>
            </a:r>
            <a:r>
              <a:rPr lang="en-US" altLang="en-US" sz="3800" b="1" i="1" dirty="0">
                <a:solidFill>
                  <a:schemeClr val="accent4">
                    <a:lumMod val="75000"/>
                  </a:schemeClr>
                </a:solidFill>
                <a:latin typeface="Candara" panose="020E0502030303020204" pitchFamily="34" charset="0"/>
              </a:rPr>
              <a:t>41</a:t>
            </a:r>
            <a:r>
              <a:rPr lang="en-US" altLang="en-US" sz="3800" b="1" i="1" dirty="0">
                <a:latin typeface="Candara" panose="020E0502030303020204" pitchFamily="34" charset="0"/>
              </a:rPr>
              <a:t> These things said Esaias, when he saw his glory, and spake of him. </a:t>
            </a:r>
            <a:r>
              <a:rPr lang="en-US" altLang="en-US" sz="3800" b="1" i="1" dirty="0">
                <a:solidFill>
                  <a:schemeClr val="accent4">
                    <a:lumMod val="75000"/>
                  </a:schemeClr>
                </a:solidFill>
                <a:latin typeface="Candara" panose="020E0502030303020204" pitchFamily="34" charset="0"/>
              </a:rPr>
              <a:t>42</a:t>
            </a:r>
            <a:r>
              <a:rPr lang="en-US" altLang="en-US" sz="3800" b="1" i="1" dirty="0">
                <a:latin typeface="Candara" panose="020E0502030303020204" pitchFamily="34" charset="0"/>
              </a:rPr>
              <a:t> Nevertheless among the chief rulers also many believed on him; but because of the Pharisees they did not confess him, lest they should be put out of the synagogue: </a:t>
            </a:r>
            <a:r>
              <a:rPr lang="en-US" altLang="en-US" sz="3800" b="1" i="1" dirty="0">
                <a:solidFill>
                  <a:schemeClr val="accent4">
                    <a:lumMod val="75000"/>
                  </a:schemeClr>
                </a:solidFill>
                <a:latin typeface="Candara" panose="020E0502030303020204" pitchFamily="34" charset="0"/>
              </a:rPr>
              <a:t>43</a:t>
            </a:r>
            <a:r>
              <a:rPr lang="en-US" altLang="en-US" sz="3800" b="1" i="1" dirty="0">
                <a:latin typeface="Candara" panose="020E0502030303020204" pitchFamily="34" charset="0"/>
              </a:rPr>
              <a:t> For they loved the praise of men more than the praise of God”</a:t>
            </a:r>
          </a:p>
          <a:p>
            <a:pPr eaLnBrk="1" fontAlgn="auto" hangingPunct="1">
              <a:lnSpc>
                <a:spcPct val="90000"/>
              </a:lnSpc>
              <a:buFont typeface="Wingdings" panose="05000000000000000000" pitchFamily="2" charset="2"/>
              <a:buChar char="§"/>
              <a:defRPr/>
            </a:pPr>
            <a:endParaRPr lang="en-US" altLang="en-US" sz="3600" dirty="0">
              <a:solidFill>
                <a:schemeClr val="tx1"/>
              </a:solidFill>
              <a:latin typeface="Candara" panose="020E0502030303020204" pitchFamily="34" charset="0"/>
            </a:endParaRPr>
          </a:p>
        </p:txBody>
      </p:sp>
      <p:sp>
        <p:nvSpPr>
          <p:cNvPr id="4" name="Slide Number Placeholder 5">
            <a:extLst>
              <a:ext uri="{FF2B5EF4-FFF2-40B4-BE49-F238E27FC236}">
                <a16:creationId xmlns:a16="http://schemas.microsoft.com/office/drawing/2014/main" id="{3EB79F19-0FF1-4586-9A3A-FDD104E93178}"/>
              </a:ext>
            </a:extLst>
          </p:cNvPr>
          <p:cNvSpPr>
            <a:spLocks noGrp="1"/>
          </p:cNvSpPr>
          <p:nvPr>
            <p:ph type="sldNum" sz="quarter" idx="12"/>
          </p:nvPr>
        </p:nvSpPr>
        <p:spPr/>
        <p:txBody>
          <a:bodyPr/>
          <a:lstStyle/>
          <a:p>
            <a:pPr>
              <a:defRPr/>
            </a:pPr>
            <a:fld id="{C7A1F57B-5509-425B-8850-2F325CEE61DE}" type="slidenum">
              <a:rPr lang="en-US" altLang="en-US"/>
              <a:pPr>
                <a:defRPr/>
              </a:pPr>
              <a:t>2</a:t>
            </a:fld>
            <a:endParaRPr lang="en-US" altLang="en-US"/>
          </a:p>
        </p:txBody>
      </p:sp>
    </p:spTree>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0CAE003-E9D4-498D-85F0-A683AEC2D06D}"/>
              </a:ext>
            </a:extLst>
          </p:cNvPr>
          <p:cNvSpPr>
            <a:spLocks noGrp="1" noRot="1" noChangeArrowheads="1"/>
          </p:cNvSpPr>
          <p:nvPr>
            <p:ph type="title"/>
          </p:nvPr>
        </p:nvSpPr>
        <p:spPr>
          <a:xfrm>
            <a:off x="609600" y="457200"/>
            <a:ext cx="9904413" cy="1143000"/>
          </a:xfrm>
        </p:spPr>
        <p:txBody>
          <a:bodyPr/>
          <a:lstStyle/>
          <a:p>
            <a:pPr eaLnBrk="1" fontAlgn="auto" hangingPunct="1">
              <a:spcAft>
                <a:spcPts val="0"/>
              </a:spcAft>
              <a:defRPr/>
            </a:pPr>
            <a:r>
              <a:rPr lang="en-US" altLang="en-US" sz="4800" b="1" dirty="0">
                <a:solidFill>
                  <a:schemeClr val="accent4">
                    <a:lumMod val="75000"/>
                  </a:schemeClr>
                </a:solidFill>
                <a:latin typeface="Candara" panose="020E0502030303020204" pitchFamily="34" charset="0"/>
              </a:rPr>
              <a:t>Ephesians 2:8-9</a:t>
            </a:r>
            <a:endParaRPr lang="en-US" altLang="en-US" sz="2400" b="1" dirty="0">
              <a:solidFill>
                <a:schemeClr val="accent4"/>
              </a:solidFill>
              <a:latin typeface="Candara" panose="020E0502030303020204" pitchFamily="34" charset="0"/>
            </a:endParaRPr>
          </a:p>
        </p:txBody>
      </p:sp>
      <p:sp>
        <p:nvSpPr>
          <p:cNvPr id="16387" name="Rectangle 3">
            <a:extLst>
              <a:ext uri="{FF2B5EF4-FFF2-40B4-BE49-F238E27FC236}">
                <a16:creationId xmlns:a16="http://schemas.microsoft.com/office/drawing/2014/main" id="{EDA62014-64E1-40B0-9A1D-C5605B7FB761}"/>
              </a:ext>
            </a:extLst>
          </p:cNvPr>
          <p:cNvSpPr>
            <a:spLocks noGrp="1" noRot="1" noChangeArrowheads="1"/>
          </p:cNvSpPr>
          <p:nvPr>
            <p:ph idx="1"/>
          </p:nvPr>
        </p:nvSpPr>
        <p:spPr>
          <a:xfrm>
            <a:off x="990600" y="1600200"/>
            <a:ext cx="10668000" cy="4953000"/>
          </a:xfrm>
        </p:spPr>
        <p:txBody>
          <a:bodyPr anchor="t"/>
          <a:lstStyle/>
          <a:p>
            <a:pPr marL="0" indent="0" eaLnBrk="1" fontAlgn="auto" hangingPunct="1">
              <a:lnSpc>
                <a:spcPct val="90000"/>
              </a:lnSpc>
              <a:buFont typeface="Arial" panose="020B0604020202020204" pitchFamily="34" charset="0"/>
              <a:buNone/>
              <a:defRPr/>
            </a:pPr>
            <a:r>
              <a:rPr lang="en-US" altLang="en-US" sz="3800" b="1" i="1" dirty="0">
                <a:latin typeface="Candara" panose="020E0502030303020204" pitchFamily="34" charset="0"/>
              </a:rPr>
              <a:t>“</a:t>
            </a:r>
            <a:r>
              <a:rPr lang="en-US" altLang="en-US" sz="3800" b="1" i="1" dirty="0">
                <a:solidFill>
                  <a:schemeClr val="accent4">
                    <a:lumMod val="75000"/>
                  </a:schemeClr>
                </a:solidFill>
                <a:latin typeface="Candara" panose="020E0502030303020204" pitchFamily="34" charset="0"/>
              </a:rPr>
              <a:t>8 </a:t>
            </a:r>
            <a:r>
              <a:rPr lang="en-US" altLang="en-US" sz="3800" b="1" i="1" dirty="0">
                <a:solidFill>
                  <a:schemeClr val="tx1"/>
                </a:solidFill>
                <a:latin typeface="Candara" panose="020E0502030303020204" pitchFamily="34" charset="0"/>
              </a:rPr>
              <a:t>For by grace are ye saved through faith; and that not of yourselves: it is the gift of God: </a:t>
            </a:r>
            <a:r>
              <a:rPr lang="en-US" altLang="en-US" sz="3800" b="1" i="1" dirty="0">
                <a:solidFill>
                  <a:schemeClr val="accent4">
                    <a:lumMod val="75000"/>
                  </a:schemeClr>
                </a:solidFill>
                <a:latin typeface="Candara" panose="020E0502030303020204" pitchFamily="34" charset="0"/>
              </a:rPr>
              <a:t>9 </a:t>
            </a:r>
            <a:r>
              <a:rPr lang="en-US" altLang="en-US" sz="3800" b="1" i="1" dirty="0">
                <a:solidFill>
                  <a:schemeClr val="tx1"/>
                </a:solidFill>
                <a:latin typeface="Candara" panose="020E0502030303020204" pitchFamily="34" charset="0"/>
              </a:rPr>
              <a:t>Not of works, lest any man should boast”</a:t>
            </a:r>
          </a:p>
          <a:p>
            <a:pPr eaLnBrk="1" fontAlgn="auto" hangingPunct="1">
              <a:lnSpc>
                <a:spcPct val="90000"/>
              </a:lnSpc>
              <a:buFont typeface="Wingdings" panose="05000000000000000000" pitchFamily="2" charset="2"/>
              <a:buChar char="§"/>
              <a:defRPr/>
            </a:pPr>
            <a:r>
              <a:rPr lang="en-US" altLang="en-US" sz="3200" dirty="0">
                <a:solidFill>
                  <a:schemeClr val="tx1"/>
                </a:solidFill>
                <a:effectLst>
                  <a:glow rad="38100">
                    <a:schemeClr val="bg1">
                      <a:lumMod val="50000"/>
                      <a:lumOff val="50000"/>
                      <a:alpha val="20000"/>
                    </a:schemeClr>
                  </a:glow>
                </a:effectLst>
                <a:latin typeface="Candara" panose="020E0502030303020204" pitchFamily="34" charset="0"/>
              </a:rPr>
              <a:t>Romans 10:17</a:t>
            </a:r>
          </a:p>
        </p:txBody>
      </p:sp>
      <p:sp>
        <p:nvSpPr>
          <p:cNvPr id="4" name="Slide Number Placeholder 5">
            <a:extLst>
              <a:ext uri="{FF2B5EF4-FFF2-40B4-BE49-F238E27FC236}">
                <a16:creationId xmlns:a16="http://schemas.microsoft.com/office/drawing/2014/main" id="{3EB79F19-0FF1-4586-9A3A-FDD104E93178}"/>
              </a:ext>
            </a:extLst>
          </p:cNvPr>
          <p:cNvSpPr>
            <a:spLocks noGrp="1"/>
          </p:cNvSpPr>
          <p:nvPr>
            <p:ph type="sldNum" sz="quarter" idx="12"/>
          </p:nvPr>
        </p:nvSpPr>
        <p:spPr/>
        <p:txBody>
          <a:bodyPr/>
          <a:lstStyle/>
          <a:p>
            <a:pPr>
              <a:defRPr/>
            </a:pPr>
            <a:fld id="{B2758271-5A6B-4EF7-9233-98584865213D}" type="slidenum">
              <a:rPr lang="en-US" altLang="en-US"/>
              <a:pPr>
                <a:defRPr/>
              </a:pPr>
              <a:t>3</a:t>
            </a:fld>
            <a:endParaRPr lang="en-US" alt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125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0CAE003-E9D4-498D-85F0-A683AEC2D06D}"/>
              </a:ext>
            </a:extLst>
          </p:cNvPr>
          <p:cNvSpPr>
            <a:spLocks noGrp="1" noRot="1" noChangeArrowheads="1"/>
          </p:cNvSpPr>
          <p:nvPr>
            <p:ph type="title"/>
          </p:nvPr>
        </p:nvSpPr>
        <p:spPr>
          <a:xfrm>
            <a:off x="609600" y="457200"/>
            <a:ext cx="9904413" cy="1143000"/>
          </a:xfrm>
        </p:spPr>
        <p:txBody>
          <a:bodyPr/>
          <a:lstStyle/>
          <a:p>
            <a:pPr eaLnBrk="1" fontAlgn="auto" hangingPunct="1">
              <a:spcAft>
                <a:spcPts val="0"/>
              </a:spcAft>
              <a:defRPr/>
            </a:pPr>
            <a:r>
              <a:rPr lang="en-US" altLang="en-US" sz="4800" b="1" dirty="0">
                <a:solidFill>
                  <a:schemeClr val="accent4">
                    <a:lumMod val="75000"/>
                  </a:schemeClr>
                </a:solidFill>
                <a:latin typeface="Candara" panose="020E0502030303020204" pitchFamily="34" charset="0"/>
              </a:rPr>
              <a:t>Romans 5:1-2</a:t>
            </a:r>
            <a:endParaRPr lang="en-US" altLang="en-US" sz="2400" b="1" dirty="0">
              <a:solidFill>
                <a:schemeClr val="accent4"/>
              </a:solidFill>
              <a:latin typeface="Candara" panose="020E0502030303020204" pitchFamily="34" charset="0"/>
            </a:endParaRPr>
          </a:p>
        </p:txBody>
      </p:sp>
      <p:sp>
        <p:nvSpPr>
          <p:cNvPr id="16387" name="Rectangle 3">
            <a:extLst>
              <a:ext uri="{FF2B5EF4-FFF2-40B4-BE49-F238E27FC236}">
                <a16:creationId xmlns:a16="http://schemas.microsoft.com/office/drawing/2014/main" id="{EDA62014-64E1-40B0-9A1D-C5605B7FB761}"/>
              </a:ext>
            </a:extLst>
          </p:cNvPr>
          <p:cNvSpPr>
            <a:spLocks noGrp="1" noRot="1" noChangeArrowheads="1"/>
          </p:cNvSpPr>
          <p:nvPr>
            <p:ph idx="1"/>
          </p:nvPr>
        </p:nvSpPr>
        <p:spPr>
          <a:xfrm>
            <a:off x="990600" y="1600200"/>
            <a:ext cx="10668000" cy="4953000"/>
          </a:xfrm>
        </p:spPr>
        <p:txBody>
          <a:bodyPr anchor="t"/>
          <a:lstStyle/>
          <a:p>
            <a:pPr marL="0" indent="0" eaLnBrk="1" fontAlgn="auto" hangingPunct="1">
              <a:lnSpc>
                <a:spcPct val="90000"/>
              </a:lnSpc>
              <a:buFont typeface="Arial" panose="020B0604020202020204" pitchFamily="34" charset="0"/>
              <a:buNone/>
              <a:defRPr/>
            </a:pPr>
            <a:r>
              <a:rPr lang="en-US" altLang="en-US" sz="3600" b="1" i="1" dirty="0">
                <a:effectLst>
                  <a:glow rad="38100">
                    <a:schemeClr val="bg1">
                      <a:lumMod val="50000"/>
                      <a:lumOff val="50000"/>
                      <a:alpha val="20000"/>
                    </a:schemeClr>
                  </a:glow>
                </a:effectLst>
                <a:latin typeface="Candara" panose="020E0502030303020204" pitchFamily="34" charset="0"/>
              </a:rPr>
              <a:t>“</a:t>
            </a:r>
            <a:r>
              <a:rPr lang="en-US" altLang="en-US" sz="3600" b="1" i="1" dirty="0">
                <a:solidFill>
                  <a:schemeClr val="accent4">
                    <a:lumMod val="75000"/>
                  </a:schemeClr>
                </a:solidFill>
                <a:effectLst>
                  <a:glow rad="38100">
                    <a:schemeClr val="bg1">
                      <a:lumMod val="50000"/>
                      <a:lumOff val="50000"/>
                      <a:alpha val="20000"/>
                    </a:schemeClr>
                  </a:glow>
                </a:effectLst>
                <a:latin typeface="Candara" panose="020E0502030303020204" pitchFamily="34" charset="0"/>
              </a:rPr>
              <a:t>1 </a:t>
            </a:r>
            <a:r>
              <a:rPr lang="en-US" altLang="en-US" sz="3600" b="1" i="1" dirty="0">
                <a:effectLst>
                  <a:glow rad="38100">
                    <a:schemeClr val="bg1">
                      <a:lumMod val="50000"/>
                      <a:lumOff val="50000"/>
                      <a:alpha val="20000"/>
                    </a:schemeClr>
                  </a:glow>
                </a:effectLst>
                <a:latin typeface="Candara" panose="020E0502030303020204" pitchFamily="34" charset="0"/>
              </a:rPr>
              <a:t>Therefore being justified by faith, we have peace with God through our Lord Jesus Christ: </a:t>
            </a:r>
            <a:r>
              <a:rPr lang="en-US" altLang="en-US" sz="3600" b="1" i="1" dirty="0">
                <a:solidFill>
                  <a:schemeClr val="accent4">
                    <a:lumMod val="75000"/>
                  </a:schemeClr>
                </a:solidFill>
                <a:effectLst>
                  <a:glow rad="38100">
                    <a:schemeClr val="bg1">
                      <a:lumMod val="50000"/>
                      <a:lumOff val="50000"/>
                      <a:alpha val="20000"/>
                    </a:schemeClr>
                  </a:glow>
                </a:effectLst>
                <a:latin typeface="Candara" panose="020E0502030303020204" pitchFamily="34" charset="0"/>
              </a:rPr>
              <a:t>2</a:t>
            </a:r>
            <a:r>
              <a:rPr lang="en-US" altLang="en-US" sz="3600" b="1" i="1" dirty="0">
                <a:effectLst>
                  <a:glow rad="38100">
                    <a:schemeClr val="bg1">
                      <a:lumMod val="50000"/>
                      <a:lumOff val="50000"/>
                      <a:alpha val="20000"/>
                    </a:schemeClr>
                  </a:glow>
                </a:effectLst>
                <a:latin typeface="Candara" panose="020E0502030303020204" pitchFamily="34" charset="0"/>
              </a:rPr>
              <a:t> By whom also we have access by faith into this grace wherein we stand, and rejoice in hope of the glory of God”</a:t>
            </a:r>
          </a:p>
          <a:p>
            <a:pPr marL="0" indent="0" eaLnBrk="1" fontAlgn="auto" hangingPunct="1">
              <a:lnSpc>
                <a:spcPct val="90000"/>
              </a:lnSpc>
              <a:buFont typeface="Arial" panose="020B0604020202020204" pitchFamily="34" charset="0"/>
              <a:buNone/>
              <a:defRPr/>
            </a:pPr>
            <a:endParaRPr lang="en-US" altLang="en-US" sz="3200" dirty="0">
              <a:solidFill>
                <a:schemeClr val="tx1"/>
              </a:solidFill>
              <a:effectLst>
                <a:glow rad="38100">
                  <a:schemeClr val="bg1">
                    <a:lumMod val="50000"/>
                    <a:lumOff val="50000"/>
                    <a:alpha val="20000"/>
                  </a:schemeClr>
                </a:glow>
              </a:effectLst>
              <a:latin typeface="Candara" panose="020E0502030303020204" pitchFamily="34" charset="0"/>
            </a:endParaRPr>
          </a:p>
        </p:txBody>
      </p:sp>
      <p:sp>
        <p:nvSpPr>
          <p:cNvPr id="4" name="Slide Number Placeholder 5">
            <a:extLst>
              <a:ext uri="{FF2B5EF4-FFF2-40B4-BE49-F238E27FC236}">
                <a16:creationId xmlns:a16="http://schemas.microsoft.com/office/drawing/2014/main" id="{3EB79F19-0FF1-4586-9A3A-FDD104E93178}"/>
              </a:ext>
            </a:extLst>
          </p:cNvPr>
          <p:cNvSpPr>
            <a:spLocks noGrp="1"/>
          </p:cNvSpPr>
          <p:nvPr>
            <p:ph type="sldNum" sz="quarter" idx="12"/>
          </p:nvPr>
        </p:nvSpPr>
        <p:spPr/>
        <p:txBody>
          <a:bodyPr/>
          <a:lstStyle/>
          <a:p>
            <a:pPr>
              <a:defRPr/>
            </a:pPr>
            <a:fld id="{F47AD97E-896E-4FBF-ACAE-DA8847DD0E30}" type="slidenum">
              <a:rPr lang="en-US" altLang="en-US"/>
              <a:pPr>
                <a:defRPr/>
              </a:pPr>
              <a:t>4</a:t>
            </a:fld>
            <a:endParaRPr lang="en-US" altLang="en-US"/>
          </a:p>
        </p:txBody>
      </p:sp>
    </p:spTree>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0CAE003-E9D4-498D-85F0-A683AEC2D06D}"/>
              </a:ext>
            </a:extLst>
          </p:cNvPr>
          <p:cNvSpPr>
            <a:spLocks noGrp="1" noRot="1" noChangeArrowheads="1"/>
          </p:cNvSpPr>
          <p:nvPr>
            <p:ph type="title"/>
          </p:nvPr>
        </p:nvSpPr>
        <p:spPr>
          <a:xfrm>
            <a:off x="609600" y="457200"/>
            <a:ext cx="9904413" cy="1143000"/>
          </a:xfrm>
        </p:spPr>
        <p:txBody>
          <a:bodyPr/>
          <a:lstStyle/>
          <a:p>
            <a:pPr eaLnBrk="1" fontAlgn="auto" hangingPunct="1">
              <a:spcAft>
                <a:spcPts val="0"/>
              </a:spcAft>
              <a:defRPr/>
            </a:pPr>
            <a:r>
              <a:rPr lang="en-US" altLang="en-US" sz="4800" b="1" dirty="0">
                <a:solidFill>
                  <a:schemeClr val="accent4">
                    <a:lumMod val="75000"/>
                  </a:schemeClr>
                </a:solidFill>
                <a:latin typeface="Candara" panose="020E0502030303020204" pitchFamily="34" charset="0"/>
              </a:rPr>
              <a:t>introduction</a:t>
            </a:r>
            <a:endParaRPr lang="en-US" altLang="en-US" sz="2400" b="1" dirty="0">
              <a:solidFill>
                <a:schemeClr val="accent4"/>
              </a:solidFill>
              <a:latin typeface="Candara" panose="020E0502030303020204" pitchFamily="34" charset="0"/>
            </a:endParaRPr>
          </a:p>
        </p:txBody>
      </p:sp>
      <p:sp>
        <p:nvSpPr>
          <p:cNvPr id="16387" name="Rectangle 3">
            <a:extLst>
              <a:ext uri="{FF2B5EF4-FFF2-40B4-BE49-F238E27FC236}">
                <a16:creationId xmlns:a16="http://schemas.microsoft.com/office/drawing/2014/main" id="{EDA62014-64E1-40B0-9A1D-C5605B7FB761}"/>
              </a:ext>
            </a:extLst>
          </p:cNvPr>
          <p:cNvSpPr>
            <a:spLocks noGrp="1" noRot="1" noChangeArrowheads="1"/>
          </p:cNvSpPr>
          <p:nvPr>
            <p:ph idx="1"/>
          </p:nvPr>
        </p:nvSpPr>
        <p:spPr>
          <a:xfrm>
            <a:off x="609600" y="1600200"/>
            <a:ext cx="11125200" cy="685800"/>
          </a:xfrm>
        </p:spPr>
        <p:txBody>
          <a:bodyPr anchor="t"/>
          <a:lstStyle/>
          <a:p>
            <a:pPr marL="0" indent="0" eaLnBrk="1" fontAlgn="auto" hangingPunct="1">
              <a:lnSpc>
                <a:spcPct val="90000"/>
              </a:lnSpc>
              <a:buFont typeface="Arial" panose="020B0604020202020204" pitchFamily="34" charset="0"/>
              <a:buNone/>
              <a:defRPr/>
            </a:pPr>
            <a:r>
              <a:rPr lang="en-US" altLang="en-US" sz="3600" b="1" dirty="0">
                <a:effectLst>
                  <a:glow rad="38100">
                    <a:schemeClr val="bg1">
                      <a:lumMod val="50000"/>
                      <a:lumOff val="50000"/>
                      <a:alpha val="20000"/>
                    </a:schemeClr>
                  </a:glow>
                </a:effectLst>
                <a:latin typeface="Candara" panose="020E0502030303020204" pitchFamily="34" charset="0"/>
              </a:rPr>
              <a:t>The bible records those who had different KINDS of faith</a:t>
            </a:r>
            <a:endParaRPr lang="en-US" altLang="en-US" sz="3200" dirty="0">
              <a:effectLst>
                <a:glow rad="38100">
                  <a:schemeClr val="bg1">
                    <a:lumMod val="50000"/>
                    <a:lumOff val="50000"/>
                    <a:alpha val="20000"/>
                  </a:schemeClr>
                </a:glow>
              </a:effectLst>
              <a:latin typeface="Candara" panose="020E0502030303020204" pitchFamily="34" charset="0"/>
            </a:endParaRPr>
          </a:p>
          <a:p>
            <a:pPr marL="0" indent="0" eaLnBrk="1" fontAlgn="auto" hangingPunct="1">
              <a:lnSpc>
                <a:spcPct val="90000"/>
              </a:lnSpc>
              <a:buFont typeface="Arial" panose="020B0604020202020204" pitchFamily="34" charset="0"/>
              <a:buNone/>
              <a:defRPr/>
            </a:pPr>
            <a:endParaRPr lang="en-US" altLang="en-US" sz="3600" b="1" dirty="0">
              <a:effectLst>
                <a:glow rad="38100">
                  <a:schemeClr val="bg1">
                    <a:lumMod val="50000"/>
                    <a:lumOff val="50000"/>
                    <a:alpha val="20000"/>
                  </a:schemeClr>
                </a:glow>
              </a:effectLst>
              <a:latin typeface="Candara" panose="020E0502030303020204" pitchFamily="34" charset="0"/>
            </a:endParaRPr>
          </a:p>
          <a:p>
            <a:pPr marL="0" indent="0" eaLnBrk="1" fontAlgn="auto" hangingPunct="1">
              <a:lnSpc>
                <a:spcPct val="90000"/>
              </a:lnSpc>
              <a:buFont typeface="Arial" panose="020B0604020202020204" pitchFamily="34" charset="0"/>
              <a:buNone/>
              <a:defRPr/>
            </a:pPr>
            <a:endParaRPr lang="en-US" altLang="en-US" sz="3200" dirty="0">
              <a:solidFill>
                <a:schemeClr val="tx1"/>
              </a:solidFill>
              <a:effectLst>
                <a:glow rad="38100">
                  <a:schemeClr val="bg1">
                    <a:lumMod val="50000"/>
                    <a:lumOff val="50000"/>
                    <a:alpha val="20000"/>
                  </a:schemeClr>
                </a:glow>
              </a:effectLst>
              <a:latin typeface="Candara" panose="020E0502030303020204" pitchFamily="34" charset="0"/>
            </a:endParaRPr>
          </a:p>
        </p:txBody>
      </p:sp>
      <p:sp>
        <p:nvSpPr>
          <p:cNvPr id="4" name="Slide Number Placeholder 5">
            <a:extLst>
              <a:ext uri="{FF2B5EF4-FFF2-40B4-BE49-F238E27FC236}">
                <a16:creationId xmlns:a16="http://schemas.microsoft.com/office/drawing/2014/main" id="{3EB79F19-0FF1-4586-9A3A-FDD104E93178}"/>
              </a:ext>
            </a:extLst>
          </p:cNvPr>
          <p:cNvSpPr>
            <a:spLocks noGrp="1"/>
          </p:cNvSpPr>
          <p:nvPr>
            <p:ph type="sldNum" sz="quarter" idx="12"/>
          </p:nvPr>
        </p:nvSpPr>
        <p:spPr/>
        <p:txBody>
          <a:bodyPr/>
          <a:lstStyle/>
          <a:p>
            <a:pPr>
              <a:defRPr/>
            </a:pPr>
            <a:fld id="{B0861DFA-3429-4F93-AC9E-7D9B6D7C6A16}" type="slidenum">
              <a:rPr lang="en-US" altLang="en-US"/>
              <a:pPr>
                <a:defRPr/>
              </a:pPr>
              <a:t>5</a:t>
            </a:fld>
            <a:endParaRPr lang="en-US" altLang="en-US"/>
          </a:p>
        </p:txBody>
      </p:sp>
      <p:sp>
        <p:nvSpPr>
          <p:cNvPr id="2" name="Rectangle 1">
            <a:extLst>
              <a:ext uri="{FF2B5EF4-FFF2-40B4-BE49-F238E27FC236}">
                <a16:creationId xmlns:a16="http://schemas.microsoft.com/office/drawing/2014/main" id="{CE601AB9-DFC0-4FD5-9961-D902DCE081F6}"/>
              </a:ext>
            </a:extLst>
          </p:cNvPr>
          <p:cNvSpPr/>
          <p:nvPr/>
        </p:nvSpPr>
        <p:spPr>
          <a:xfrm>
            <a:off x="2192338" y="2849563"/>
            <a:ext cx="17526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latin typeface="Candara" panose="020E0502030303020204" pitchFamily="34" charset="0"/>
              </a:rPr>
              <a:t>SOME HAD</a:t>
            </a:r>
          </a:p>
        </p:txBody>
      </p:sp>
      <p:sp>
        <p:nvSpPr>
          <p:cNvPr id="6" name="Rectangle 5">
            <a:extLst>
              <a:ext uri="{FF2B5EF4-FFF2-40B4-BE49-F238E27FC236}">
                <a16:creationId xmlns:a16="http://schemas.microsoft.com/office/drawing/2014/main" id="{B30999BF-DD0B-4A1B-A14B-095048452B43}"/>
              </a:ext>
            </a:extLst>
          </p:cNvPr>
          <p:cNvSpPr/>
          <p:nvPr/>
        </p:nvSpPr>
        <p:spPr>
          <a:xfrm>
            <a:off x="4586288" y="2305050"/>
            <a:ext cx="3171825" cy="2354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000" b="1" i="1" dirty="0">
                <a:latin typeface="Candara" panose="020E0502030303020204" pitchFamily="34" charset="0"/>
              </a:rPr>
              <a:t>GREAT</a:t>
            </a:r>
            <a:r>
              <a:rPr lang="en-US" sz="3000" b="1" dirty="0">
                <a:latin typeface="Candara" panose="020E0502030303020204" pitchFamily="34" charset="0"/>
              </a:rPr>
              <a:t> FAITH</a:t>
            </a:r>
          </a:p>
          <a:p>
            <a:pPr>
              <a:defRPr/>
            </a:pPr>
            <a:r>
              <a:rPr lang="en-US" sz="3000" b="1" i="1" dirty="0">
                <a:latin typeface="Candara" panose="020E0502030303020204" pitchFamily="34" charset="0"/>
              </a:rPr>
              <a:t>LITTLE</a:t>
            </a:r>
            <a:r>
              <a:rPr lang="en-US" sz="3000" b="1" dirty="0">
                <a:latin typeface="Candara" panose="020E0502030303020204" pitchFamily="34" charset="0"/>
              </a:rPr>
              <a:t> FAITH</a:t>
            </a:r>
          </a:p>
          <a:p>
            <a:pPr>
              <a:defRPr/>
            </a:pPr>
            <a:r>
              <a:rPr lang="en-US" sz="3000" b="1" i="1" dirty="0">
                <a:latin typeface="Candara" panose="020E0502030303020204" pitchFamily="34" charset="0"/>
              </a:rPr>
              <a:t>WEAK</a:t>
            </a:r>
            <a:r>
              <a:rPr lang="en-US" sz="3000" b="1" dirty="0">
                <a:latin typeface="Candara" panose="020E0502030303020204" pitchFamily="34" charset="0"/>
              </a:rPr>
              <a:t> FAITH</a:t>
            </a:r>
          </a:p>
          <a:p>
            <a:pPr>
              <a:defRPr/>
            </a:pPr>
            <a:r>
              <a:rPr lang="en-US" sz="3000" b="1" i="1" dirty="0">
                <a:latin typeface="Candara" panose="020E0502030303020204" pitchFamily="34" charset="0"/>
              </a:rPr>
              <a:t>DOUBTING </a:t>
            </a:r>
            <a:r>
              <a:rPr lang="en-US" sz="3000" b="1" dirty="0">
                <a:latin typeface="Candara" panose="020E0502030303020204" pitchFamily="34" charset="0"/>
              </a:rPr>
              <a:t>FAITH</a:t>
            </a:r>
          </a:p>
          <a:p>
            <a:pPr>
              <a:defRPr/>
            </a:pPr>
            <a:r>
              <a:rPr lang="en-US" sz="3000" b="1" i="1" dirty="0">
                <a:latin typeface="Candara" panose="020E0502030303020204" pitchFamily="34" charset="0"/>
              </a:rPr>
              <a:t>NO</a:t>
            </a:r>
            <a:r>
              <a:rPr lang="en-US" sz="3000" b="1" dirty="0">
                <a:latin typeface="Candara" panose="020E0502030303020204" pitchFamily="34" charset="0"/>
              </a:rPr>
              <a:t> FAITH</a:t>
            </a:r>
          </a:p>
        </p:txBody>
      </p:sp>
      <p:sp>
        <p:nvSpPr>
          <p:cNvPr id="3" name="Left Brace 2">
            <a:extLst>
              <a:ext uri="{FF2B5EF4-FFF2-40B4-BE49-F238E27FC236}">
                <a16:creationId xmlns:a16="http://schemas.microsoft.com/office/drawing/2014/main" id="{D528516F-B0E1-47EB-A645-5A033605BD65}"/>
              </a:ext>
            </a:extLst>
          </p:cNvPr>
          <p:cNvSpPr/>
          <p:nvPr/>
        </p:nvSpPr>
        <p:spPr>
          <a:xfrm>
            <a:off x="4157663" y="2305050"/>
            <a:ext cx="465137" cy="2473325"/>
          </a:xfrm>
          <a:prstGeom prst="leftBrace">
            <a:avLst>
              <a:gd name="adj1" fmla="val 30251"/>
              <a:gd name="adj2" fmla="val 50548"/>
            </a:avLst>
          </a:prstGeom>
          <a:ln w="76200">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 name="TextBox 4">
            <a:extLst>
              <a:ext uri="{FF2B5EF4-FFF2-40B4-BE49-F238E27FC236}">
                <a16:creationId xmlns:a16="http://schemas.microsoft.com/office/drawing/2014/main" id="{B5935241-B23B-4D5B-BADD-6184C6903F03}"/>
              </a:ext>
            </a:extLst>
          </p:cNvPr>
          <p:cNvSpPr txBox="1"/>
          <p:nvPr/>
        </p:nvSpPr>
        <p:spPr>
          <a:xfrm>
            <a:off x="646352" y="4978412"/>
            <a:ext cx="11088448" cy="1366528"/>
          </a:xfrm>
          <a:prstGeom prst="rect">
            <a:avLst/>
          </a:prstGeom>
          <a:noFill/>
        </p:spPr>
        <p:txBody>
          <a:bodyPr>
            <a:spAutoFit/>
          </a:bodyPr>
          <a:lstStyle/>
          <a:p>
            <a:pPr eaLnBrk="1" fontAlgn="auto" hangingPunct="1">
              <a:lnSpc>
                <a:spcPct val="90000"/>
              </a:lnSpc>
              <a:buFont typeface="Arial" panose="020B0604020202020204" pitchFamily="34" charset="0"/>
              <a:buNone/>
              <a:defRPr/>
            </a:pPr>
            <a:r>
              <a:rPr lang="en-US" altLang="en-US" sz="3200" b="1" dirty="0">
                <a:effectLst>
                  <a:glow rad="38100">
                    <a:schemeClr val="bg1">
                      <a:lumMod val="50000"/>
                      <a:lumOff val="50000"/>
                      <a:alpha val="20000"/>
                    </a:schemeClr>
                  </a:glow>
                </a:effectLst>
                <a:latin typeface="Candara" panose="020E0502030303020204" pitchFamily="34" charset="0"/>
              </a:rPr>
              <a:t>As we study about the KINDS of faith,  examine YOUR faith to determine were your faith stands in the light of God’s word</a:t>
            </a:r>
          </a:p>
          <a:p>
            <a:pPr eaLnBrk="1" fontAlgn="auto" hangingPunct="1">
              <a:lnSpc>
                <a:spcPct val="90000"/>
              </a:lnSpc>
              <a:buFont typeface="Wingdings" panose="05000000000000000000" pitchFamily="2" charset="2"/>
              <a:buChar char="§"/>
              <a:defRPr/>
            </a:pPr>
            <a:r>
              <a:rPr lang="en-US" altLang="en-US" sz="2800" dirty="0">
                <a:effectLst>
                  <a:glow rad="38100">
                    <a:schemeClr val="bg1">
                      <a:lumMod val="50000"/>
                      <a:lumOff val="50000"/>
                      <a:alpha val="20000"/>
                    </a:schemeClr>
                  </a:glow>
                </a:effectLst>
                <a:latin typeface="Candara" panose="020E0502030303020204" pitchFamily="34" charset="0"/>
              </a:rPr>
              <a:t>Psalms 26:2; 2 Corinthians 13:5</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25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childTnLst>
                                </p:cTn>
                              </p:par>
                            </p:childTnLst>
                          </p:cTn>
                        </p:par>
                        <p:par>
                          <p:cTn id="13" fill="hold" nodeType="afterGroup">
                            <p:stCondLst>
                              <p:cond delay="75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750"/>
                                        <p:tgtEl>
                                          <p:spTgt spid="3"/>
                                        </p:tgtEl>
                                      </p:cBhvr>
                                    </p:animEffect>
                                  </p:childTnLst>
                                </p:cTn>
                              </p:par>
                            </p:childTnLst>
                          </p:cTn>
                        </p:par>
                        <p:par>
                          <p:cTn id="17" fill="hold" nodeType="afterGroup">
                            <p:stCondLst>
                              <p:cond delay="1500"/>
                            </p:stCondLst>
                            <p:childTnLst>
                              <p:par>
                                <p:cTn id="18" presetID="10" presetClass="entr" presetSubtype="0" fill="hold"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750"/>
                                        <p:tgtEl>
                                          <p:spTgt spid="6">
                                            <p:txEl>
                                              <p:pRg st="0" end="0"/>
                                            </p:txEl>
                                          </p:spTgt>
                                        </p:tgtEl>
                                      </p:cBhvr>
                                    </p:animEffect>
                                  </p:childTnLst>
                                </p:cTn>
                              </p:par>
                            </p:childTnLst>
                          </p:cTn>
                        </p:par>
                        <p:par>
                          <p:cTn id="21" fill="hold" nodeType="afterGroup">
                            <p:stCondLst>
                              <p:cond delay="2250"/>
                            </p:stCondLst>
                            <p:childTnLst>
                              <p:par>
                                <p:cTn id="22" presetID="10" presetClass="entr" presetSubtype="0" fill="hold"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750"/>
                                        <p:tgtEl>
                                          <p:spTgt spid="6">
                                            <p:txEl>
                                              <p:pRg st="1" end="1"/>
                                            </p:txEl>
                                          </p:spTgt>
                                        </p:tgtEl>
                                      </p:cBhvr>
                                    </p:animEffect>
                                  </p:childTnLst>
                                </p:cTn>
                              </p:par>
                            </p:childTnLst>
                          </p:cTn>
                        </p:par>
                        <p:par>
                          <p:cTn id="25" fill="hold" nodeType="afterGroup">
                            <p:stCondLst>
                              <p:cond delay="3000"/>
                            </p:stCondLst>
                            <p:childTnLst>
                              <p:par>
                                <p:cTn id="26" presetID="10" presetClass="entr" presetSubtype="0" fill="hold"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750"/>
                                        <p:tgtEl>
                                          <p:spTgt spid="6">
                                            <p:txEl>
                                              <p:pRg st="2" end="2"/>
                                            </p:txEl>
                                          </p:spTgt>
                                        </p:tgtEl>
                                      </p:cBhvr>
                                    </p:animEffect>
                                  </p:childTnLst>
                                </p:cTn>
                              </p:par>
                            </p:childTnLst>
                          </p:cTn>
                        </p:par>
                        <p:par>
                          <p:cTn id="29" fill="hold" nodeType="afterGroup">
                            <p:stCondLst>
                              <p:cond delay="3750"/>
                            </p:stCondLst>
                            <p:childTnLst>
                              <p:par>
                                <p:cTn id="30" presetID="10" presetClass="entr" presetSubtype="0" fill="hold"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750"/>
                                        <p:tgtEl>
                                          <p:spTgt spid="6">
                                            <p:txEl>
                                              <p:pRg st="3" end="3"/>
                                            </p:txEl>
                                          </p:spTgt>
                                        </p:tgtEl>
                                      </p:cBhvr>
                                    </p:animEffect>
                                  </p:childTnLst>
                                </p:cTn>
                              </p:par>
                            </p:childTnLst>
                          </p:cTn>
                        </p:par>
                        <p:par>
                          <p:cTn id="33" fill="hold" nodeType="afterGroup">
                            <p:stCondLst>
                              <p:cond delay="4500"/>
                            </p:stCondLst>
                            <p:childTnLst>
                              <p:par>
                                <p:cTn id="34" presetID="10" presetClass="entr" presetSubtype="0" fill="hold" nodeType="after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750"/>
                                        <p:tgtEl>
                                          <p:spTgt spid="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0CAE003-E9D4-498D-85F0-A683AEC2D06D}"/>
              </a:ext>
            </a:extLst>
          </p:cNvPr>
          <p:cNvSpPr>
            <a:spLocks noGrp="1" noRot="1" noChangeArrowheads="1"/>
          </p:cNvSpPr>
          <p:nvPr>
            <p:ph type="title"/>
          </p:nvPr>
        </p:nvSpPr>
        <p:spPr>
          <a:xfrm>
            <a:off x="609600" y="457200"/>
            <a:ext cx="9904413" cy="1143000"/>
          </a:xfrm>
        </p:spPr>
        <p:txBody>
          <a:bodyPr/>
          <a:lstStyle/>
          <a:p>
            <a:pPr eaLnBrk="1" fontAlgn="auto" hangingPunct="1">
              <a:spcAft>
                <a:spcPts val="0"/>
              </a:spcAft>
              <a:defRPr/>
            </a:pPr>
            <a:r>
              <a:rPr lang="en-US" altLang="en-US" sz="4800" b="1" i="1" dirty="0">
                <a:solidFill>
                  <a:schemeClr val="accent4">
                    <a:lumMod val="75000"/>
                  </a:schemeClr>
                </a:solidFill>
                <a:latin typeface="Candara" panose="020E0502030303020204" pitchFamily="34" charset="0"/>
              </a:rPr>
              <a:t>“faith” </a:t>
            </a:r>
            <a:r>
              <a:rPr lang="en-US" altLang="en-US" sz="4800" b="1" dirty="0">
                <a:solidFill>
                  <a:schemeClr val="accent4">
                    <a:lumMod val="75000"/>
                  </a:schemeClr>
                </a:solidFill>
                <a:latin typeface="Candara" panose="020E0502030303020204" pitchFamily="34" charset="0"/>
              </a:rPr>
              <a:t>defined</a:t>
            </a:r>
            <a:endParaRPr lang="en-US" altLang="en-US" sz="2400" b="1" dirty="0">
              <a:solidFill>
                <a:schemeClr val="accent4"/>
              </a:solidFill>
              <a:latin typeface="Candara" panose="020E0502030303020204" pitchFamily="34" charset="0"/>
            </a:endParaRPr>
          </a:p>
        </p:txBody>
      </p:sp>
      <p:sp>
        <p:nvSpPr>
          <p:cNvPr id="16387" name="Rectangle 3">
            <a:extLst>
              <a:ext uri="{FF2B5EF4-FFF2-40B4-BE49-F238E27FC236}">
                <a16:creationId xmlns:a16="http://schemas.microsoft.com/office/drawing/2014/main" id="{EDA62014-64E1-40B0-9A1D-C5605B7FB761}"/>
              </a:ext>
            </a:extLst>
          </p:cNvPr>
          <p:cNvSpPr>
            <a:spLocks noGrp="1" noRot="1" noChangeArrowheads="1"/>
          </p:cNvSpPr>
          <p:nvPr>
            <p:ph idx="1"/>
          </p:nvPr>
        </p:nvSpPr>
        <p:spPr>
          <a:xfrm>
            <a:off x="609600" y="1600200"/>
            <a:ext cx="11201400" cy="4953000"/>
          </a:xfrm>
        </p:spPr>
        <p:txBody>
          <a:bodyPr anchor="t">
            <a:normAutofit fontScale="92500" lnSpcReduction="20000"/>
          </a:bodyPr>
          <a:lstStyle/>
          <a:p>
            <a:pPr marL="0" indent="0" eaLnBrk="1" fontAlgn="auto" hangingPunct="1">
              <a:lnSpc>
                <a:spcPct val="90000"/>
              </a:lnSpc>
              <a:buFont typeface="Arial" panose="020B0604020202020204" pitchFamily="34" charset="0"/>
              <a:buNone/>
              <a:defRPr/>
            </a:pPr>
            <a:r>
              <a:rPr lang="en-US" altLang="en-US" sz="3600" b="1" i="1" dirty="0">
                <a:effectLst>
                  <a:glow rad="38100">
                    <a:schemeClr val="bg1">
                      <a:lumMod val="50000"/>
                      <a:lumOff val="50000"/>
                      <a:alpha val="20000"/>
                    </a:schemeClr>
                  </a:glow>
                </a:effectLst>
                <a:latin typeface="Candara" panose="020E0502030303020204" pitchFamily="34" charset="0"/>
              </a:rPr>
              <a:t>“faith” - </a:t>
            </a:r>
            <a:r>
              <a:rPr lang="en-US" altLang="en-US" sz="3600" b="1" i="1" dirty="0" err="1">
                <a:effectLst>
                  <a:glow rad="38100">
                    <a:schemeClr val="bg1">
                      <a:lumMod val="50000"/>
                      <a:lumOff val="50000"/>
                      <a:alpha val="20000"/>
                    </a:schemeClr>
                  </a:glow>
                </a:effectLst>
                <a:latin typeface="Candara" panose="020E0502030303020204" pitchFamily="34" charset="0"/>
              </a:rPr>
              <a:t>pistis</a:t>
            </a:r>
            <a:r>
              <a:rPr lang="en-US" altLang="en-US" sz="3600" i="1" dirty="0">
                <a:effectLst>
                  <a:glow rad="38100">
                    <a:schemeClr val="bg1">
                      <a:lumMod val="50000"/>
                      <a:lumOff val="50000"/>
                      <a:alpha val="20000"/>
                    </a:schemeClr>
                  </a:glow>
                </a:effectLst>
                <a:latin typeface="Candara" panose="020E0502030303020204" pitchFamily="34" charset="0"/>
              </a:rPr>
              <a:t> - </a:t>
            </a:r>
            <a:r>
              <a:rPr lang="en-US" altLang="en-US" sz="3600" dirty="0">
                <a:effectLst>
                  <a:glow rad="38100">
                    <a:schemeClr val="bg1">
                      <a:lumMod val="50000"/>
                      <a:lumOff val="50000"/>
                      <a:alpha val="20000"/>
                    </a:schemeClr>
                  </a:glow>
                </a:effectLst>
                <a:latin typeface="Candara" panose="020E0502030303020204" pitchFamily="34" charset="0"/>
              </a:rPr>
              <a:t>from 3982; persuasion, i.e. credence; moral conviction (of religious truth, or the truthfulness of God or a religious teacher), especially reliance upon Christ for salvation; abstractly, constancy in such profession; by extension, the system of religious (Gospel) truth itself:--assurance, belief, believe, faith, fidelity. </a:t>
            </a:r>
            <a:r>
              <a:rPr lang="en-US" altLang="en-US" sz="3600" b="1" i="1" dirty="0">
                <a:effectLst>
                  <a:glow rad="38100">
                    <a:schemeClr val="bg1">
                      <a:lumMod val="50000"/>
                      <a:lumOff val="50000"/>
                      <a:alpha val="20000"/>
                    </a:schemeClr>
                  </a:glow>
                </a:effectLst>
                <a:latin typeface="Candara" panose="020E0502030303020204" pitchFamily="34" charset="0"/>
              </a:rPr>
              <a:t>- Strong</a:t>
            </a:r>
          </a:p>
          <a:p>
            <a:pPr eaLnBrk="1" fontAlgn="auto" hangingPunct="1">
              <a:lnSpc>
                <a:spcPct val="90000"/>
              </a:lnSpc>
              <a:buFont typeface="Wingdings" panose="05000000000000000000" pitchFamily="2" charset="2"/>
              <a:buChar char="§"/>
              <a:defRPr/>
            </a:pPr>
            <a:r>
              <a:rPr lang="en-US" altLang="en-US" sz="3600" b="1" i="1" dirty="0">
                <a:effectLst>
                  <a:glow rad="38100">
                    <a:schemeClr val="bg1">
                      <a:lumMod val="50000"/>
                      <a:lumOff val="50000"/>
                      <a:alpha val="20000"/>
                    </a:schemeClr>
                  </a:glow>
                </a:effectLst>
                <a:latin typeface="Candara" panose="020E0502030303020204" pitchFamily="34" charset="0"/>
              </a:rPr>
              <a:t>“Faith” </a:t>
            </a:r>
            <a:r>
              <a:rPr lang="en-US" altLang="en-US" sz="3600" dirty="0">
                <a:effectLst>
                  <a:glow rad="38100">
                    <a:schemeClr val="bg1">
                      <a:lumMod val="50000"/>
                      <a:lumOff val="50000"/>
                      <a:alpha val="20000"/>
                    </a:schemeClr>
                  </a:glow>
                </a:effectLst>
                <a:latin typeface="Candara" panose="020E0502030303020204" pitchFamily="34" charset="0"/>
              </a:rPr>
              <a:t>can refer to personal belief</a:t>
            </a:r>
          </a:p>
          <a:p>
            <a:pPr lvl="1" eaLnBrk="1" fontAlgn="auto" hangingPunct="1">
              <a:lnSpc>
                <a:spcPct val="90000"/>
              </a:lnSpc>
              <a:buFont typeface="Wingdings" panose="05000000000000000000" pitchFamily="2" charset="2"/>
              <a:buChar char="§"/>
              <a:defRPr/>
            </a:pPr>
            <a:r>
              <a:rPr lang="en-US" altLang="en-US" sz="3000" dirty="0">
                <a:effectLst>
                  <a:glow rad="38100">
                    <a:schemeClr val="bg1">
                      <a:lumMod val="50000"/>
                      <a:lumOff val="50000"/>
                      <a:alpha val="20000"/>
                    </a:schemeClr>
                  </a:glow>
                </a:effectLst>
                <a:latin typeface="Candara" panose="020E0502030303020204" pitchFamily="34" charset="0"/>
              </a:rPr>
              <a:t>Romans 14:1; 10:17; 1:16-17</a:t>
            </a:r>
          </a:p>
          <a:p>
            <a:pPr eaLnBrk="1" fontAlgn="auto" hangingPunct="1">
              <a:lnSpc>
                <a:spcPct val="90000"/>
              </a:lnSpc>
              <a:buFont typeface="Wingdings" panose="05000000000000000000" pitchFamily="2" charset="2"/>
              <a:buChar char="§"/>
              <a:defRPr/>
            </a:pPr>
            <a:r>
              <a:rPr lang="en-US" altLang="en-US" sz="3600" dirty="0">
                <a:effectLst>
                  <a:glow rad="38100">
                    <a:schemeClr val="bg1">
                      <a:lumMod val="50000"/>
                      <a:lumOff val="50000"/>
                      <a:alpha val="20000"/>
                    </a:schemeClr>
                  </a:glow>
                </a:effectLst>
                <a:latin typeface="Candara" panose="020E0502030303020204" pitchFamily="34" charset="0"/>
              </a:rPr>
              <a:t>Can refer to the gospel message (</a:t>
            </a:r>
            <a:r>
              <a:rPr lang="en-US" altLang="en-US" sz="3600" b="1" i="1" dirty="0">
                <a:effectLst>
                  <a:glow rad="38100">
                    <a:schemeClr val="bg1">
                      <a:lumMod val="50000"/>
                      <a:lumOff val="50000"/>
                      <a:alpha val="20000"/>
                    </a:schemeClr>
                  </a:glow>
                </a:effectLst>
                <a:latin typeface="Candara" panose="020E0502030303020204" pitchFamily="34" charset="0"/>
              </a:rPr>
              <a:t>“the faith”</a:t>
            </a:r>
            <a:r>
              <a:rPr lang="en-US" altLang="en-US" sz="3600" dirty="0">
                <a:effectLst>
                  <a:glow rad="38100">
                    <a:schemeClr val="bg1">
                      <a:lumMod val="50000"/>
                      <a:lumOff val="50000"/>
                      <a:alpha val="20000"/>
                    </a:schemeClr>
                  </a:glow>
                </a:effectLst>
                <a:latin typeface="Candara" panose="020E0502030303020204" pitchFamily="34" charset="0"/>
              </a:rPr>
              <a:t>);</a:t>
            </a:r>
            <a:r>
              <a:rPr lang="en-US" altLang="en-US" sz="3600" i="1" dirty="0">
                <a:effectLst>
                  <a:glow rad="38100">
                    <a:schemeClr val="bg1">
                      <a:lumMod val="50000"/>
                      <a:lumOff val="50000"/>
                      <a:alpha val="20000"/>
                    </a:schemeClr>
                  </a:glow>
                </a:effectLst>
                <a:latin typeface="Candara" panose="020E0502030303020204" pitchFamily="34" charset="0"/>
              </a:rPr>
              <a:t> </a:t>
            </a:r>
            <a:r>
              <a:rPr lang="en-US" altLang="en-US" sz="3600" dirty="0">
                <a:effectLst>
                  <a:glow rad="38100">
                    <a:schemeClr val="bg1">
                      <a:lumMod val="50000"/>
                      <a:lumOff val="50000"/>
                      <a:alpha val="20000"/>
                    </a:schemeClr>
                  </a:glow>
                </a:effectLst>
                <a:latin typeface="Candara" panose="020E0502030303020204" pitchFamily="34" charset="0"/>
              </a:rPr>
              <a:t>must respect the context of the passage </a:t>
            </a:r>
          </a:p>
          <a:p>
            <a:pPr lvl="1" eaLnBrk="1" fontAlgn="auto" hangingPunct="1">
              <a:lnSpc>
                <a:spcPct val="90000"/>
              </a:lnSpc>
              <a:buFont typeface="Wingdings" panose="05000000000000000000" pitchFamily="2" charset="2"/>
              <a:buChar char="§"/>
              <a:defRPr/>
            </a:pPr>
            <a:r>
              <a:rPr lang="en-US" altLang="en-US" sz="3000" dirty="0">
                <a:effectLst>
                  <a:glow rad="38100">
                    <a:schemeClr val="bg1">
                      <a:lumMod val="50000"/>
                      <a:lumOff val="50000"/>
                      <a:alpha val="20000"/>
                    </a:schemeClr>
                  </a:glow>
                </a:effectLst>
                <a:latin typeface="Candara" panose="020E0502030303020204" pitchFamily="34" charset="0"/>
              </a:rPr>
              <a:t>Acts 6:7; 13:8; 16:5</a:t>
            </a:r>
          </a:p>
          <a:p>
            <a:pPr marL="0" indent="0" eaLnBrk="1" fontAlgn="auto" hangingPunct="1">
              <a:lnSpc>
                <a:spcPct val="90000"/>
              </a:lnSpc>
              <a:buFont typeface="Arial" panose="020B0604020202020204" pitchFamily="34" charset="0"/>
              <a:buNone/>
              <a:defRPr/>
            </a:pPr>
            <a:endParaRPr lang="en-US" altLang="en-US" sz="3600" dirty="0">
              <a:effectLst>
                <a:glow rad="38100">
                  <a:schemeClr val="bg1">
                    <a:lumMod val="50000"/>
                    <a:lumOff val="50000"/>
                    <a:alpha val="20000"/>
                  </a:schemeClr>
                </a:glow>
              </a:effectLst>
              <a:latin typeface="Candara" panose="020E0502030303020204" pitchFamily="34" charset="0"/>
            </a:endParaRPr>
          </a:p>
          <a:p>
            <a:pPr marL="0" indent="0" eaLnBrk="1" fontAlgn="auto" hangingPunct="1">
              <a:lnSpc>
                <a:spcPct val="90000"/>
              </a:lnSpc>
              <a:buFont typeface="Arial" panose="020B0604020202020204" pitchFamily="34" charset="0"/>
              <a:buNone/>
              <a:defRPr/>
            </a:pPr>
            <a:endParaRPr lang="en-US" altLang="en-US" sz="3200" dirty="0">
              <a:solidFill>
                <a:schemeClr val="tx1"/>
              </a:solidFill>
              <a:effectLst>
                <a:glow rad="38100">
                  <a:schemeClr val="bg1">
                    <a:lumMod val="50000"/>
                    <a:lumOff val="50000"/>
                    <a:alpha val="20000"/>
                  </a:schemeClr>
                </a:glow>
              </a:effectLst>
              <a:latin typeface="Candara" panose="020E0502030303020204" pitchFamily="34" charset="0"/>
            </a:endParaRPr>
          </a:p>
        </p:txBody>
      </p:sp>
      <p:sp>
        <p:nvSpPr>
          <p:cNvPr id="4" name="Slide Number Placeholder 5">
            <a:extLst>
              <a:ext uri="{FF2B5EF4-FFF2-40B4-BE49-F238E27FC236}">
                <a16:creationId xmlns:a16="http://schemas.microsoft.com/office/drawing/2014/main" id="{3EB79F19-0FF1-4586-9A3A-FDD104E93178}"/>
              </a:ext>
            </a:extLst>
          </p:cNvPr>
          <p:cNvSpPr>
            <a:spLocks noGrp="1"/>
          </p:cNvSpPr>
          <p:nvPr>
            <p:ph type="sldNum" sz="quarter" idx="12"/>
          </p:nvPr>
        </p:nvSpPr>
        <p:spPr/>
        <p:txBody>
          <a:bodyPr/>
          <a:lstStyle/>
          <a:p>
            <a:pPr>
              <a:defRPr/>
            </a:pPr>
            <a:fld id="{30AC6684-71CB-42E0-93F0-9AC37E8D49EC}" type="slidenum">
              <a:rPr lang="en-US" altLang="en-US"/>
              <a:pPr>
                <a:defRPr/>
              </a:pPr>
              <a:t>6</a:t>
            </a:fld>
            <a:endParaRPr lang="en-US" alt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25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1250"/>
                                        <p:tgtEl>
                                          <p:spTgt spid="16387">
                                            <p:txEl>
                                              <p:pRg st="1" end="1"/>
                                            </p:txEl>
                                          </p:spTgt>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6387">
                                            <p:txEl>
                                              <p:pRg st="2" end="2"/>
                                            </p:txEl>
                                          </p:spTgt>
                                        </p:tgtEl>
                                        <p:attrNameLst>
                                          <p:attrName>style.visibility</p:attrName>
                                        </p:attrNameLst>
                                      </p:cBhvr>
                                      <p:to>
                                        <p:strVal val="visible"/>
                                      </p:to>
                                    </p:set>
                                    <p:animEffect transition="in" filter="fade">
                                      <p:cBhvr>
                                        <p:cTn id="16" dur="1250"/>
                                        <p:tgtEl>
                                          <p:spTgt spid="1638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animEffect transition="in" filter="fade">
                                      <p:cBhvr>
                                        <p:cTn id="21" dur="1250"/>
                                        <p:tgtEl>
                                          <p:spTgt spid="16387">
                                            <p:txEl>
                                              <p:pRg st="3" end="3"/>
                                            </p:txEl>
                                          </p:spTgt>
                                        </p:tgtEl>
                                      </p:cBhvr>
                                    </p:animEffect>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Effect transition="in" filter="fade">
                                      <p:cBhvr>
                                        <p:cTn id="25" dur="125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0CAE003-E9D4-498D-85F0-A683AEC2D06D}"/>
              </a:ext>
            </a:extLst>
          </p:cNvPr>
          <p:cNvSpPr>
            <a:spLocks noGrp="1" noRot="1" noChangeArrowheads="1"/>
          </p:cNvSpPr>
          <p:nvPr>
            <p:ph type="title"/>
          </p:nvPr>
        </p:nvSpPr>
        <p:spPr>
          <a:xfrm>
            <a:off x="1524000" y="457200"/>
            <a:ext cx="8990013" cy="1143000"/>
          </a:xfrm>
        </p:spPr>
        <p:txBody>
          <a:bodyPr/>
          <a:lstStyle/>
          <a:p>
            <a:pPr eaLnBrk="1" fontAlgn="auto" hangingPunct="1">
              <a:spcAft>
                <a:spcPts val="0"/>
              </a:spcAft>
              <a:defRPr/>
            </a:pPr>
            <a:r>
              <a:rPr lang="en-US" altLang="en-US" sz="4800" b="1" dirty="0">
                <a:solidFill>
                  <a:schemeClr val="accent4">
                    <a:lumMod val="75000"/>
                  </a:schemeClr>
                </a:solidFill>
                <a:latin typeface="Candara" panose="020E0502030303020204" pitchFamily="34" charset="0"/>
              </a:rPr>
              <a:t>little Faith </a:t>
            </a:r>
            <a:r>
              <a:rPr lang="en-US" altLang="en-US" sz="2400" b="1" dirty="0">
                <a:solidFill>
                  <a:schemeClr val="accent4"/>
                </a:solidFill>
                <a:latin typeface="Candara" panose="020E0502030303020204" pitchFamily="34" charset="0"/>
              </a:rPr>
              <a:t>- Matthew 6:30</a:t>
            </a:r>
          </a:p>
        </p:txBody>
      </p:sp>
      <p:sp>
        <p:nvSpPr>
          <p:cNvPr id="16387" name="Rectangle 3">
            <a:extLst>
              <a:ext uri="{FF2B5EF4-FFF2-40B4-BE49-F238E27FC236}">
                <a16:creationId xmlns:a16="http://schemas.microsoft.com/office/drawing/2014/main" id="{EDA62014-64E1-40B0-9A1D-C5605B7FB761}"/>
              </a:ext>
            </a:extLst>
          </p:cNvPr>
          <p:cNvSpPr>
            <a:spLocks noGrp="1" noRot="1" noChangeArrowheads="1"/>
          </p:cNvSpPr>
          <p:nvPr>
            <p:ph idx="1"/>
          </p:nvPr>
        </p:nvSpPr>
        <p:spPr>
          <a:xfrm>
            <a:off x="1524000" y="1600200"/>
            <a:ext cx="10134600" cy="4953000"/>
          </a:xfrm>
        </p:spPr>
        <p:txBody>
          <a:bodyPr anchor="t"/>
          <a:lstStyle/>
          <a:p>
            <a:pPr eaLnBrk="1" fontAlgn="auto" hangingPunct="1">
              <a:lnSpc>
                <a:spcPct val="90000"/>
              </a:lnSpc>
              <a:buFont typeface="Wingdings" panose="05000000000000000000" pitchFamily="2" charset="2"/>
              <a:buChar char="§"/>
              <a:defRPr/>
            </a:pPr>
            <a:r>
              <a:rPr lang="en-US" altLang="en-US" sz="3600" dirty="0">
                <a:solidFill>
                  <a:schemeClr val="tx1"/>
                </a:solidFill>
                <a:latin typeface="Candara" panose="020E0502030303020204" pitchFamily="34" charset="0"/>
              </a:rPr>
              <a:t>Doubt God’s plans, power &amp; promises to bless</a:t>
            </a:r>
          </a:p>
          <a:p>
            <a:pPr lvl="1" eaLnBrk="1" fontAlgn="auto" hangingPunct="1">
              <a:lnSpc>
                <a:spcPct val="90000"/>
              </a:lnSpc>
              <a:buFont typeface="Wingdings" panose="05000000000000000000" pitchFamily="2" charset="2"/>
              <a:buChar char="§"/>
              <a:defRPr/>
            </a:pPr>
            <a:r>
              <a:rPr lang="en-US" altLang="en-US" sz="3200" dirty="0">
                <a:solidFill>
                  <a:schemeClr val="tx1"/>
                </a:solidFill>
                <a:latin typeface="Candara" panose="020E0502030303020204" pitchFamily="34" charset="0"/>
              </a:rPr>
              <a:t>Matthew 6:25-33 </a:t>
            </a:r>
          </a:p>
          <a:p>
            <a:pPr eaLnBrk="1" fontAlgn="auto" hangingPunct="1">
              <a:lnSpc>
                <a:spcPct val="90000"/>
              </a:lnSpc>
              <a:buFont typeface="Wingdings" panose="05000000000000000000" pitchFamily="2" charset="2"/>
              <a:buChar char="§"/>
              <a:defRPr/>
            </a:pPr>
            <a:r>
              <a:rPr lang="en-US" altLang="en-US" sz="3600" dirty="0">
                <a:solidFill>
                  <a:schemeClr val="tx1"/>
                </a:solidFill>
                <a:latin typeface="Candara" panose="020E0502030303020204" pitchFamily="34" charset="0"/>
              </a:rPr>
              <a:t>Doubt God’s protection</a:t>
            </a:r>
            <a:r>
              <a:rPr lang="en-US" altLang="en-US" sz="3400" dirty="0">
                <a:solidFill>
                  <a:schemeClr val="tx1"/>
                </a:solidFill>
                <a:latin typeface="Candara" panose="020E0502030303020204" pitchFamily="34" charset="0"/>
              </a:rPr>
              <a:t> - Matthew 14:31</a:t>
            </a:r>
          </a:p>
          <a:p>
            <a:pPr eaLnBrk="1" fontAlgn="auto" hangingPunct="1">
              <a:lnSpc>
                <a:spcPct val="90000"/>
              </a:lnSpc>
              <a:buFont typeface="Wingdings" panose="05000000000000000000" pitchFamily="2" charset="2"/>
              <a:buChar char="§"/>
              <a:defRPr/>
            </a:pPr>
            <a:r>
              <a:rPr lang="en-US" altLang="en-US" sz="3400" dirty="0">
                <a:solidFill>
                  <a:schemeClr val="tx1"/>
                </a:solidFill>
                <a:latin typeface="Candara" panose="020E0502030303020204" pitchFamily="34" charset="0"/>
              </a:rPr>
              <a:t>Expresses this doubt by fear - Matthew 8:26</a:t>
            </a:r>
          </a:p>
          <a:p>
            <a:pPr eaLnBrk="1" fontAlgn="auto" hangingPunct="1">
              <a:lnSpc>
                <a:spcPct val="90000"/>
              </a:lnSpc>
              <a:buFont typeface="Wingdings" panose="05000000000000000000" pitchFamily="2" charset="2"/>
              <a:buChar char="§"/>
              <a:defRPr/>
            </a:pPr>
            <a:r>
              <a:rPr lang="en-US" altLang="en-US" sz="3400" dirty="0">
                <a:solidFill>
                  <a:schemeClr val="tx1"/>
                </a:solidFill>
                <a:latin typeface="Candara" panose="020E0502030303020204" pitchFamily="34" charset="0"/>
              </a:rPr>
              <a:t>Manifests a lack of spiritual maturity and understanding</a:t>
            </a:r>
          </a:p>
          <a:p>
            <a:pPr lvl="1" eaLnBrk="1" fontAlgn="auto" hangingPunct="1">
              <a:lnSpc>
                <a:spcPct val="90000"/>
              </a:lnSpc>
              <a:buFont typeface="Wingdings" panose="05000000000000000000" pitchFamily="2" charset="2"/>
              <a:buChar char="§"/>
              <a:defRPr/>
            </a:pPr>
            <a:r>
              <a:rPr lang="en-US" altLang="en-US" sz="3200" dirty="0">
                <a:solidFill>
                  <a:schemeClr val="tx1"/>
                </a:solidFill>
                <a:latin typeface="Candara" panose="020E0502030303020204" pitchFamily="34" charset="0"/>
              </a:rPr>
              <a:t>Matthew 16:5-12</a:t>
            </a:r>
          </a:p>
          <a:p>
            <a:pPr eaLnBrk="1" fontAlgn="auto" hangingPunct="1">
              <a:lnSpc>
                <a:spcPct val="90000"/>
              </a:lnSpc>
              <a:buFont typeface="Wingdings" panose="05000000000000000000" pitchFamily="2" charset="2"/>
              <a:buChar char="§"/>
              <a:defRPr/>
            </a:pPr>
            <a:endParaRPr lang="en-US" altLang="en-US" sz="3600" dirty="0">
              <a:solidFill>
                <a:schemeClr val="tx1"/>
              </a:solidFill>
              <a:latin typeface="Candara" panose="020E0502030303020204" pitchFamily="34" charset="0"/>
            </a:endParaRPr>
          </a:p>
        </p:txBody>
      </p:sp>
      <p:sp>
        <p:nvSpPr>
          <p:cNvPr id="4" name="Slide Number Placeholder 5">
            <a:extLst>
              <a:ext uri="{FF2B5EF4-FFF2-40B4-BE49-F238E27FC236}">
                <a16:creationId xmlns:a16="http://schemas.microsoft.com/office/drawing/2014/main" id="{3EB79F19-0FF1-4586-9A3A-FDD104E93178}"/>
              </a:ext>
            </a:extLst>
          </p:cNvPr>
          <p:cNvSpPr>
            <a:spLocks noGrp="1"/>
          </p:cNvSpPr>
          <p:nvPr>
            <p:ph type="sldNum" sz="quarter" idx="12"/>
          </p:nvPr>
        </p:nvSpPr>
        <p:spPr/>
        <p:txBody>
          <a:bodyPr/>
          <a:lstStyle/>
          <a:p>
            <a:pPr>
              <a:defRPr/>
            </a:pPr>
            <a:fld id="{47DDA0D1-D999-4AFD-B779-F2CC13CCF525}" type="slidenum">
              <a:rPr lang="en-US" altLang="en-US"/>
              <a:pPr>
                <a:defRPr/>
              </a:pPr>
              <a:t>7</a:t>
            </a:fld>
            <a:endParaRPr lang="en-US" altLang="en-US"/>
          </a:p>
        </p:txBody>
      </p:sp>
      <p:sp>
        <p:nvSpPr>
          <p:cNvPr id="2" name="Rectangle 1">
            <a:extLst>
              <a:ext uri="{FF2B5EF4-FFF2-40B4-BE49-F238E27FC236}">
                <a16:creationId xmlns:a16="http://schemas.microsoft.com/office/drawing/2014/main" id="{DDF8C33E-1E2A-450B-BDF3-CEC353E5F9F3}"/>
              </a:ext>
            </a:extLst>
          </p:cNvPr>
          <p:cNvSpPr/>
          <p:nvPr/>
        </p:nvSpPr>
        <p:spPr>
          <a:xfrm rot="16200000">
            <a:off x="-1616078" y="3615034"/>
            <a:ext cx="4562467"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2700">
                  <a:solidFill>
                    <a:schemeClr val="accent5"/>
                  </a:solidFill>
                  <a:prstDash val="solid"/>
                </a:ln>
                <a:pattFill prst="ltDnDiag">
                  <a:fgClr>
                    <a:schemeClr val="accent5">
                      <a:lumMod val="60000"/>
                      <a:lumOff val="40000"/>
                    </a:schemeClr>
                  </a:fgClr>
                  <a:bgClr>
                    <a:schemeClr val="bg1"/>
                  </a:bgClr>
                </a:pattFill>
                <a:latin typeface="+mn-lt"/>
              </a:rPr>
              <a:t>Kinds of Faith</a:t>
            </a:r>
          </a:p>
        </p:txBody>
      </p:sp>
      <p:sp>
        <p:nvSpPr>
          <p:cNvPr id="6" name="Arrow: Bent 5">
            <a:extLst>
              <a:ext uri="{FF2B5EF4-FFF2-40B4-BE49-F238E27FC236}">
                <a16:creationId xmlns:a16="http://schemas.microsoft.com/office/drawing/2014/main" id="{2F4D28E2-D1A4-4844-AB26-C29186D6A231}"/>
              </a:ext>
            </a:extLst>
          </p:cNvPr>
          <p:cNvSpPr/>
          <p:nvPr/>
        </p:nvSpPr>
        <p:spPr>
          <a:xfrm>
            <a:off x="620713" y="849313"/>
            <a:ext cx="838200" cy="762000"/>
          </a:xfrm>
          <a:prstGeom prst="ben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n>
                <a:solidFill>
                  <a:schemeClr val="accent6"/>
                </a:solidFill>
              </a:ln>
              <a:solidFill>
                <a:schemeClr val="tx1"/>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randombar(horizontal)">
                                      <p:cBhvr>
                                        <p:cTn id="7" dur="125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1250"/>
                                        <p:tgtEl>
                                          <p:spTgt spid="16387">
                                            <p:txEl>
                                              <p:pRg st="0" end="0"/>
                                            </p:txEl>
                                          </p:spTgt>
                                        </p:tgtEl>
                                      </p:cBhvr>
                                    </p:animEffect>
                                  </p:childTnLst>
                                </p:cTn>
                              </p:par>
                            </p:childTnLst>
                          </p:cTn>
                        </p:par>
                        <p:par>
                          <p:cTn id="13" fill="hold" nodeType="afterGroup">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6387">
                                            <p:txEl>
                                              <p:pRg st="1" end="1"/>
                                            </p:txEl>
                                          </p:spTgt>
                                        </p:tgtEl>
                                        <p:attrNameLst>
                                          <p:attrName>style.visibility</p:attrName>
                                        </p:attrNameLst>
                                      </p:cBhvr>
                                      <p:to>
                                        <p:strVal val="visible"/>
                                      </p:to>
                                    </p:set>
                                    <p:animEffect transition="in" filter="fade">
                                      <p:cBhvr>
                                        <p:cTn id="16" dur="1250"/>
                                        <p:tgtEl>
                                          <p:spTgt spid="1638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Effect transition="in" filter="fade">
                                      <p:cBhvr>
                                        <p:cTn id="21" dur="1250"/>
                                        <p:tgtEl>
                                          <p:spTgt spid="1638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387">
                                            <p:txEl>
                                              <p:pRg st="3" end="3"/>
                                            </p:txEl>
                                          </p:spTgt>
                                        </p:tgtEl>
                                        <p:attrNameLst>
                                          <p:attrName>style.visibility</p:attrName>
                                        </p:attrNameLst>
                                      </p:cBhvr>
                                      <p:to>
                                        <p:strVal val="visible"/>
                                      </p:to>
                                    </p:set>
                                    <p:animEffect transition="in" filter="fade">
                                      <p:cBhvr>
                                        <p:cTn id="26" dur="1250"/>
                                        <p:tgtEl>
                                          <p:spTgt spid="16387">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Effect transition="in" filter="fade">
                                      <p:cBhvr>
                                        <p:cTn id="31" dur="1250"/>
                                        <p:tgtEl>
                                          <p:spTgt spid="16387">
                                            <p:txEl>
                                              <p:pRg st="4" end="4"/>
                                            </p:txEl>
                                          </p:spTgt>
                                        </p:tgtEl>
                                      </p:cBhvr>
                                    </p:animEffect>
                                  </p:childTnLst>
                                </p:cTn>
                              </p:par>
                            </p:childTnLst>
                          </p:cTn>
                        </p:par>
                        <p:par>
                          <p:cTn id="32" fill="hold" nodeType="afterGroup">
                            <p:stCondLst>
                              <p:cond delay="1250"/>
                            </p:stCondLst>
                            <p:childTnLst>
                              <p:par>
                                <p:cTn id="33" presetID="10" presetClass="entr" presetSubtype="0" fill="hold" grpId="0" nodeType="afterEffect">
                                  <p:stCondLst>
                                    <p:cond delay="0"/>
                                  </p:stCondLst>
                                  <p:childTnLst>
                                    <p:set>
                                      <p:cBhvr>
                                        <p:cTn id="34" dur="1" fill="hold">
                                          <p:stCondLst>
                                            <p:cond delay="0"/>
                                          </p:stCondLst>
                                        </p:cTn>
                                        <p:tgtEl>
                                          <p:spTgt spid="16387">
                                            <p:txEl>
                                              <p:pRg st="5" end="5"/>
                                            </p:txEl>
                                          </p:spTgt>
                                        </p:tgtEl>
                                        <p:attrNameLst>
                                          <p:attrName>style.visibility</p:attrName>
                                        </p:attrNameLst>
                                      </p:cBhvr>
                                      <p:to>
                                        <p:strVal val="visible"/>
                                      </p:to>
                                    </p:set>
                                    <p:animEffect transition="in" filter="fade">
                                      <p:cBhvr>
                                        <p:cTn id="35" dur="125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0CAE003-E9D4-498D-85F0-A683AEC2D06D}"/>
              </a:ext>
            </a:extLst>
          </p:cNvPr>
          <p:cNvSpPr>
            <a:spLocks noGrp="1" noRot="1" noChangeArrowheads="1"/>
          </p:cNvSpPr>
          <p:nvPr>
            <p:ph type="title"/>
          </p:nvPr>
        </p:nvSpPr>
        <p:spPr>
          <a:xfrm>
            <a:off x="1524000" y="457200"/>
            <a:ext cx="8990013" cy="1143000"/>
          </a:xfrm>
        </p:spPr>
        <p:txBody>
          <a:bodyPr/>
          <a:lstStyle/>
          <a:p>
            <a:pPr eaLnBrk="1" fontAlgn="auto" hangingPunct="1">
              <a:spcAft>
                <a:spcPts val="0"/>
              </a:spcAft>
              <a:defRPr/>
            </a:pPr>
            <a:r>
              <a:rPr lang="en-US" altLang="en-US" sz="4800" b="1" dirty="0">
                <a:solidFill>
                  <a:schemeClr val="accent4">
                    <a:lumMod val="75000"/>
                  </a:schemeClr>
                </a:solidFill>
                <a:latin typeface="Candara" panose="020E0502030303020204" pitchFamily="34" charset="0"/>
              </a:rPr>
              <a:t>weak Faith </a:t>
            </a:r>
            <a:r>
              <a:rPr lang="en-US" altLang="en-US" sz="2400" b="1" dirty="0">
                <a:solidFill>
                  <a:schemeClr val="accent4"/>
                </a:solidFill>
                <a:latin typeface="Candara" panose="020E0502030303020204" pitchFamily="34" charset="0"/>
              </a:rPr>
              <a:t>- 1 Thessalonians 5:14</a:t>
            </a:r>
          </a:p>
        </p:txBody>
      </p:sp>
      <p:sp>
        <p:nvSpPr>
          <p:cNvPr id="16387" name="Rectangle 3">
            <a:extLst>
              <a:ext uri="{FF2B5EF4-FFF2-40B4-BE49-F238E27FC236}">
                <a16:creationId xmlns:a16="http://schemas.microsoft.com/office/drawing/2014/main" id="{EDA62014-64E1-40B0-9A1D-C5605B7FB761}"/>
              </a:ext>
            </a:extLst>
          </p:cNvPr>
          <p:cNvSpPr>
            <a:spLocks noGrp="1" noRot="1" noChangeArrowheads="1"/>
          </p:cNvSpPr>
          <p:nvPr>
            <p:ph idx="1"/>
          </p:nvPr>
        </p:nvSpPr>
        <p:spPr>
          <a:xfrm>
            <a:off x="1524000" y="1600200"/>
            <a:ext cx="10364788" cy="4953000"/>
          </a:xfrm>
        </p:spPr>
        <p:txBody>
          <a:bodyPr anchor="t"/>
          <a:lstStyle/>
          <a:p>
            <a:pPr eaLnBrk="1" fontAlgn="auto" hangingPunct="1">
              <a:lnSpc>
                <a:spcPct val="90000"/>
              </a:lnSpc>
              <a:buFont typeface="Wingdings" panose="05000000000000000000" pitchFamily="2" charset="2"/>
              <a:buChar char="§"/>
              <a:defRPr/>
            </a:pPr>
            <a:r>
              <a:rPr lang="en-US" altLang="en-US" sz="3600" dirty="0">
                <a:solidFill>
                  <a:schemeClr val="tx1"/>
                </a:solidFill>
                <a:latin typeface="Candara" panose="020E0502030303020204" pitchFamily="34" charset="0"/>
              </a:rPr>
              <a:t>Without strength, hope, endurance &amp; full conviction </a:t>
            </a:r>
          </a:p>
          <a:p>
            <a:pPr lvl="1" eaLnBrk="1" fontAlgn="auto" hangingPunct="1">
              <a:lnSpc>
                <a:spcPct val="90000"/>
              </a:lnSpc>
              <a:buFont typeface="Wingdings" panose="05000000000000000000" pitchFamily="2" charset="2"/>
              <a:buChar char="§"/>
              <a:defRPr/>
            </a:pPr>
            <a:r>
              <a:rPr lang="en-US" altLang="en-US" sz="3400" dirty="0">
                <a:solidFill>
                  <a:schemeClr val="tx1"/>
                </a:solidFill>
                <a:latin typeface="Candara" panose="020E0502030303020204" pitchFamily="34" charset="0"/>
              </a:rPr>
              <a:t>Romans 4:17-22</a:t>
            </a:r>
          </a:p>
          <a:p>
            <a:pPr eaLnBrk="1" fontAlgn="auto" hangingPunct="1">
              <a:lnSpc>
                <a:spcPct val="90000"/>
              </a:lnSpc>
              <a:buFont typeface="Wingdings" panose="05000000000000000000" pitchFamily="2" charset="2"/>
              <a:buChar char="§"/>
              <a:defRPr/>
            </a:pPr>
            <a:r>
              <a:rPr lang="en-US" altLang="en-US" sz="3600" dirty="0">
                <a:solidFill>
                  <a:schemeClr val="tx1"/>
                </a:solidFill>
                <a:latin typeface="Candara" panose="020E0502030303020204" pitchFamily="34" charset="0"/>
              </a:rPr>
              <a:t>The spiritual need to give attention to the weak Christian &amp; hold on to him</a:t>
            </a:r>
          </a:p>
          <a:p>
            <a:pPr lvl="1" eaLnBrk="1" fontAlgn="auto" hangingPunct="1">
              <a:lnSpc>
                <a:spcPct val="90000"/>
              </a:lnSpc>
              <a:buFont typeface="Wingdings" panose="05000000000000000000" pitchFamily="2" charset="2"/>
              <a:buChar char="§"/>
              <a:defRPr/>
            </a:pPr>
            <a:r>
              <a:rPr lang="en-US" altLang="en-US" sz="3200" dirty="0">
                <a:solidFill>
                  <a:schemeClr val="tx1"/>
                </a:solidFill>
                <a:latin typeface="Candara" panose="020E0502030303020204" pitchFamily="34" charset="0"/>
              </a:rPr>
              <a:t>Romans 14; 15:1-7</a:t>
            </a:r>
          </a:p>
          <a:p>
            <a:pPr lvl="1" eaLnBrk="1" fontAlgn="auto" hangingPunct="1">
              <a:lnSpc>
                <a:spcPct val="90000"/>
              </a:lnSpc>
              <a:buFont typeface="Wingdings" panose="05000000000000000000" pitchFamily="2" charset="2"/>
              <a:buChar char="§"/>
              <a:defRPr/>
            </a:pPr>
            <a:r>
              <a:rPr lang="en-US" altLang="en-US" sz="3200" dirty="0">
                <a:solidFill>
                  <a:schemeClr val="tx1"/>
                </a:solidFill>
                <a:latin typeface="Candara" panose="020E0502030303020204" pitchFamily="34" charset="0"/>
              </a:rPr>
              <a:t>Galatians 6:1-2</a:t>
            </a:r>
          </a:p>
          <a:p>
            <a:pPr lvl="1" eaLnBrk="1" fontAlgn="auto" hangingPunct="1">
              <a:lnSpc>
                <a:spcPct val="90000"/>
              </a:lnSpc>
              <a:buFont typeface="Wingdings" panose="05000000000000000000" pitchFamily="2" charset="2"/>
              <a:buChar char="§"/>
              <a:defRPr/>
            </a:pPr>
            <a:r>
              <a:rPr lang="en-US" altLang="en-US" sz="3200" dirty="0">
                <a:solidFill>
                  <a:schemeClr val="tx1"/>
                </a:solidFill>
                <a:latin typeface="Candara" panose="020E0502030303020204" pitchFamily="34" charset="0"/>
              </a:rPr>
              <a:t>Philippians 2:1-5</a:t>
            </a:r>
          </a:p>
        </p:txBody>
      </p:sp>
      <p:sp>
        <p:nvSpPr>
          <p:cNvPr id="4" name="Slide Number Placeholder 5">
            <a:extLst>
              <a:ext uri="{FF2B5EF4-FFF2-40B4-BE49-F238E27FC236}">
                <a16:creationId xmlns:a16="http://schemas.microsoft.com/office/drawing/2014/main" id="{3EB79F19-0FF1-4586-9A3A-FDD104E93178}"/>
              </a:ext>
            </a:extLst>
          </p:cNvPr>
          <p:cNvSpPr>
            <a:spLocks noGrp="1"/>
          </p:cNvSpPr>
          <p:nvPr>
            <p:ph type="sldNum" sz="quarter" idx="12"/>
          </p:nvPr>
        </p:nvSpPr>
        <p:spPr/>
        <p:txBody>
          <a:bodyPr/>
          <a:lstStyle/>
          <a:p>
            <a:pPr>
              <a:defRPr/>
            </a:pPr>
            <a:fld id="{5D7CFF44-DDB3-4028-96F8-9D5CD421B579}" type="slidenum">
              <a:rPr lang="en-US" altLang="en-US"/>
              <a:pPr>
                <a:defRPr/>
              </a:pPr>
              <a:t>8</a:t>
            </a:fld>
            <a:endParaRPr lang="en-US" altLang="en-US"/>
          </a:p>
        </p:txBody>
      </p:sp>
      <p:sp>
        <p:nvSpPr>
          <p:cNvPr id="2" name="Rectangle 1">
            <a:extLst>
              <a:ext uri="{FF2B5EF4-FFF2-40B4-BE49-F238E27FC236}">
                <a16:creationId xmlns:a16="http://schemas.microsoft.com/office/drawing/2014/main" id="{DDF8C33E-1E2A-450B-BDF3-CEC353E5F9F3}"/>
              </a:ext>
            </a:extLst>
          </p:cNvPr>
          <p:cNvSpPr/>
          <p:nvPr/>
        </p:nvSpPr>
        <p:spPr>
          <a:xfrm rot="16200000">
            <a:off x="-1616078" y="3615034"/>
            <a:ext cx="4562467"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2700">
                  <a:solidFill>
                    <a:schemeClr val="accent5"/>
                  </a:solidFill>
                  <a:prstDash val="solid"/>
                </a:ln>
                <a:pattFill prst="ltDnDiag">
                  <a:fgClr>
                    <a:schemeClr val="accent5">
                      <a:lumMod val="60000"/>
                      <a:lumOff val="40000"/>
                    </a:schemeClr>
                  </a:fgClr>
                  <a:bgClr>
                    <a:schemeClr val="bg1"/>
                  </a:bgClr>
                </a:pattFill>
                <a:latin typeface="+mn-lt"/>
              </a:rPr>
              <a:t>Kinds of Faith</a:t>
            </a:r>
          </a:p>
        </p:txBody>
      </p:sp>
      <p:sp>
        <p:nvSpPr>
          <p:cNvPr id="6" name="Arrow: Bent 5">
            <a:extLst>
              <a:ext uri="{FF2B5EF4-FFF2-40B4-BE49-F238E27FC236}">
                <a16:creationId xmlns:a16="http://schemas.microsoft.com/office/drawing/2014/main" id="{2F4D28E2-D1A4-4844-AB26-C29186D6A231}"/>
              </a:ext>
            </a:extLst>
          </p:cNvPr>
          <p:cNvSpPr/>
          <p:nvPr/>
        </p:nvSpPr>
        <p:spPr>
          <a:xfrm>
            <a:off x="620713" y="849313"/>
            <a:ext cx="838200" cy="762000"/>
          </a:xfrm>
          <a:prstGeom prst="ben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n>
                <a:solidFill>
                  <a:schemeClr val="accent6"/>
                </a:solidFill>
              </a:ln>
              <a:solidFill>
                <a:schemeClr val="tx1"/>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25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125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1250"/>
                                        <p:tgtEl>
                                          <p:spTgt spid="16387">
                                            <p:txEl>
                                              <p:pRg st="2" end="2"/>
                                            </p:txEl>
                                          </p:spTgt>
                                        </p:tgtEl>
                                      </p:cBhvr>
                                    </p:animEffect>
                                  </p:childTnLst>
                                </p:cTn>
                              </p:par>
                            </p:childTnLst>
                          </p:cTn>
                        </p:par>
                        <p:par>
                          <p:cTn id="18" fill="hold" nodeType="afterGroup">
                            <p:stCondLst>
                              <p:cond delay="1250"/>
                            </p:stCondLst>
                            <p:childTnLst>
                              <p:par>
                                <p:cTn id="19" presetID="10" presetClass="entr" presetSubtype="0" fill="hold" grpId="0" nodeType="after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animEffect transition="in" filter="fade">
                                      <p:cBhvr>
                                        <p:cTn id="21" dur="1250"/>
                                        <p:tgtEl>
                                          <p:spTgt spid="16387">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387">
                                            <p:txEl>
                                              <p:pRg st="4" end="4"/>
                                            </p:txEl>
                                          </p:spTgt>
                                        </p:tgtEl>
                                        <p:attrNameLst>
                                          <p:attrName>style.visibility</p:attrName>
                                        </p:attrNameLst>
                                      </p:cBhvr>
                                      <p:to>
                                        <p:strVal val="visible"/>
                                      </p:to>
                                    </p:set>
                                    <p:animEffect transition="in" filter="fade">
                                      <p:cBhvr>
                                        <p:cTn id="26" dur="1250"/>
                                        <p:tgtEl>
                                          <p:spTgt spid="16387">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Effect transition="in" filter="fade">
                                      <p:cBhvr>
                                        <p:cTn id="31" dur="125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0CAE003-E9D4-498D-85F0-A683AEC2D06D}"/>
              </a:ext>
            </a:extLst>
          </p:cNvPr>
          <p:cNvSpPr>
            <a:spLocks noGrp="1" noRot="1" noChangeArrowheads="1"/>
          </p:cNvSpPr>
          <p:nvPr>
            <p:ph type="title"/>
          </p:nvPr>
        </p:nvSpPr>
        <p:spPr>
          <a:xfrm>
            <a:off x="1524000" y="457200"/>
            <a:ext cx="8990013" cy="1143000"/>
          </a:xfrm>
        </p:spPr>
        <p:txBody>
          <a:bodyPr/>
          <a:lstStyle/>
          <a:p>
            <a:pPr eaLnBrk="1" fontAlgn="auto" hangingPunct="1">
              <a:spcAft>
                <a:spcPts val="0"/>
              </a:spcAft>
              <a:defRPr/>
            </a:pPr>
            <a:r>
              <a:rPr lang="en-US" altLang="en-US" sz="4800" b="1" dirty="0">
                <a:solidFill>
                  <a:schemeClr val="accent4">
                    <a:lumMod val="75000"/>
                  </a:schemeClr>
                </a:solidFill>
                <a:latin typeface="Candara" panose="020E0502030303020204" pitchFamily="34" charset="0"/>
              </a:rPr>
              <a:t>Hidden Faith </a:t>
            </a:r>
            <a:r>
              <a:rPr lang="en-US" altLang="en-US" sz="2400" b="1" dirty="0">
                <a:solidFill>
                  <a:schemeClr val="accent4"/>
                </a:solidFill>
                <a:latin typeface="Candara" panose="020E0502030303020204" pitchFamily="34" charset="0"/>
              </a:rPr>
              <a:t>- John 12:37-43</a:t>
            </a:r>
          </a:p>
        </p:txBody>
      </p:sp>
      <p:sp>
        <p:nvSpPr>
          <p:cNvPr id="16387" name="Rectangle 3">
            <a:extLst>
              <a:ext uri="{FF2B5EF4-FFF2-40B4-BE49-F238E27FC236}">
                <a16:creationId xmlns:a16="http://schemas.microsoft.com/office/drawing/2014/main" id="{EDA62014-64E1-40B0-9A1D-C5605B7FB761}"/>
              </a:ext>
            </a:extLst>
          </p:cNvPr>
          <p:cNvSpPr>
            <a:spLocks noGrp="1" noRot="1" noChangeArrowheads="1"/>
          </p:cNvSpPr>
          <p:nvPr>
            <p:ph idx="1"/>
          </p:nvPr>
        </p:nvSpPr>
        <p:spPr>
          <a:xfrm>
            <a:off x="1524000" y="1600200"/>
            <a:ext cx="10364788" cy="4953000"/>
          </a:xfrm>
        </p:spPr>
        <p:txBody>
          <a:bodyPr anchor="t"/>
          <a:lstStyle/>
          <a:p>
            <a:pPr eaLnBrk="1" fontAlgn="auto" hangingPunct="1">
              <a:lnSpc>
                <a:spcPct val="90000"/>
              </a:lnSpc>
              <a:buFont typeface="Wingdings" panose="05000000000000000000" pitchFamily="2" charset="2"/>
              <a:buChar char="§"/>
              <a:defRPr/>
            </a:pPr>
            <a:r>
              <a:rPr lang="en-US" altLang="en-US" sz="3600" dirty="0">
                <a:solidFill>
                  <a:schemeClr val="tx1"/>
                </a:solidFill>
                <a:latin typeface="Candara" panose="020E0502030303020204" pitchFamily="34" charset="0"/>
              </a:rPr>
              <a:t>Will not confess Christ - Matthew 10:32-33</a:t>
            </a:r>
          </a:p>
          <a:p>
            <a:pPr eaLnBrk="1" fontAlgn="auto" hangingPunct="1">
              <a:lnSpc>
                <a:spcPct val="90000"/>
              </a:lnSpc>
              <a:buFont typeface="Wingdings" panose="05000000000000000000" pitchFamily="2" charset="2"/>
              <a:buChar char="§"/>
              <a:defRPr/>
            </a:pPr>
            <a:r>
              <a:rPr lang="en-US" altLang="en-US" sz="3600" dirty="0">
                <a:solidFill>
                  <a:schemeClr val="tx1"/>
                </a:solidFill>
                <a:latin typeface="Candara" panose="020E0502030303020204" pitchFamily="34" charset="0"/>
              </a:rPr>
              <a:t>Follow wrong values and priorities</a:t>
            </a:r>
          </a:p>
          <a:p>
            <a:pPr lvl="1" eaLnBrk="1" fontAlgn="auto" hangingPunct="1">
              <a:lnSpc>
                <a:spcPct val="90000"/>
              </a:lnSpc>
              <a:buFont typeface="Wingdings" panose="05000000000000000000" pitchFamily="2" charset="2"/>
              <a:buChar char="§"/>
              <a:defRPr/>
            </a:pPr>
            <a:r>
              <a:rPr lang="en-US" altLang="en-US" sz="3200" dirty="0">
                <a:solidFill>
                  <a:schemeClr val="tx1"/>
                </a:solidFill>
                <a:latin typeface="Candara" panose="020E0502030303020204" pitchFamily="34" charset="0"/>
              </a:rPr>
              <a:t>Creeds &amp; doctrines of men</a:t>
            </a:r>
          </a:p>
          <a:p>
            <a:pPr lvl="2" eaLnBrk="1" fontAlgn="auto" hangingPunct="1">
              <a:lnSpc>
                <a:spcPct val="90000"/>
              </a:lnSpc>
              <a:buFont typeface="Wingdings" panose="05000000000000000000" pitchFamily="2" charset="2"/>
              <a:buChar char="§"/>
              <a:defRPr/>
            </a:pPr>
            <a:r>
              <a:rPr lang="en-US" altLang="en-US" sz="2800" dirty="0">
                <a:solidFill>
                  <a:schemeClr val="tx1"/>
                </a:solidFill>
                <a:latin typeface="Candara" panose="020E0502030303020204" pitchFamily="34" charset="0"/>
              </a:rPr>
              <a:t>Matthew 15:7-9, 13</a:t>
            </a:r>
          </a:p>
          <a:p>
            <a:pPr lvl="1" eaLnBrk="1" fontAlgn="auto" hangingPunct="1">
              <a:lnSpc>
                <a:spcPct val="90000"/>
              </a:lnSpc>
              <a:buFont typeface="Wingdings" panose="05000000000000000000" pitchFamily="2" charset="2"/>
              <a:buChar char="§"/>
              <a:defRPr/>
            </a:pPr>
            <a:r>
              <a:rPr lang="en-US" altLang="en-US" sz="3200" dirty="0">
                <a:solidFill>
                  <a:schemeClr val="tx1"/>
                </a:solidFill>
                <a:latin typeface="Candara" panose="020E0502030303020204" pitchFamily="34" charset="0"/>
              </a:rPr>
              <a:t>Opinions - Proverbs 14:1</a:t>
            </a:r>
            <a:r>
              <a:rPr lang="en-US" altLang="en-US" sz="3400" dirty="0">
                <a:solidFill>
                  <a:schemeClr val="tx1"/>
                </a:solidFill>
                <a:latin typeface="Candara" panose="020E0502030303020204" pitchFamily="34" charset="0"/>
              </a:rPr>
              <a:t>2</a:t>
            </a:r>
          </a:p>
          <a:p>
            <a:pPr eaLnBrk="1" fontAlgn="auto" hangingPunct="1">
              <a:lnSpc>
                <a:spcPct val="90000"/>
              </a:lnSpc>
              <a:buFont typeface="Wingdings" panose="05000000000000000000" pitchFamily="2" charset="2"/>
              <a:buChar char="§"/>
              <a:defRPr/>
            </a:pPr>
            <a:r>
              <a:rPr lang="en-US" altLang="en-US" sz="3600" dirty="0">
                <a:solidFill>
                  <a:schemeClr val="tx1"/>
                </a:solidFill>
                <a:latin typeface="Candara" panose="020E0502030303020204" pitchFamily="34" charset="0"/>
              </a:rPr>
              <a:t>Refuses to hear &amp; obey the words of Christ</a:t>
            </a:r>
          </a:p>
          <a:p>
            <a:pPr lvl="1" eaLnBrk="1" fontAlgn="auto" hangingPunct="1">
              <a:lnSpc>
                <a:spcPct val="90000"/>
              </a:lnSpc>
              <a:buFont typeface="Wingdings" panose="05000000000000000000" pitchFamily="2" charset="2"/>
              <a:buChar char="§"/>
              <a:defRPr/>
            </a:pPr>
            <a:r>
              <a:rPr lang="en-US" altLang="en-US" sz="3200" dirty="0">
                <a:solidFill>
                  <a:schemeClr val="tx1"/>
                </a:solidFill>
                <a:latin typeface="Candara" panose="020E0502030303020204" pitchFamily="34" charset="0"/>
              </a:rPr>
              <a:t>John 12:46-50</a:t>
            </a:r>
          </a:p>
        </p:txBody>
      </p:sp>
      <p:sp>
        <p:nvSpPr>
          <p:cNvPr id="4" name="Slide Number Placeholder 5">
            <a:extLst>
              <a:ext uri="{FF2B5EF4-FFF2-40B4-BE49-F238E27FC236}">
                <a16:creationId xmlns:a16="http://schemas.microsoft.com/office/drawing/2014/main" id="{3EB79F19-0FF1-4586-9A3A-FDD104E93178}"/>
              </a:ext>
            </a:extLst>
          </p:cNvPr>
          <p:cNvSpPr>
            <a:spLocks noGrp="1"/>
          </p:cNvSpPr>
          <p:nvPr>
            <p:ph type="sldNum" sz="quarter" idx="12"/>
          </p:nvPr>
        </p:nvSpPr>
        <p:spPr/>
        <p:txBody>
          <a:bodyPr/>
          <a:lstStyle/>
          <a:p>
            <a:pPr>
              <a:defRPr/>
            </a:pPr>
            <a:fld id="{DDDFD66B-2778-40E7-883D-10EC11DA911C}" type="slidenum">
              <a:rPr lang="en-US" altLang="en-US"/>
              <a:pPr>
                <a:defRPr/>
              </a:pPr>
              <a:t>9</a:t>
            </a:fld>
            <a:endParaRPr lang="en-US" altLang="en-US"/>
          </a:p>
        </p:txBody>
      </p:sp>
      <p:sp>
        <p:nvSpPr>
          <p:cNvPr id="2" name="Rectangle 1">
            <a:extLst>
              <a:ext uri="{FF2B5EF4-FFF2-40B4-BE49-F238E27FC236}">
                <a16:creationId xmlns:a16="http://schemas.microsoft.com/office/drawing/2014/main" id="{DDF8C33E-1E2A-450B-BDF3-CEC353E5F9F3}"/>
              </a:ext>
            </a:extLst>
          </p:cNvPr>
          <p:cNvSpPr/>
          <p:nvPr/>
        </p:nvSpPr>
        <p:spPr>
          <a:xfrm rot="16200000">
            <a:off x="-1616078" y="3615034"/>
            <a:ext cx="4562467"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2700">
                  <a:solidFill>
                    <a:schemeClr val="accent5"/>
                  </a:solidFill>
                  <a:prstDash val="solid"/>
                </a:ln>
                <a:pattFill prst="ltDnDiag">
                  <a:fgClr>
                    <a:schemeClr val="accent5">
                      <a:lumMod val="60000"/>
                      <a:lumOff val="40000"/>
                    </a:schemeClr>
                  </a:fgClr>
                  <a:bgClr>
                    <a:schemeClr val="bg1"/>
                  </a:bgClr>
                </a:pattFill>
                <a:latin typeface="+mn-lt"/>
              </a:rPr>
              <a:t>Kinds of Faith</a:t>
            </a:r>
          </a:p>
        </p:txBody>
      </p:sp>
      <p:sp>
        <p:nvSpPr>
          <p:cNvPr id="6" name="Arrow: Bent 5">
            <a:extLst>
              <a:ext uri="{FF2B5EF4-FFF2-40B4-BE49-F238E27FC236}">
                <a16:creationId xmlns:a16="http://schemas.microsoft.com/office/drawing/2014/main" id="{2F4D28E2-D1A4-4844-AB26-C29186D6A231}"/>
              </a:ext>
            </a:extLst>
          </p:cNvPr>
          <p:cNvSpPr/>
          <p:nvPr/>
        </p:nvSpPr>
        <p:spPr>
          <a:xfrm>
            <a:off x="620713" y="849313"/>
            <a:ext cx="838200" cy="762000"/>
          </a:xfrm>
          <a:prstGeom prst="ben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n>
                <a:solidFill>
                  <a:schemeClr val="accent6"/>
                </a:solidFill>
              </a:ln>
              <a:solidFill>
                <a:schemeClr val="tx1"/>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25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125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1250"/>
                                        <p:tgtEl>
                                          <p:spTgt spid="16387">
                                            <p:txEl>
                                              <p:pRg st="2" end="2"/>
                                            </p:txEl>
                                          </p:spTgt>
                                        </p:tgtEl>
                                      </p:cBhvr>
                                    </p:animEffect>
                                  </p:childTnLst>
                                </p:cTn>
                              </p:par>
                            </p:childTnLst>
                          </p:cTn>
                        </p:par>
                        <p:par>
                          <p:cTn id="18" fill="hold" nodeType="afterGroup">
                            <p:stCondLst>
                              <p:cond delay="1250"/>
                            </p:stCondLst>
                            <p:childTnLst>
                              <p:par>
                                <p:cTn id="19" presetID="10" presetClass="entr" presetSubtype="0" fill="hold" grpId="0" nodeType="after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animEffect transition="in" filter="fade">
                                      <p:cBhvr>
                                        <p:cTn id="21" dur="1250"/>
                                        <p:tgtEl>
                                          <p:spTgt spid="16387">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387">
                                            <p:txEl>
                                              <p:pRg st="4" end="4"/>
                                            </p:txEl>
                                          </p:spTgt>
                                        </p:tgtEl>
                                        <p:attrNameLst>
                                          <p:attrName>style.visibility</p:attrName>
                                        </p:attrNameLst>
                                      </p:cBhvr>
                                      <p:to>
                                        <p:strVal val="visible"/>
                                      </p:to>
                                    </p:set>
                                    <p:animEffect transition="in" filter="fade">
                                      <p:cBhvr>
                                        <p:cTn id="26" dur="1250"/>
                                        <p:tgtEl>
                                          <p:spTgt spid="16387">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Effect transition="in" filter="fade">
                                      <p:cBhvr>
                                        <p:cTn id="31" dur="1250"/>
                                        <p:tgtEl>
                                          <p:spTgt spid="16387">
                                            <p:txEl>
                                              <p:pRg st="5" end="5"/>
                                            </p:txEl>
                                          </p:spTgt>
                                        </p:tgtEl>
                                      </p:cBhvr>
                                    </p:animEffect>
                                  </p:childTnLst>
                                </p:cTn>
                              </p:par>
                            </p:childTnLst>
                          </p:cTn>
                        </p:par>
                        <p:par>
                          <p:cTn id="32" fill="hold" nodeType="afterGroup">
                            <p:stCondLst>
                              <p:cond delay="1250"/>
                            </p:stCondLst>
                            <p:childTnLst>
                              <p:par>
                                <p:cTn id="33" presetID="10" presetClass="entr" presetSubtype="0" fill="hold" grpId="0" nodeType="afterEffect">
                                  <p:stCondLst>
                                    <p:cond delay="0"/>
                                  </p:stCondLst>
                                  <p:childTnLst>
                                    <p:set>
                                      <p:cBhvr>
                                        <p:cTn id="34" dur="1" fill="hold">
                                          <p:stCondLst>
                                            <p:cond delay="0"/>
                                          </p:stCondLst>
                                        </p:cTn>
                                        <p:tgtEl>
                                          <p:spTgt spid="16387">
                                            <p:txEl>
                                              <p:pRg st="6" end="6"/>
                                            </p:txEl>
                                          </p:spTgt>
                                        </p:tgtEl>
                                        <p:attrNameLst>
                                          <p:attrName>style.visibility</p:attrName>
                                        </p:attrNameLst>
                                      </p:cBhvr>
                                      <p:to>
                                        <p:strVal val="visible"/>
                                      </p:to>
                                    </p:set>
                                    <p:animEffect transition="in" filter="fade">
                                      <p:cBhvr>
                                        <p:cTn id="35" dur="125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656</TotalTime>
  <Words>5065</Words>
  <Application>Microsoft Office PowerPoint</Application>
  <PresentationFormat>Widescreen</PresentationFormat>
  <Paragraphs>193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Candara</vt:lpstr>
      <vt:lpstr>Century Gothic</vt:lpstr>
      <vt:lpstr>Wingdings</vt:lpstr>
      <vt:lpstr>Mesh</vt:lpstr>
      <vt:lpstr>What Kind of Faith Is Your Faith?</vt:lpstr>
      <vt:lpstr>John 12:37-43</vt:lpstr>
      <vt:lpstr>Ephesians 2:8-9</vt:lpstr>
      <vt:lpstr>Romans 5:1-2</vt:lpstr>
      <vt:lpstr>introduction</vt:lpstr>
      <vt:lpstr>“faith” defined</vt:lpstr>
      <vt:lpstr>little Faith - Matthew 6:30</vt:lpstr>
      <vt:lpstr>weak Faith - 1 Thessalonians 5:14</vt:lpstr>
      <vt:lpstr>Hidden Faith - John 12:37-43</vt:lpstr>
      <vt:lpstr>No Faith - john 12:37-40</vt:lpstr>
      <vt:lpstr>Dead faith - James 2:14-26</vt:lpstr>
      <vt:lpstr>Great Faith - Matthew 8:8-13</vt:lpstr>
      <vt:lpstr>The faith of peter - Luke 5:1-5</vt:lpstr>
      <vt:lpstr>The faith of peter - Luke 5:6-10</vt:lpstr>
      <vt:lpstr>That Saves …</vt:lpstr>
      <vt:lpstr>Questions to consider</vt:lpstr>
      <vt:lpstr>“…WHAT SHALL WE DO?”  ACTS 2:38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Faith?</dc:title>
  <dc:creator>Joe R Price; Glendol McClure</dc:creator>
  <cp:lastModifiedBy>Tommy McClure</cp:lastModifiedBy>
  <cp:revision>127</cp:revision>
  <cp:lastPrinted>2019-08-18T13:41:45Z</cp:lastPrinted>
  <dcterms:created xsi:type="dcterms:W3CDTF">2008-01-04T19:25:26Z</dcterms:created>
  <dcterms:modified xsi:type="dcterms:W3CDTF">2019-08-19T14:28:50Z</dcterms:modified>
</cp:coreProperties>
</file>