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7" r:id="rId14"/>
    <p:sldId id="276"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76616" autoAdjust="0"/>
  </p:normalViewPr>
  <p:slideViewPr>
    <p:cSldViewPr>
      <p:cViewPr varScale="1">
        <p:scale>
          <a:sx n="87" d="100"/>
          <a:sy n="87" d="100"/>
        </p:scale>
        <p:origin x="2274"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85D7197-D458-45DD-B91D-B50518E104E8}" type="datetimeFigureOut">
              <a:rPr lang="en-US" smtClean="0"/>
              <a:t>6/10/2019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5E185FE-BDE1-45CA-B941-D919E7AC0A2E}" type="slidenum">
              <a:rPr lang="en-US" smtClean="0"/>
              <a:t>‹#›</a:t>
            </a:fld>
            <a:endParaRPr lang="en-US"/>
          </a:p>
        </p:txBody>
      </p:sp>
    </p:spTree>
    <p:extLst>
      <p:ext uri="{BB962C8B-B14F-4D97-AF65-F5344CB8AC3E}">
        <p14:creationId xmlns:p14="http://schemas.microsoft.com/office/powerpoint/2010/main" val="1803522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E185FE-BDE1-45CA-B941-D919E7AC0A2E}" type="slidenum">
              <a:rPr lang="en-US" smtClean="0"/>
              <a:t>3</a:t>
            </a:fld>
            <a:endParaRPr lang="en-US"/>
          </a:p>
        </p:txBody>
      </p:sp>
    </p:spTree>
    <p:extLst>
      <p:ext uri="{BB962C8B-B14F-4D97-AF65-F5344CB8AC3E}">
        <p14:creationId xmlns:p14="http://schemas.microsoft.com/office/powerpoint/2010/main" val="3852997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068CA65-5A91-4216-86CC-834C93737094}"/>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1100" b="1" dirty="0"/>
              <a:t>Acts 16:25-33 - READ</a:t>
            </a:r>
          </a:p>
          <a:p>
            <a:pPr>
              <a:defRPr/>
            </a:pPr>
            <a:r>
              <a:rPr lang="en-US" altLang="en-US" sz="1100" b="1" dirty="0"/>
              <a:t>Rom. 10:17 </a:t>
            </a:r>
            <a:r>
              <a:rPr lang="en-US" altLang="en-US" sz="1100" dirty="0"/>
              <a:t>- So then faith cometh by hearing, and hearing by the word of God.</a:t>
            </a:r>
          </a:p>
          <a:p>
            <a:pPr>
              <a:defRPr/>
            </a:pPr>
            <a:r>
              <a:rPr lang="en-US" altLang="en-US" sz="1100" b="1" dirty="0"/>
              <a:t>Jn. 8:24 </a:t>
            </a:r>
            <a:r>
              <a:rPr lang="en-US" altLang="en-US" sz="1100" dirty="0"/>
              <a:t>-  I said therefore unto you, that ye shall die in your sins: for if ye believe not that I am he, ye shall die in your sins.</a:t>
            </a:r>
          </a:p>
          <a:p>
            <a:pPr>
              <a:defRPr/>
            </a:pPr>
            <a:r>
              <a:rPr lang="en-US" altLang="en-US" sz="1100" b="1" dirty="0"/>
              <a:t>Acts. 17:30-31 </a:t>
            </a:r>
            <a:r>
              <a:rPr lang="en-US" altLang="en-US" sz="1100" dirty="0"/>
              <a:t>- And the times of this ignorance God winked at; but now </a:t>
            </a:r>
            <a:r>
              <a:rPr lang="en-US" altLang="en-US" sz="1100" dirty="0" err="1"/>
              <a:t>commandeth</a:t>
            </a:r>
            <a:r>
              <a:rPr lang="en-US" altLang="en-US" sz="1100"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100" b="1" dirty="0"/>
              <a:t>Matt. - 10:24 </a:t>
            </a:r>
            <a:r>
              <a:rPr lang="en-US" altLang="en-US" sz="1100" dirty="0"/>
              <a:t>- Whosoever therefore shall confess me before men, him will I confess also before my Father which is in heaven.</a:t>
            </a:r>
          </a:p>
          <a:p>
            <a:pPr>
              <a:defRPr/>
            </a:pPr>
            <a:r>
              <a:rPr lang="en-US" altLang="en-US" sz="1100" b="1" dirty="0"/>
              <a:t>Acts. 2:38 </a:t>
            </a:r>
            <a:r>
              <a:rPr lang="en-US" altLang="en-US" sz="1100" dirty="0"/>
              <a:t>- Then Peter said unto them, Repent, and be baptized every one of you in the name of Jesus Christ for the remission of sins, and ye shall receive the gift of the Holy Ghost.</a:t>
            </a:r>
          </a:p>
          <a:p>
            <a:pPr>
              <a:defRPr/>
            </a:pPr>
            <a:r>
              <a:rPr lang="en-US" altLang="en-US" sz="1100" b="1" dirty="0"/>
              <a:t>Acts 22:16 </a:t>
            </a:r>
            <a:r>
              <a:rPr lang="en-US" altLang="en-US" sz="1100" dirty="0"/>
              <a:t>- And now why </a:t>
            </a:r>
            <a:r>
              <a:rPr lang="en-US" altLang="en-US" sz="1100" dirty="0" err="1"/>
              <a:t>tarriest</a:t>
            </a:r>
            <a:r>
              <a:rPr lang="en-US" altLang="en-US" sz="1100" dirty="0"/>
              <a:t> thou? arise, and be baptized, and wash away thy sins, calling on the name of the Lord. </a:t>
            </a:r>
          </a:p>
          <a:p>
            <a:pPr>
              <a:defRPr/>
            </a:pPr>
            <a:r>
              <a:rPr lang="en-US" altLang="en-US" sz="1100" b="1" dirty="0"/>
              <a:t>Rev. 2:10 </a:t>
            </a:r>
            <a:r>
              <a:rPr lang="en-US" altLang="en-US" sz="1100" dirty="0"/>
              <a:t>- Fear none of those things which thou shalt suffer: behold, the devil shall cast some of you into prison, that ye may be tried; and ye shall have tribulation ten days: </a:t>
            </a:r>
            <a:r>
              <a:rPr lang="en-US" altLang="en-US" sz="1100" b="1" dirty="0"/>
              <a:t>be thou faithful unto death, and I will give thee a crown of life.</a:t>
            </a:r>
          </a:p>
          <a:p>
            <a:pPr>
              <a:defRPr/>
            </a:pPr>
            <a:endParaRPr lang="en-US" altLang="en-US" sz="1100" b="1" dirty="0"/>
          </a:p>
          <a:p>
            <a:pPr>
              <a:defRPr/>
            </a:pPr>
            <a:endParaRPr lang="en-US" altLang="en-US" sz="1100" b="1" dirty="0"/>
          </a:p>
        </p:txBody>
      </p:sp>
      <p:sp>
        <p:nvSpPr>
          <p:cNvPr id="27652" name="Slide Number Placeholder 3">
            <a:extLst>
              <a:ext uri="{FF2B5EF4-FFF2-40B4-BE49-F238E27FC236}">
                <a16:creationId xmlns:a16="http://schemas.microsoft.com/office/drawing/2014/main" id="{5AE66BBC-FCF8-448E-82B2-A6887BBFDC4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85372" indent="-302066">
              <a:defRPr>
                <a:solidFill>
                  <a:schemeClr val="tx1"/>
                </a:solidFill>
                <a:latin typeface="Tahoma" panose="020B0604030504040204" pitchFamily="34" charset="0"/>
              </a:defRPr>
            </a:lvl2pPr>
            <a:lvl3pPr marL="1208265" indent="-241653">
              <a:defRPr>
                <a:solidFill>
                  <a:schemeClr val="tx1"/>
                </a:solidFill>
                <a:latin typeface="Tahoma" panose="020B0604030504040204" pitchFamily="34" charset="0"/>
              </a:defRPr>
            </a:lvl3pPr>
            <a:lvl4pPr marL="1691571" indent="-241653">
              <a:defRPr>
                <a:solidFill>
                  <a:schemeClr val="tx1"/>
                </a:solidFill>
                <a:latin typeface="Tahoma" panose="020B0604030504040204" pitchFamily="34" charset="0"/>
              </a:defRPr>
            </a:lvl4pPr>
            <a:lvl5pPr marL="2174878" indent="-241653">
              <a:defRPr>
                <a:solidFill>
                  <a:schemeClr val="tx1"/>
                </a:solidFill>
                <a:latin typeface="Tahoma" panose="020B0604030504040204" pitchFamily="34" charset="0"/>
              </a:defRPr>
            </a:lvl5pPr>
            <a:lvl6pPr marL="2658184" indent="-241653" eaLnBrk="0" fontAlgn="base" hangingPunct="0">
              <a:spcBef>
                <a:spcPct val="0"/>
              </a:spcBef>
              <a:spcAft>
                <a:spcPct val="0"/>
              </a:spcAft>
              <a:defRPr>
                <a:solidFill>
                  <a:schemeClr val="tx1"/>
                </a:solidFill>
                <a:latin typeface="Tahoma" panose="020B0604030504040204" pitchFamily="34" charset="0"/>
              </a:defRPr>
            </a:lvl6pPr>
            <a:lvl7pPr marL="3141490" indent="-241653" eaLnBrk="0" fontAlgn="base" hangingPunct="0">
              <a:spcBef>
                <a:spcPct val="0"/>
              </a:spcBef>
              <a:spcAft>
                <a:spcPct val="0"/>
              </a:spcAft>
              <a:defRPr>
                <a:solidFill>
                  <a:schemeClr val="tx1"/>
                </a:solidFill>
                <a:latin typeface="Tahoma" panose="020B0604030504040204" pitchFamily="34" charset="0"/>
              </a:defRPr>
            </a:lvl7pPr>
            <a:lvl8pPr marL="3624796" indent="-241653" eaLnBrk="0" fontAlgn="base" hangingPunct="0">
              <a:spcBef>
                <a:spcPct val="0"/>
              </a:spcBef>
              <a:spcAft>
                <a:spcPct val="0"/>
              </a:spcAft>
              <a:defRPr>
                <a:solidFill>
                  <a:schemeClr val="tx1"/>
                </a:solidFill>
                <a:latin typeface="Tahoma" panose="020B0604030504040204" pitchFamily="34" charset="0"/>
              </a:defRPr>
            </a:lvl8pPr>
            <a:lvl9pPr marL="4108102" indent="-241653" eaLnBrk="0" fontAlgn="base" hangingPunct="0">
              <a:spcBef>
                <a:spcPct val="0"/>
              </a:spcBef>
              <a:spcAft>
                <a:spcPct val="0"/>
              </a:spcAft>
              <a:defRPr>
                <a:solidFill>
                  <a:schemeClr val="tx1"/>
                </a:solidFill>
                <a:latin typeface="Tahoma" panose="020B0604030504040204" pitchFamily="34" charset="0"/>
              </a:defRPr>
            </a:lvl9pPr>
          </a:lstStyle>
          <a:p>
            <a:fld id="{C70C72F1-12B8-4AE1-8F4E-63871AD7FB9E}"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17:1-5 - READ</a:t>
            </a:r>
          </a:p>
          <a:p>
            <a:r>
              <a:rPr lang="en-US" b="1" dirty="0"/>
              <a:t>Duet. 18:15 </a:t>
            </a:r>
            <a:r>
              <a:rPr lang="en-US" dirty="0"/>
              <a:t>- The LORD thy God will raise up unto thee a Prophet from the midst of thee, of thy brethren, like unto me; unto him ye shall hearken;  </a:t>
            </a:r>
            <a:r>
              <a:rPr lang="en-US" b="1" dirty="0"/>
              <a:t>18</a:t>
            </a:r>
            <a:r>
              <a:rPr lang="en-US" dirty="0"/>
              <a:t> I will raise them up a Prophet from among their brethren, like unto thee, and will put my words in his mouth; and he shall speak unto them all that I shall command him. </a:t>
            </a:r>
            <a:r>
              <a:rPr lang="en-US" b="1" dirty="0"/>
              <a:t>19</a:t>
            </a:r>
            <a:r>
              <a:rPr lang="en-US" dirty="0"/>
              <a:t> And it shall come to pass, that whosoever will not hearken unto my words which he shall speak in my name, I will require it of him.</a:t>
            </a:r>
          </a:p>
          <a:p>
            <a:r>
              <a:rPr lang="en-US" b="1" dirty="0"/>
              <a:t>Acts 3:22-26 </a:t>
            </a:r>
            <a:r>
              <a:rPr lang="en-US" dirty="0"/>
              <a:t>-  For Moses truly said unto the fathers, A prophet shall the Lord your God raise up unto you of your brethren, like unto me; him shall ye hear in all things whatsoever he shall say unto you. 23 And it shall come to pass, that every soul, which will not hear that prophet, shall be destroyed from among the people. 24 Yea, and all the prophets from Samuel and those that follow after, as many as have spoken, have likewise foretold of these days. 25 Ye are the children of the prophets, and of the covenant which God made with our fathers, saying unto Abraham, And in thy seed shall all the kindreds of the earth be blessed. 26 Unto you first God, having raised up his Son Jesus, sent him to bless you, in turning away every one of you from his iniquities.</a:t>
            </a:r>
          </a:p>
          <a:p>
            <a:r>
              <a:rPr lang="en-US" b="1" dirty="0"/>
              <a:t>Acts 7:37 </a:t>
            </a:r>
            <a:r>
              <a:rPr lang="en-US" dirty="0"/>
              <a:t>-  This is that Moses, which said unto the children of Israel, A prophet shall the Lord your God raise up unto you of your brethren, like unto me; him shall ye hear.</a:t>
            </a:r>
          </a:p>
          <a:p>
            <a:r>
              <a:rPr lang="en-US" b="1" dirty="0"/>
              <a:t>Heb. 1:1-2 </a:t>
            </a:r>
            <a:r>
              <a:rPr lang="en-US" dirty="0"/>
              <a:t>-  God, who at sundry times and in divers manners spake in time past unto the fathers by the prophets, 2 Hath in these last days spoken unto us by his Son, whom he hath appointed heir of all things, by whom also he made the worlds;</a:t>
            </a:r>
          </a:p>
        </p:txBody>
      </p:sp>
      <p:sp>
        <p:nvSpPr>
          <p:cNvPr id="4" name="Slide Number Placeholder 3"/>
          <p:cNvSpPr>
            <a:spLocks noGrp="1"/>
          </p:cNvSpPr>
          <p:nvPr>
            <p:ph type="sldNum" sz="quarter" idx="5"/>
          </p:nvPr>
        </p:nvSpPr>
        <p:spPr/>
        <p:txBody>
          <a:bodyPr/>
          <a:lstStyle/>
          <a:p>
            <a:fld id="{F5E185FE-BDE1-45CA-B941-D919E7AC0A2E}" type="slidenum">
              <a:rPr lang="en-US" smtClean="0"/>
              <a:t>5</a:t>
            </a:fld>
            <a:endParaRPr lang="en-US"/>
          </a:p>
        </p:txBody>
      </p:sp>
    </p:spTree>
    <p:extLst>
      <p:ext uri="{BB962C8B-B14F-4D97-AF65-F5344CB8AC3E}">
        <p14:creationId xmlns:p14="http://schemas.microsoft.com/office/powerpoint/2010/main" val="1110777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 1:20-23 </a:t>
            </a:r>
            <a:r>
              <a:rPr lang="en-US" dirty="0"/>
              <a:t>-  Which he wrought in Christ, when he raised him from the dead, and set him at his own right hand in the heavenly places, 21 Far above all principality, and power, and might, and dominion, and every name that is named, not only in this world, but also in that which is to come: 22 And hath put all things under his feet, and gave him to be the head over all things to the church, 23 Which is his body, the fulness of him that </a:t>
            </a:r>
            <a:r>
              <a:rPr lang="en-US" dirty="0" err="1"/>
              <a:t>filleth</a:t>
            </a:r>
            <a:r>
              <a:rPr lang="en-US" dirty="0"/>
              <a:t> all in all.</a:t>
            </a:r>
          </a:p>
          <a:p>
            <a:r>
              <a:rPr lang="en-US" b="1" dirty="0"/>
              <a:t>Col. 1:16-19 </a:t>
            </a:r>
            <a:r>
              <a:rPr lang="en-US" dirty="0"/>
              <a:t>- 16 For by him were all things created, that are in heaven, and that are in earth, visible and invisible, whether they be thrones, or dominions, or principalities, or powers: all things were created by him, and for him: 17 And he is before all things, and by him all things consist. 18 And he is the head of the body, the church: who is the beginning, the firstborn from the dead; that in all things he might have the preeminence. 19 For it pleased the Father </a:t>
            </a:r>
            <a:r>
              <a:rPr lang="en-US" b="1" dirty="0"/>
              <a:t>that in him should all fulness dwell</a:t>
            </a:r>
            <a:r>
              <a:rPr lang="en-US" dirty="0"/>
              <a:t>;</a:t>
            </a:r>
          </a:p>
          <a:p>
            <a:endParaRPr lang="en-US" dirty="0"/>
          </a:p>
        </p:txBody>
      </p:sp>
      <p:sp>
        <p:nvSpPr>
          <p:cNvPr id="4" name="Slide Number Placeholder 3"/>
          <p:cNvSpPr>
            <a:spLocks noGrp="1"/>
          </p:cNvSpPr>
          <p:nvPr>
            <p:ph type="sldNum" sz="quarter" idx="5"/>
          </p:nvPr>
        </p:nvSpPr>
        <p:spPr/>
        <p:txBody>
          <a:bodyPr/>
          <a:lstStyle/>
          <a:p>
            <a:fld id="{F5E185FE-BDE1-45CA-B941-D919E7AC0A2E}" type="slidenum">
              <a:rPr lang="en-US" smtClean="0"/>
              <a:t>6</a:t>
            </a:fld>
            <a:endParaRPr lang="en-US"/>
          </a:p>
        </p:txBody>
      </p:sp>
    </p:spTree>
    <p:extLst>
      <p:ext uri="{BB962C8B-B14F-4D97-AF65-F5344CB8AC3E}">
        <p14:creationId xmlns:p14="http://schemas.microsoft.com/office/powerpoint/2010/main" val="3196707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Tim. 6:15 </a:t>
            </a:r>
            <a:r>
              <a:rPr lang="en-US" dirty="0"/>
              <a:t>- Which in his times he shall shew, who is the blessed and only Potentate, (</a:t>
            </a:r>
            <a:r>
              <a:rPr lang="en-US" i="1" dirty="0" err="1"/>
              <a:t>dunastes</a:t>
            </a:r>
            <a:r>
              <a:rPr lang="en-US" i="1" dirty="0"/>
              <a:t>,  doo-</a:t>
            </a:r>
            <a:r>
              <a:rPr lang="en-US" i="1" dirty="0" err="1"/>
              <a:t>nas'</a:t>
            </a:r>
            <a:r>
              <a:rPr lang="en-US" i="1" dirty="0"/>
              <a:t>-</a:t>
            </a:r>
            <a:r>
              <a:rPr lang="en-US" i="1" dirty="0" err="1"/>
              <a:t>tace</a:t>
            </a:r>
            <a:r>
              <a:rPr lang="en-US" i="1" dirty="0"/>
              <a:t> - from 1410; a ruler or officer:--of great authority, mighty, potentate -Strong) </a:t>
            </a:r>
            <a:r>
              <a:rPr lang="en-US" dirty="0"/>
              <a:t>the King of kings, and Lord of lords; </a:t>
            </a:r>
          </a:p>
          <a:p>
            <a:r>
              <a:rPr lang="en-US" b="1" dirty="0"/>
              <a:t>Lk. 6:46-49 </a:t>
            </a:r>
            <a:r>
              <a:rPr lang="en-US" dirty="0"/>
              <a:t>- And why call ye me, Lord, Lord, and do not the things which I say? 47 Whosoever cometh to me, and heareth my sayings, and doeth them, I will shew you to whom he is like: 48 He is like a man which built an house, and </a:t>
            </a:r>
            <a:r>
              <a:rPr lang="en-US" dirty="0" err="1"/>
              <a:t>digged</a:t>
            </a:r>
            <a:r>
              <a:rPr lang="en-US" dirty="0"/>
              <a:t> deep, and laid the foundation on a rock: and when the flood arose, the stream beat vehemently upon that house, and could not shake it: for it was founded upon a rock. 49 But he that heareth, and doeth not, is like a man that without a foundation built an house upon the earth; against which the stream did beat vehemently, and immediately it fell; and the ruin of that house was great.</a:t>
            </a:r>
          </a:p>
        </p:txBody>
      </p:sp>
      <p:sp>
        <p:nvSpPr>
          <p:cNvPr id="4" name="Slide Number Placeholder 3"/>
          <p:cNvSpPr>
            <a:spLocks noGrp="1"/>
          </p:cNvSpPr>
          <p:nvPr>
            <p:ph type="sldNum" sz="quarter" idx="5"/>
          </p:nvPr>
        </p:nvSpPr>
        <p:spPr/>
        <p:txBody>
          <a:bodyPr/>
          <a:lstStyle/>
          <a:p>
            <a:fld id="{F5E185FE-BDE1-45CA-B941-D919E7AC0A2E}" type="slidenum">
              <a:rPr lang="en-US" smtClean="0"/>
              <a:t>7</a:t>
            </a:fld>
            <a:endParaRPr lang="en-US"/>
          </a:p>
        </p:txBody>
      </p:sp>
    </p:spTree>
    <p:extLst>
      <p:ext uri="{BB962C8B-B14F-4D97-AF65-F5344CB8AC3E}">
        <p14:creationId xmlns:p14="http://schemas.microsoft.com/office/powerpoint/2010/main" val="12692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 3:1 </a:t>
            </a:r>
            <a:r>
              <a:rPr lang="en-US" dirty="0"/>
              <a:t>-Therefore, holy brethren, partakers of the heavenly calling, consider the </a:t>
            </a:r>
            <a:r>
              <a:rPr lang="en-US" b="1" dirty="0"/>
              <a:t>Apostle and High Priest of our profession</a:t>
            </a:r>
            <a:r>
              <a:rPr lang="en-US" dirty="0"/>
              <a:t>, Christ Jesus.</a:t>
            </a:r>
          </a:p>
          <a:p>
            <a:r>
              <a:rPr lang="en-US" b="1" dirty="0"/>
              <a:t>Heb. 4:1 </a:t>
            </a:r>
            <a:r>
              <a:rPr lang="en-US" dirty="0"/>
              <a:t>- Seeing then that we have a </a:t>
            </a:r>
            <a:r>
              <a:rPr lang="en-US" b="1" dirty="0"/>
              <a:t>great high priest</a:t>
            </a:r>
            <a:r>
              <a:rPr lang="en-US" dirty="0"/>
              <a:t>, that is passed into the heavens, Jesus the Son of God, let us hold fast our profession.</a:t>
            </a:r>
          </a:p>
          <a:p>
            <a:r>
              <a:rPr lang="en-US" b="1" dirty="0"/>
              <a:t>Heb. 7:26 </a:t>
            </a:r>
            <a:r>
              <a:rPr lang="en-US" dirty="0"/>
              <a:t>- For such an </a:t>
            </a:r>
            <a:r>
              <a:rPr lang="en-US" b="1" dirty="0"/>
              <a:t>high priest </a:t>
            </a:r>
            <a:r>
              <a:rPr lang="en-US" dirty="0"/>
              <a:t>became us, who is </a:t>
            </a:r>
            <a:r>
              <a:rPr lang="en-US" b="1" dirty="0"/>
              <a:t>holy, harmless, undefiled, separate from sinners, and made higher than the heavens</a:t>
            </a:r>
            <a:r>
              <a:rPr lang="en-US" dirty="0"/>
              <a:t>;</a:t>
            </a:r>
          </a:p>
          <a:p>
            <a:r>
              <a:rPr lang="en-US" b="1" dirty="0"/>
              <a:t>Heb. 10:21-25 </a:t>
            </a:r>
            <a:r>
              <a:rPr lang="en-US" dirty="0"/>
              <a:t>- And having </a:t>
            </a:r>
            <a:r>
              <a:rPr lang="en-US" b="1" dirty="0"/>
              <a:t>an high priest over the house of God</a:t>
            </a:r>
            <a:r>
              <a:rPr lang="en-US" dirty="0"/>
              <a:t>; 22 Let us draw near with a true heart in full assurance of faith, having our hearts sprinkled from an evil conscience, and our bodies washed with pure water. 23 Let us hold fast the profession of our faith without wavering; (for he is faithful that promised;) 24 And let us consider one another to provoke unto love and to good works: 25 Not forsaking the assembling of ourselves together, as the manner of some is; but exhorting one another: and so much the more, as ye see the day approaching.</a:t>
            </a:r>
          </a:p>
          <a:p>
            <a:r>
              <a:rPr lang="en-US" b="1" dirty="0"/>
              <a:t>Heb. 4:15-16 </a:t>
            </a:r>
            <a:r>
              <a:rPr lang="en-US" dirty="0"/>
              <a:t>- For we have not </a:t>
            </a:r>
            <a:r>
              <a:rPr lang="en-US" b="1" dirty="0"/>
              <a:t>an high priest </a:t>
            </a:r>
            <a:r>
              <a:rPr lang="en-US" dirty="0"/>
              <a:t>which cannot be </a:t>
            </a:r>
            <a:r>
              <a:rPr lang="en-US" b="1" dirty="0"/>
              <a:t>touched with the feeling of </a:t>
            </a:r>
            <a:r>
              <a:rPr lang="en-US" b="0" dirty="0"/>
              <a:t>our infirmities; but was in all points tempted like as we are, yet without sin. </a:t>
            </a:r>
            <a:r>
              <a:rPr lang="en-US" dirty="0"/>
              <a:t>16 Let us therefore come boldly unto the throne of grace, that we may obtain mercy, and find grace to help in time of nee</a:t>
            </a:r>
          </a:p>
        </p:txBody>
      </p:sp>
      <p:sp>
        <p:nvSpPr>
          <p:cNvPr id="4" name="Slide Number Placeholder 3"/>
          <p:cNvSpPr>
            <a:spLocks noGrp="1"/>
          </p:cNvSpPr>
          <p:nvPr>
            <p:ph type="sldNum" sz="quarter" idx="5"/>
          </p:nvPr>
        </p:nvSpPr>
        <p:spPr/>
        <p:txBody>
          <a:bodyPr/>
          <a:lstStyle/>
          <a:p>
            <a:fld id="{F5E185FE-BDE1-45CA-B941-D919E7AC0A2E}" type="slidenum">
              <a:rPr lang="en-US" smtClean="0"/>
              <a:t>8</a:t>
            </a:fld>
            <a:endParaRPr lang="en-US"/>
          </a:p>
        </p:txBody>
      </p:sp>
    </p:spTree>
    <p:extLst>
      <p:ext uri="{BB962C8B-B14F-4D97-AF65-F5344CB8AC3E}">
        <p14:creationId xmlns:p14="http://schemas.microsoft.com/office/powerpoint/2010/main" val="3602515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Pet. 5:4 </a:t>
            </a:r>
            <a:r>
              <a:rPr lang="en-US" dirty="0"/>
              <a:t>-  And when </a:t>
            </a:r>
            <a:r>
              <a:rPr lang="en-US" b="1" dirty="0"/>
              <a:t>the chief Shepherd </a:t>
            </a:r>
            <a:r>
              <a:rPr lang="en-US" dirty="0"/>
              <a:t>shall appear, ye shall receive a crown of glory that </a:t>
            </a:r>
            <a:r>
              <a:rPr lang="en-US" dirty="0" err="1"/>
              <a:t>fadeth</a:t>
            </a:r>
            <a:r>
              <a:rPr lang="en-US" dirty="0"/>
              <a:t> not away.</a:t>
            </a:r>
          </a:p>
          <a:p>
            <a:r>
              <a:rPr lang="en-US" b="1" dirty="0"/>
              <a:t>Jn. 10:1-18 - READ</a:t>
            </a:r>
          </a:p>
          <a:p>
            <a:r>
              <a:rPr lang="en-US" b="1" dirty="0"/>
              <a:t>Jn. 10:11 </a:t>
            </a:r>
            <a:r>
              <a:rPr lang="en-US" b="0" dirty="0"/>
              <a:t>- I am the </a:t>
            </a:r>
            <a:r>
              <a:rPr lang="en-US" b="1" dirty="0"/>
              <a:t>good shepherd</a:t>
            </a:r>
            <a:r>
              <a:rPr lang="en-US" b="0" dirty="0"/>
              <a:t>: the good shepherd giveth his life for the sheep.</a:t>
            </a:r>
          </a:p>
          <a:p>
            <a:r>
              <a:rPr lang="en-US" b="1" dirty="0"/>
              <a:t>Jn. 10:16 </a:t>
            </a:r>
            <a:r>
              <a:rPr lang="en-US" b="0" dirty="0"/>
              <a:t>- And other sheep I have, which are not of this fold: them also I must bring, and they shall hear my voice; and there shall be one fold, and </a:t>
            </a:r>
            <a:r>
              <a:rPr lang="en-US" b="1" dirty="0"/>
              <a:t>one shepherd.</a:t>
            </a:r>
          </a:p>
          <a:p>
            <a:r>
              <a:rPr lang="en-US" b="1" dirty="0"/>
              <a:t>Heb. 13:20 </a:t>
            </a:r>
            <a:r>
              <a:rPr lang="en-US" b="0" dirty="0"/>
              <a:t>- Now the God of peace, that brought again from the dead our Lord Jesus, </a:t>
            </a:r>
            <a:r>
              <a:rPr lang="en-US" b="1" dirty="0"/>
              <a:t>that great shepherd of the sheep</a:t>
            </a:r>
            <a:r>
              <a:rPr lang="en-US" b="0" dirty="0"/>
              <a:t>, through the blood of the everlasting covenant.</a:t>
            </a:r>
          </a:p>
          <a:p>
            <a:r>
              <a:rPr lang="en-US" b="1" dirty="0"/>
              <a:t>1 Pet. 2:25 </a:t>
            </a:r>
            <a:r>
              <a:rPr lang="en-US" b="0" dirty="0"/>
              <a:t>- For ye were as sheep going astray; but are now returned unto the </a:t>
            </a:r>
            <a:r>
              <a:rPr lang="en-US" b="1" dirty="0"/>
              <a:t>Shepherd and Bishop of your souls</a:t>
            </a:r>
            <a:r>
              <a:rPr lang="en-US" b="0" dirty="0"/>
              <a:t>.</a:t>
            </a:r>
          </a:p>
        </p:txBody>
      </p:sp>
      <p:sp>
        <p:nvSpPr>
          <p:cNvPr id="4" name="Slide Number Placeholder 3"/>
          <p:cNvSpPr>
            <a:spLocks noGrp="1"/>
          </p:cNvSpPr>
          <p:nvPr>
            <p:ph type="sldNum" sz="quarter" idx="5"/>
          </p:nvPr>
        </p:nvSpPr>
        <p:spPr/>
        <p:txBody>
          <a:bodyPr/>
          <a:lstStyle/>
          <a:p>
            <a:fld id="{F5E185FE-BDE1-45CA-B941-D919E7AC0A2E}" type="slidenum">
              <a:rPr lang="en-US" smtClean="0"/>
              <a:t>9</a:t>
            </a:fld>
            <a:endParaRPr lang="en-US"/>
          </a:p>
        </p:txBody>
      </p:sp>
    </p:spTree>
    <p:extLst>
      <p:ext uri="{BB962C8B-B14F-4D97-AF65-F5344CB8AC3E}">
        <p14:creationId xmlns:p14="http://schemas.microsoft.com/office/powerpoint/2010/main" val="4238697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 2:10 </a:t>
            </a:r>
            <a:r>
              <a:rPr lang="en-US" dirty="0"/>
              <a:t>- For it became him, for whom are all things, and by whom are all things, in bringing many sons unto glory, to make the </a:t>
            </a:r>
            <a:r>
              <a:rPr lang="en-US" b="1" dirty="0"/>
              <a:t>captain of their salvation </a:t>
            </a:r>
            <a:r>
              <a:rPr lang="en-US" dirty="0"/>
              <a:t>perfect through sufferings.</a:t>
            </a:r>
          </a:p>
          <a:p>
            <a:r>
              <a:rPr lang="en-US" b="1" dirty="0"/>
              <a:t>Heb. 5:8-9 </a:t>
            </a:r>
            <a:r>
              <a:rPr lang="en-US" dirty="0"/>
              <a:t>- Though he were a Son, yet learned he obedience by the things which he suffered; 9 And being made perfect, he became the </a:t>
            </a:r>
            <a:r>
              <a:rPr lang="en-US" b="1" dirty="0"/>
              <a:t>author of eternal salvation unto all them that obey him.</a:t>
            </a:r>
          </a:p>
          <a:p>
            <a:r>
              <a:rPr lang="en-US" b="1" dirty="0"/>
              <a:t>Heb. 12:2 -  </a:t>
            </a:r>
            <a:r>
              <a:rPr lang="en-US" b="0" dirty="0"/>
              <a:t>Wherefore seeing we also are compassed about with so great a cloud of witnesses, let us lay aside every weight, and the sin which doth so easily beset us, and let us run with patience the race that is set before us, 2 Looking unto </a:t>
            </a:r>
            <a:r>
              <a:rPr lang="en-US" b="1" dirty="0"/>
              <a:t>Jesus the author and finisher of our faith</a:t>
            </a:r>
            <a:r>
              <a:rPr lang="en-US" b="0" dirty="0"/>
              <a:t>; who for the joy that was set before him endured the cross, despising the shame, and is set down at the right hand of the throne of God.</a:t>
            </a:r>
          </a:p>
          <a:p>
            <a:endParaRPr lang="en-US" b="0" dirty="0"/>
          </a:p>
        </p:txBody>
      </p:sp>
      <p:sp>
        <p:nvSpPr>
          <p:cNvPr id="4" name="Slide Number Placeholder 3"/>
          <p:cNvSpPr>
            <a:spLocks noGrp="1"/>
          </p:cNvSpPr>
          <p:nvPr>
            <p:ph type="sldNum" sz="quarter" idx="5"/>
          </p:nvPr>
        </p:nvSpPr>
        <p:spPr/>
        <p:txBody>
          <a:bodyPr/>
          <a:lstStyle/>
          <a:p>
            <a:fld id="{F5E185FE-BDE1-45CA-B941-D919E7AC0A2E}" type="slidenum">
              <a:rPr lang="en-US" smtClean="0"/>
              <a:t>10</a:t>
            </a:fld>
            <a:endParaRPr lang="en-US"/>
          </a:p>
        </p:txBody>
      </p:sp>
    </p:spTree>
    <p:extLst>
      <p:ext uri="{BB962C8B-B14F-4D97-AF65-F5344CB8AC3E}">
        <p14:creationId xmlns:p14="http://schemas.microsoft.com/office/powerpoint/2010/main" val="1020580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17:30-31 </a:t>
            </a:r>
            <a:r>
              <a:rPr lang="en-US" dirty="0"/>
              <a:t>-  And the times of this ignorance God winked at; but now </a:t>
            </a:r>
            <a:r>
              <a:rPr lang="en-US" dirty="0" err="1"/>
              <a:t>commandeth</a:t>
            </a:r>
            <a:r>
              <a:rPr lang="en-US" dirty="0"/>
              <a:t> all men every where to repent: 31 Because he hath appointed a day, in the which he will judge the world in righteousness by that man whom he hath ordained; whereof he hath given assurance unto all men, in that he hath raised him from the dead.</a:t>
            </a:r>
          </a:p>
          <a:p>
            <a:r>
              <a:rPr lang="en-US" b="1" dirty="0"/>
              <a:t>2 Cor. 5:10 </a:t>
            </a:r>
            <a:r>
              <a:rPr lang="en-US" dirty="0"/>
              <a:t>- For we must all appear before the judgment seat of Christ; that every one may receive the things done in his body, according to that he hath done, whether it be good or bad.</a:t>
            </a:r>
          </a:p>
          <a:p>
            <a:r>
              <a:rPr lang="en-US" b="1" dirty="0"/>
              <a:t>1 Pet. 4:5 </a:t>
            </a:r>
            <a:r>
              <a:rPr lang="en-US" dirty="0"/>
              <a:t>- Who shall give account to him that is ready to judge the quick and the dead.</a:t>
            </a:r>
          </a:p>
          <a:p>
            <a:r>
              <a:rPr lang="en-US" b="1" dirty="0"/>
              <a:t>Jn. 12:48-50 </a:t>
            </a:r>
            <a:r>
              <a:rPr lang="en-US" dirty="0"/>
              <a:t>- He that </a:t>
            </a:r>
            <a:r>
              <a:rPr lang="en-US" dirty="0" err="1"/>
              <a:t>rejecteth</a:t>
            </a:r>
            <a:r>
              <a:rPr lang="en-US" dirty="0"/>
              <a:t> me, and </a:t>
            </a:r>
            <a:r>
              <a:rPr lang="en-US" dirty="0" err="1"/>
              <a:t>receiveth</a:t>
            </a:r>
            <a:r>
              <a:rPr lang="en-US" dirty="0"/>
              <a:t> not my words, hath one that </a:t>
            </a:r>
            <a:r>
              <a:rPr lang="en-US" dirty="0" err="1"/>
              <a:t>judgeth</a:t>
            </a:r>
            <a:r>
              <a:rPr lang="en-US" dirty="0"/>
              <a:t> him: the word that I have spoken, the same shall judge him in the last day. 49 For I have not spoken of myself; but the Father which sent me, he gave me a commandment, what I should say, and what I should speak. 50 And I know that his commandment is life everlasting: whatsoever I speak therefore, even as the Father said unto me, so I speak.</a:t>
            </a:r>
          </a:p>
        </p:txBody>
      </p:sp>
      <p:sp>
        <p:nvSpPr>
          <p:cNvPr id="4" name="Slide Number Placeholder 3"/>
          <p:cNvSpPr>
            <a:spLocks noGrp="1"/>
          </p:cNvSpPr>
          <p:nvPr>
            <p:ph type="sldNum" sz="quarter" idx="5"/>
          </p:nvPr>
        </p:nvSpPr>
        <p:spPr/>
        <p:txBody>
          <a:bodyPr/>
          <a:lstStyle/>
          <a:p>
            <a:fld id="{F5E185FE-BDE1-45CA-B941-D919E7AC0A2E}" type="slidenum">
              <a:rPr lang="en-US" smtClean="0"/>
              <a:t>11</a:t>
            </a:fld>
            <a:endParaRPr lang="en-US"/>
          </a:p>
        </p:txBody>
      </p:sp>
    </p:spTree>
    <p:extLst>
      <p:ext uri="{BB962C8B-B14F-4D97-AF65-F5344CB8AC3E}">
        <p14:creationId xmlns:p14="http://schemas.microsoft.com/office/powerpoint/2010/main" val="190670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17:11 </a:t>
            </a:r>
            <a:r>
              <a:rPr lang="en-US" dirty="0"/>
              <a:t>- These were more noble than those in Thessalonica, in that they received the word with all readiness of mind, and searched the scriptures daily, whether those things were so. </a:t>
            </a:r>
          </a:p>
          <a:p>
            <a:r>
              <a:rPr lang="en-US" b="1" dirty="0"/>
              <a:t>2 Tim. 2:15 </a:t>
            </a:r>
            <a:r>
              <a:rPr lang="en-US" dirty="0"/>
              <a:t>- Study to shew thyself approved unto God, a workman that </a:t>
            </a:r>
            <a:r>
              <a:rPr lang="en-US" dirty="0" err="1"/>
              <a:t>needeth</a:t>
            </a:r>
            <a:r>
              <a:rPr lang="en-US" dirty="0"/>
              <a:t> not to be ashamed, rightly dividing the word of truth.</a:t>
            </a:r>
          </a:p>
          <a:p>
            <a:r>
              <a:rPr lang="en-US" b="1" dirty="0"/>
              <a:t>1 Tim. 4:13 </a:t>
            </a:r>
            <a:r>
              <a:rPr lang="en-US" dirty="0"/>
              <a:t>-  Till I come, give attendance to reading, to exhortation, to doctrine.</a:t>
            </a:r>
          </a:p>
          <a:p>
            <a:r>
              <a:rPr lang="en-US" b="1" dirty="0"/>
              <a:t>1 Thess. 5:17 </a:t>
            </a:r>
            <a:r>
              <a:rPr lang="en-US" dirty="0"/>
              <a:t>- Pray without ceasing,</a:t>
            </a:r>
          </a:p>
          <a:p>
            <a:r>
              <a:rPr lang="en-US" b="1" dirty="0"/>
              <a:t>Col. 4:2 </a:t>
            </a:r>
            <a:r>
              <a:rPr lang="en-US" dirty="0"/>
              <a:t>- Continue in prayer, and watch in the same with thanksgiving;</a:t>
            </a:r>
          </a:p>
          <a:p>
            <a:r>
              <a:rPr lang="en-US" b="1" dirty="0"/>
              <a:t>Matt. 7:21-29 - READ</a:t>
            </a:r>
          </a:p>
        </p:txBody>
      </p:sp>
      <p:sp>
        <p:nvSpPr>
          <p:cNvPr id="4" name="Slide Number Placeholder 3"/>
          <p:cNvSpPr>
            <a:spLocks noGrp="1"/>
          </p:cNvSpPr>
          <p:nvPr>
            <p:ph type="sldNum" sz="quarter" idx="5"/>
          </p:nvPr>
        </p:nvSpPr>
        <p:spPr/>
        <p:txBody>
          <a:bodyPr/>
          <a:lstStyle/>
          <a:p>
            <a:fld id="{F5E185FE-BDE1-45CA-B941-D919E7AC0A2E}" type="slidenum">
              <a:rPr lang="en-US" smtClean="0"/>
              <a:t>13</a:t>
            </a:fld>
            <a:endParaRPr lang="en-US"/>
          </a:p>
        </p:txBody>
      </p:sp>
    </p:spTree>
    <p:extLst>
      <p:ext uri="{BB962C8B-B14F-4D97-AF65-F5344CB8AC3E}">
        <p14:creationId xmlns:p14="http://schemas.microsoft.com/office/powerpoint/2010/main" val="99778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F860BE2-3BDD-4046-BE46-AAD3929AF6E5}" type="datetime1">
              <a:rPr lang="en-US" smtClean="0"/>
              <a:t>6/10/2019</a:t>
            </a:fld>
            <a:endParaRPr lang="en-US"/>
          </a:p>
        </p:txBody>
      </p:sp>
      <p:sp>
        <p:nvSpPr>
          <p:cNvPr id="17" name="Footer Placeholder 16"/>
          <p:cNvSpPr>
            <a:spLocks noGrp="1"/>
          </p:cNvSpPr>
          <p:nvPr>
            <p:ph type="ftr" sz="quarter" idx="11"/>
          </p:nvPr>
        </p:nvSpPr>
        <p:spPr/>
        <p:txBody>
          <a:bodyPr/>
          <a:lstStyle/>
          <a:p>
            <a:r>
              <a:rPr lang="en-US"/>
              <a:t>All Authority In Heaven And On Earth</a:t>
            </a: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A100D6C-FD2E-4399-B566-43522543468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1A69BD-35FD-41CF-8EFE-E4A55A731E12}" type="datetime1">
              <a:rPr lang="en-US" smtClean="0"/>
              <a:t>6/10/2019</a:t>
            </a:fld>
            <a:endParaRPr lang="en-US"/>
          </a:p>
        </p:txBody>
      </p:sp>
      <p:sp>
        <p:nvSpPr>
          <p:cNvPr id="5" name="Footer Placeholder 4"/>
          <p:cNvSpPr>
            <a:spLocks noGrp="1"/>
          </p:cNvSpPr>
          <p:nvPr>
            <p:ph type="ftr" sz="quarter" idx="11"/>
          </p:nvPr>
        </p:nvSpPr>
        <p:spPr/>
        <p:txBody>
          <a:bodyPr/>
          <a:lstStyle/>
          <a:p>
            <a:r>
              <a:rPr lang="en-US"/>
              <a:t>All Authority In Heaven And On Earth</a:t>
            </a:r>
          </a:p>
        </p:txBody>
      </p:sp>
      <p:sp>
        <p:nvSpPr>
          <p:cNvPr id="6" name="Slide Number Placeholder 5"/>
          <p:cNvSpPr>
            <a:spLocks noGrp="1"/>
          </p:cNvSpPr>
          <p:nvPr>
            <p:ph type="sldNum" sz="quarter" idx="12"/>
          </p:nvPr>
        </p:nvSpPr>
        <p:spPr/>
        <p:txBody>
          <a:bodyPr/>
          <a:lstStyle/>
          <a:p>
            <a:fld id="{4A100D6C-FD2E-4399-B566-435225434680}"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428783-C69D-49DF-BB91-66DF88F76568}" type="datetime1">
              <a:rPr lang="en-US" smtClean="0"/>
              <a:t>6/10/2019</a:t>
            </a:fld>
            <a:endParaRPr lang="en-US"/>
          </a:p>
        </p:txBody>
      </p:sp>
      <p:sp>
        <p:nvSpPr>
          <p:cNvPr id="5" name="Footer Placeholder 4"/>
          <p:cNvSpPr>
            <a:spLocks noGrp="1"/>
          </p:cNvSpPr>
          <p:nvPr>
            <p:ph type="ftr" sz="quarter" idx="11"/>
          </p:nvPr>
        </p:nvSpPr>
        <p:spPr/>
        <p:txBody>
          <a:bodyPr/>
          <a:lstStyle/>
          <a:p>
            <a:r>
              <a:rPr lang="en-US"/>
              <a:t>All Authority In Heaven And On Earth</a:t>
            </a:r>
          </a:p>
        </p:txBody>
      </p:sp>
      <p:sp>
        <p:nvSpPr>
          <p:cNvPr id="6" name="Slide Number Placeholder 5"/>
          <p:cNvSpPr>
            <a:spLocks noGrp="1"/>
          </p:cNvSpPr>
          <p:nvPr>
            <p:ph type="sldNum" sz="quarter" idx="12"/>
          </p:nvPr>
        </p:nvSpPr>
        <p:spPr/>
        <p:txBody>
          <a:bodyPr/>
          <a:lstStyle/>
          <a:p>
            <a:fld id="{4A100D6C-FD2E-4399-B566-435225434680}"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1B89688-19EF-437D-B045-80BFC9FE2089}" type="datetime1">
              <a:rPr lang="en-US" smtClean="0"/>
              <a:t>6/10/2019</a:t>
            </a:fld>
            <a:endParaRPr lang="en-US"/>
          </a:p>
        </p:txBody>
      </p:sp>
      <p:sp>
        <p:nvSpPr>
          <p:cNvPr id="5" name="Footer Placeholder 4"/>
          <p:cNvSpPr>
            <a:spLocks noGrp="1"/>
          </p:cNvSpPr>
          <p:nvPr>
            <p:ph type="ftr" sz="quarter" idx="11"/>
          </p:nvPr>
        </p:nvSpPr>
        <p:spPr/>
        <p:txBody>
          <a:bodyPr/>
          <a:lstStyle/>
          <a:p>
            <a:r>
              <a:rPr lang="en-US"/>
              <a:t>All Authority In Heaven And On Earth</a:t>
            </a:r>
          </a:p>
        </p:txBody>
      </p:sp>
      <p:sp>
        <p:nvSpPr>
          <p:cNvPr id="6" name="Slide Number Placeholder 5"/>
          <p:cNvSpPr>
            <a:spLocks noGrp="1"/>
          </p:cNvSpPr>
          <p:nvPr>
            <p:ph type="sldNum" sz="quarter" idx="12"/>
          </p:nvPr>
        </p:nvSpPr>
        <p:spPr/>
        <p:txBody>
          <a:bodyPr/>
          <a:lstStyle/>
          <a:p>
            <a:fld id="{4A100D6C-FD2E-4399-B566-43522543468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96A1792-177F-4D73-96F9-1A862EA14AFE}" type="datetime1">
              <a:rPr lang="en-US" smtClean="0"/>
              <a:t>6/10/2019</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a:t>All Authority In Heaven And On Earth</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A100D6C-FD2E-4399-B566-4352254346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A6E36A0-3833-48D3-9D03-1C2C7F49F119}" type="datetime1">
              <a:rPr lang="en-US" smtClean="0"/>
              <a:t>6/10/2019</a:t>
            </a:fld>
            <a:endParaRPr lang="en-US"/>
          </a:p>
        </p:txBody>
      </p:sp>
      <p:sp>
        <p:nvSpPr>
          <p:cNvPr id="6" name="Footer Placeholder 5"/>
          <p:cNvSpPr>
            <a:spLocks noGrp="1"/>
          </p:cNvSpPr>
          <p:nvPr>
            <p:ph type="ftr" sz="quarter" idx="11"/>
          </p:nvPr>
        </p:nvSpPr>
        <p:spPr/>
        <p:txBody>
          <a:bodyPr/>
          <a:lstStyle/>
          <a:p>
            <a:r>
              <a:rPr lang="en-US"/>
              <a:t>All Authority In Heaven And On Earth</a:t>
            </a:r>
          </a:p>
        </p:txBody>
      </p:sp>
      <p:sp>
        <p:nvSpPr>
          <p:cNvPr id="7" name="Slide Number Placeholder 6"/>
          <p:cNvSpPr>
            <a:spLocks noGrp="1"/>
          </p:cNvSpPr>
          <p:nvPr>
            <p:ph type="sldNum" sz="quarter" idx="12"/>
          </p:nvPr>
        </p:nvSpPr>
        <p:spPr/>
        <p:txBody>
          <a:bodyPr/>
          <a:lstStyle/>
          <a:p>
            <a:fld id="{4A100D6C-FD2E-4399-B566-43522543468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B60AE82-E4FF-4781-A58C-37E86A26949A}" type="datetime1">
              <a:rPr lang="en-US" smtClean="0"/>
              <a:t>6/10/2019</a:t>
            </a:fld>
            <a:endParaRPr lang="en-US"/>
          </a:p>
        </p:txBody>
      </p:sp>
      <p:sp>
        <p:nvSpPr>
          <p:cNvPr id="8" name="Footer Placeholder 7"/>
          <p:cNvSpPr>
            <a:spLocks noGrp="1"/>
          </p:cNvSpPr>
          <p:nvPr>
            <p:ph type="ftr" sz="quarter" idx="11"/>
          </p:nvPr>
        </p:nvSpPr>
        <p:spPr/>
        <p:txBody>
          <a:bodyPr/>
          <a:lstStyle/>
          <a:p>
            <a:r>
              <a:rPr lang="en-US"/>
              <a:t>All Authority In Heaven And On Earth</a:t>
            </a:r>
          </a:p>
        </p:txBody>
      </p:sp>
      <p:sp>
        <p:nvSpPr>
          <p:cNvPr id="9" name="Slide Number Placeholder 8"/>
          <p:cNvSpPr>
            <a:spLocks noGrp="1"/>
          </p:cNvSpPr>
          <p:nvPr>
            <p:ph type="sldNum" sz="quarter" idx="12"/>
          </p:nvPr>
        </p:nvSpPr>
        <p:spPr/>
        <p:txBody>
          <a:bodyPr/>
          <a:lstStyle/>
          <a:p>
            <a:fld id="{4A100D6C-FD2E-4399-B566-43522543468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FCEE0EE-9AAA-4B21-B640-39267B876602}" type="datetime1">
              <a:rPr lang="en-US" smtClean="0"/>
              <a:t>6/10/2019</a:t>
            </a:fld>
            <a:endParaRPr lang="en-US"/>
          </a:p>
        </p:txBody>
      </p:sp>
      <p:sp>
        <p:nvSpPr>
          <p:cNvPr id="4" name="Footer Placeholder 3"/>
          <p:cNvSpPr>
            <a:spLocks noGrp="1"/>
          </p:cNvSpPr>
          <p:nvPr>
            <p:ph type="ftr" sz="quarter" idx="11"/>
          </p:nvPr>
        </p:nvSpPr>
        <p:spPr/>
        <p:txBody>
          <a:bodyPr/>
          <a:lstStyle/>
          <a:p>
            <a:r>
              <a:rPr lang="en-US"/>
              <a:t>All Authority In Heaven And On Earth</a:t>
            </a:r>
          </a:p>
        </p:txBody>
      </p:sp>
      <p:sp>
        <p:nvSpPr>
          <p:cNvPr id="5" name="Slide Number Placeholder 4"/>
          <p:cNvSpPr>
            <a:spLocks noGrp="1"/>
          </p:cNvSpPr>
          <p:nvPr>
            <p:ph type="sldNum" sz="quarter" idx="12"/>
          </p:nvPr>
        </p:nvSpPr>
        <p:spPr/>
        <p:txBody>
          <a:bodyPr/>
          <a:lstStyle/>
          <a:p>
            <a:fld id="{4A100D6C-FD2E-4399-B566-435225434680}"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8BCFE-C722-4AA6-A139-867CE2CA4597}" type="datetime1">
              <a:rPr lang="en-US" smtClean="0"/>
              <a:t>6/10/2019</a:t>
            </a:fld>
            <a:endParaRPr lang="en-US"/>
          </a:p>
        </p:txBody>
      </p:sp>
      <p:sp>
        <p:nvSpPr>
          <p:cNvPr id="3" name="Footer Placeholder 2"/>
          <p:cNvSpPr>
            <a:spLocks noGrp="1"/>
          </p:cNvSpPr>
          <p:nvPr>
            <p:ph type="ftr" sz="quarter" idx="11"/>
          </p:nvPr>
        </p:nvSpPr>
        <p:spPr/>
        <p:txBody>
          <a:bodyPr/>
          <a:lstStyle/>
          <a:p>
            <a:r>
              <a:rPr lang="en-US"/>
              <a:t>All Authority In Heaven And On Earth</a:t>
            </a:r>
          </a:p>
        </p:txBody>
      </p:sp>
      <p:sp>
        <p:nvSpPr>
          <p:cNvPr id="4" name="Slide Number Placeholder 3"/>
          <p:cNvSpPr>
            <a:spLocks noGrp="1"/>
          </p:cNvSpPr>
          <p:nvPr>
            <p:ph type="sldNum" sz="quarter" idx="12"/>
          </p:nvPr>
        </p:nvSpPr>
        <p:spPr/>
        <p:txBody>
          <a:bodyPr/>
          <a:lstStyle/>
          <a:p>
            <a:fld id="{4A100D6C-FD2E-4399-B566-435225434680}"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0F46BF1-2DE5-4B0F-8A81-4065D8BC57E5}" type="datetime1">
              <a:rPr lang="en-US" smtClean="0"/>
              <a:t>6/10/2019</a:t>
            </a:fld>
            <a:endParaRPr lang="en-US"/>
          </a:p>
        </p:txBody>
      </p:sp>
      <p:sp>
        <p:nvSpPr>
          <p:cNvPr id="6" name="Footer Placeholder 5"/>
          <p:cNvSpPr>
            <a:spLocks noGrp="1"/>
          </p:cNvSpPr>
          <p:nvPr>
            <p:ph type="ftr" sz="quarter" idx="11"/>
          </p:nvPr>
        </p:nvSpPr>
        <p:spPr/>
        <p:txBody>
          <a:bodyPr/>
          <a:lstStyle/>
          <a:p>
            <a:r>
              <a:rPr lang="en-US"/>
              <a:t>All Authority In Heaven And On Earth</a:t>
            </a:r>
          </a:p>
        </p:txBody>
      </p:sp>
      <p:sp>
        <p:nvSpPr>
          <p:cNvPr id="7" name="Slide Number Placeholder 6"/>
          <p:cNvSpPr>
            <a:spLocks noGrp="1"/>
          </p:cNvSpPr>
          <p:nvPr>
            <p:ph type="sldNum" sz="quarter" idx="12"/>
          </p:nvPr>
        </p:nvSpPr>
        <p:spPr/>
        <p:txBody>
          <a:bodyPr/>
          <a:lstStyle/>
          <a:p>
            <a:fld id="{4A100D6C-FD2E-4399-B566-43522543468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5770DB5-7602-47ED-A9C0-73FB06FB5BD3}" type="datetime1">
              <a:rPr lang="en-US" smtClean="0"/>
              <a:t>6/10/2019</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a:t>All Authority In Heaven And On Earth</a:t>
            </a:r>
          </a:p>
        </p:txBody>
      </p:sp>
      <p:sp>
        <p:nvSpPr>
          <p:cNvPr id="7" name="Slide Number Placeholder 6"/>
          <p:cNvSpPr>
            <a:spLocks noGrp="1"/>
          </p:cNvSpPr>
          <p:nvPr>
            <p:ph type="sldNum" sz="quarter" idx="12"/>
          </p:nvPr>
        </p:nvSpPr>
        <p:spPr>
          <a:xfrm>
            <a:off x="146304" y="6208776"/>
            <a:ext cx="457200" cy="457200"/>
          </a:xfrm>
        </p:spPr>
        <p:txBody>
          <a:bodyPr/>
          <a:lstStyle/>
          <a:p>
            <a:fld id="{4A100D6C-FD2E-4399-B566-43522543468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8D47BB9-35C7-427F-BFF0-1941DE30E319}" type="datetime1">
              <a:rPr lang="en-US" smtClean="0"/>
              <a:t>6/10/2019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a:t>All Authority In Heaven And On Earth</a:t>
            </a: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A100D6C-FD2E-4399-B566-4352254346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b="1" dirty="0">
                <a:latin typeface="Candara" panose="020E0502030303020204" pitchFamily="34" charset="0"/>
              </a:rPr>
              <a:t>Matthew 28:16-20</a:t>
            </a:r>
          </a:p>
        </p:txBody>
      </p:sp>
      <p:sp>
        <p:nvSpPr>
          <p:cNvPr id="2" name="Title 1"/>
          <p:cNvSpPr>
            <a:spLocks noGrp="1"/>
          </p:cNvSpPr>
          <p:nvPr>
            <p:ph type="ctrTitle"/>
          </p:nvPr>
        </p:nvSpPr>
        <p:spPr>
          <a:xfrm>
            <a:off x="76200" y="1505930"/>
            <a:ext cx="8991600" cy="1470025"/>
          </a:xfrm>
        </p:spPr>
        <p:txBody>
          <a:bodyPr>
            <a:normAutofit fontScale="90000"/>
          </a:bodyPr>
          <a:lstStyle/>
          <a:p>
            <a:r>
              <a:rPr lang="en-US" sz="4400" b="1" dirty="0">
                <a:latin typeface="Candara" panose="020E0502030303020204" pitchFamily="34" charset="0"/>
              </a:rPr>
              <a:t>All Authority In Heaven And On Ear</a:t>
            </a:r>
            <a:r>
              <a:rPr lang="en-US" b="1" dirty="0">
                <a:latin typeface="Candara" panose="020E0502030303020204" pitchFamily="34" charset="0"/>
              </a:rPr>
              <a:t>th</a:t>
            </a:r>
          </a:p>
        </p:txBody>
      </p:sp>
    </p:spTree>
    <p:extLst>
      <p:ext uri="{BB962C8B-B14F-4D97-AF65-F5344CB8AC3E}">
        <p14:creationId xmlns:p14="http://schemas.microsoft.com/office/powerpoint/2010/main" val="285420153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162"/>
            <a:ext cx="7696200" cy="1124038"/>
          </a:xfrm>
        </p:spPr>
        <p:txBody>
          <a:bodyPr>
            <a:normAutofit/>
          </a:bodyPr>
          <a:lstStyle/>
          <a:p>
            <a:r>
              <a:rPr lang="en-US" sz="4400" b="1" dirty="0">
                <a:latin typeface="Candara" panose="020E0502030303020204" pitchFamily="34" charset="0"/>
              </a:rPr>
              <a:t>The Captain of our Salvation</a:t>
            </a:r>
          </a:p>
        </p:txBody>
      </p:sp>
      <p:sp>
        <p:nvSpPr>
          <p:cNvPr id="3" name="Content Placeholder 2"/>
          <p:cNvSpPr>
            <a:spLocks noGrp="1"/>
          </p:cNvSpPr>
          <p:nvPr>
            <p:ph sz="quarter" idx="1"/>
          </p:nvPr>
        </p:nvSpPr>
        <p:spPr>
          <a:xfrm>
            <a:off x="914400" y="1600200"/>
            <a:ext cx="8001000" cy="4572000"/>
          </a:xfrm>
        </p:spPr>
        <p:txBody>
          <a:bodyPr>
            <a:normAutofit/>
          </a:bodyPr>
          <a:lstStyle/>
          <a:p>
            <a:pPr>
              <a:buFont typeface="Wingdings" panose="05000000000000000000" pitchFamily="2" charset="2"/>
              <a:buChar char="§"/>
            </a:pPr>
            <a:r>
              <a:rPr lang="en-US" sz="3600" b="1" i="1" dirty="0">
                <a:latin typeface="Candara" panose="020E0502030303020204" pitchFamily="34" charset="0"/>
              </a:rPr>
              <a:t>“Captain” </a:t>
            </a:r>
            <a:r>
              <a:rPr lang="en-US" sz="3600" dirty="0">
                <a:latin typeface="Candara" panose="020E0502030303020204" pitchFamily="34" charset="0"/>
              </a:rPr>
              <a:t>means, “a chief leader:--author, captain, prince” - </a:t>
            </a:r>
            <a:r>
              <a:rPr lang="en-US" sz="3600" b="1" i="1" dirty="0">
                <a:latin typeface="Candara" panose="020E0502030303020204" pitchFamily="34" charset="0"/>
              </a:rPr>
              <a:t>Strong</a:t>
            </a:r>
          </a:p>
          <a:p>
            <a:pPr lvl="1">
              <a:buFont typeface="Wingdings" panose="05000000000000000000" pitchFamily="2" charset="2"/>
              <a:buChar char="§"/>
            </a:pPr>
            <a:r>
              <a:rPr lang="en-US" sz="3200" dirty="0">
                <a:latin typeface="Candara" panose="020E0502030303020204" pitchFamily="34" charset="0"/>
              </a:rPr>
              <a:t>Hebrews 2:10</a:t>
            </a:r>
          </a:p>
          <a:p>
            <a:pPr>
              <a:buFont typeface="Wingdings" panose="05000000000000000000" pitchFamily="2" charset="2"/>
              <a:buChar char="§"/>
            </a:pPr>
            <a:r>
              <a:rPr lang="en-US" sz="3600" dirty="0">
                <a:latin typeface="Candara" panose="020E0502030303020204" pitchFamily="34" charset="0"/>
              </a:rPr>
              <a:t>The </a:t>
            </a:r>
            <a:r>
              <a:rPr lang="en-US" sz="3600" b="1" i="1" dirty="0">
                <a:latin typeface="Candara" panose="020E0502030303020204" pitchFamily="34" charset="0"/>
              </a:rPr>
              <a:t>“author of eternal salvation</a:t>
            </a:r>
            <a:r>
              <a:rPr lang="en-US" sz="3600" dirty="0">
                <a:latin typeface="Candara" panose="020E0502030303020204" pitchFamily="34" charset="0"/>
              </a:rPr>
              <a:t>”</a:t>
            </a:r>
          </a:p>
          <a:p>
            <a:pPr lvl="1">
              <a:buFont typeface="Wingdings" panose="05000000000000000000" pitchFamily="2" charset="2"/>
              <a:buChar char="§"/>
            </a:pPr>
            <a:r>
              <a:rPr lang="en-US" sz="3200" dirty="0">
                <a:latin typeface="Candara" panose="020E0502030303020204" pitchFamily="34" charset="0"/>
              </a:rPr>
              <a:t>Hebrews 5:8-9</a:t>
            </a:r>
          </a:p>
          <a:p>
            <a:pPr>
              <a:buFont typeface="Wingdings" panose="05000000000000000000" pitchFamily="2" charset="2"/>
              <a:buChar char="§"/>
            </a:pPr>
            <a:r>
              <a:rPr lang="en-US" sz="3600" dirty="0">
                <a:latin typeface="Candara" panose="020E0502030303020204" pitchFamily="34" charset="0"/>
              </a:rPr>
              <a:t>The </a:t>
            </a:r>
            <a:r>
              <a:rPr lang="en-US" sz="3600" b="1" i="1" dirty="0">
                <a:latin typeface="Candara" panose="020E0502030303020204" pitchFamily="34" charset="0"/>
              </a:rPr>
              <a:t>“author and finisher of our faith”</a:t>
            </a:r>
          </a:p>
          <a:p>
            <a:pPr lvl="1">
              <a:buFont typeface="Wingdings" panose="05000000000000000000" pitchFamily="2" charset="2"/>
              <a:buChar char="§"/>
            </a:pPr>
            <a:r>
              <a:rPr lang="en-US" sz="3200" dirty="0">
                <a:latin typeface="Candara" panose="020E0502030303020204" pitchFamily="34" charset="0"/>
              </a:rPr>
              <a:t>Hebrews 12:2</a:t>
            </a:r>
          </a:p>
        </p:txBody>
      </p:sp>
      <p:sp>
        <p:nvSpPr>
          <p:cNvPr id="7" name="Arrow: Bent 6">
            <a:extLst>
              <a:ext uri="{FF2B5EF4-FFF2-40B4-BE49-F238E27FC236}">
                <a16:creationId xmlns:a16="http://schemas.microsoft.com/office/drawing/2014/main" id="{059CD4CA-50F0-4489-9A2C-5BEEEDC41230}"/>
              </a:ext>
            </a:extLst>
          </p:cNvPr>
          <p:cNvSpPr/>
          <p:nvPr/>
        </p:nvSpPr>
        <p:spPr>
          <a:xfrm>
            <a:off x="381000" y="1143000"/>
            <a:ext cx="457200" cy="648811"/>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8E747F7C-7858-4F8C-BEE7-CEB9B546179C}"/>
              </a:ext>
            </a:extLst>
          </p:cNvPr>
          <p:cNvSpPr/>
          <p:nvPr/>
        </p:nvSpPr>
        <p:spPr>
          <a:xfrm rot="16200000">
            <a:off x="-1564045" y="3408931"/>
            <a:ext cx="4085943" cy="830997"/>
          </a:xfrm>
          <a:prstGeom prst="rect">
            <a:avLst/>
          </a:prstGeom>
          <a:noFill/>
        </p:spPr>
        <p:txBody>
          <a:bodyPr wrap="square" lIns="91440" tIns="45720" rIns="91440" bIns="45720">
            <a:spAutoFit/>
          </a:bodyPr>
          <a:lstStyle/>
          <a:p>
            <a:pPr algn="ctr"/>
            <a:r>
              <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ara" panose="020E0502030303020204" pitchFamily="34" charset="0"/>
              </a:rPr>
              <a:t>Christ is The</a:t>
            </a:r>
          </a:p>
        </p:txBody>
      </p:sp>
      <p:sp>
        <p:nvSpPr>
          <p:cNvPr id="9" name="Slide Number Placeholder 8">
            <a:extLst>
              <a:ext uri="{FF2B5EF4-FFF2-40B4-BE49-F238E27FC236}">
                <a16:creationId xmlns:a16="http://schemas.microsoft.com/office/drawing/2014/main" id="{AB4F2B03-4E5E-4951-A66C-5643E16B8564}"/>
              </a:ext>
            </a:extLst>
          </p:cNvPr>
          <p:cNvSpPr>
            <a:spLocks noGrp="1"/>
          </p:cNvSpPr>
          <p:nvPr>
            <p:ph type="sldNum" sz="quarter" idx="12"/>
          </p:nvPr>
        </p:nvSpPr>
        <p:spPr/>
        <p:txBody>
          <a:bodyPr/>
          <a:lstStyle/>
          <a:p>
            <a:fld id="{4A100D6C-FD2E-4399-B566-435225434680}" type="slidenum">
              <a:rPr lang="en-US" smtClean="0"/>
              <a:t>10</a:t>
            </a:fld>
            <a:endParaRPr lang="en-US"/>
          </a:p>
        </p:txBody>
      </p:sp>
    </p:spTree>
    <p:extLst>
      <p:ext uri="{BB962C8B-B14F-4D97-AF65-F5344CB8AC3E}">
        <p14:creationId xmlns:p14="http://schemas.microsoft.com/office/powerpoint/2010/main" val="196223165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162"/>
            <a:ext cx="7696200" cy="1124038"/>
          </a:xfrm>
        </p:spPr>
        <p:txBody>
          <a:bodyPr>
            <a:normAutofit/>
          </a:bodyPr>
          <a:lstStyle/>
          <a:p>
            <a:r>
              <a:rPr lang="en-US" sz="4400" b="1" dirty="0">
                <a:latin typeface="Candara" panose="020E0502030303020204" pitchFamily="34" charset="0"/>
              </a:rPr>
              <a:t>The Righteous Judge</a:t>
            </a:r>
          </a:p>
        </p:txBody>
      </p:sp>
      <p:sp>
        <p:nvSpPr>
          <p:cNvPr id="3" name="Content Placeholder 2"/>
          <p:cNvSpPr>
            <a:spLocks noGrp="1"/>
          </p:cNvSpPr>
          <p:nvPr>
            <p:ph sz="quarter" idx="1"/>
          </p:nvPr>
        </p:nvSpPr>
        <p:spPr>
          <a:xfrm>
            <a:off x="914400" y="1600200"/>
            <a:ext cx="8001000" cy="4572000"/>
          </a:xfrm>
        </p:spPr>
        <p:txBody>
          <a:bodyPr>
            <a:normAutofit/>
          </a:bodyPr>
          <a:lstStyle/>
          <a:p>
            <a:pPr>
              <a:buFont typeface="Wingdings" panose="05000000000000000000" pitchFamily="2" charset="2"/>
              <a:buChar char="§"/>
            </a:pPr>
            <a:r>
              <a:rPr lang="en-US" sz="3600" dirty="0">
                <a:latin typeface="Candara" panose="020E0502030303020204" pitchFamily="34" charset="0"/>
              </a:rPr>
              <a:t>Paul declared this to the Athenians</a:t>
            </a:r>
          </a:p>
          <a:p>
            <a:pPr lvl="1">
              <a:buFont typeface="Wingdings" panose="05000000000000000000" pitchFamily="2" charset="2"/>
              <a:buChar char="§"/>
            </a:pPr>
            <a:r>
              <a:rPr lang="en-US" sz="3400" dirty="0">
                <a:latin typeface="Candara" panose="020E0502030303020204" pitchFamily="34" charset="0"/>
              </a:rPr>
              <a:t>Acts 17:30-31</a:t>
            </a:r>
          </a:p>
          <a:p>
            <a:pPr>
              <a:buFont typeface="Wingdings" panose="05000000000000000000" pitchFamily="2" charset="2"/>
              <a:buChar char="§"/>
            </a:pPr>
            <a:r>
              <a:rPr lang="en-US" sz="3600" dirty="0">
                <a:latin typeface="Candara" panose="020E0502030303020204" pitchFamily="34" charset="0"/>
              </a:rPr>
              <a:t>All will be judged by Him</a:t>
            </a:r>
          </a:p>
          <a:p>
            <a:pPr lvl="1">
              <a:buFont typeface="Wingdings" panose="05000000000000000000" pitchFamily="2" charset="2"/>
              <a:buChar char="§"/>
            </a:pPr>
            <a:r>
              <a:rPr lang="en-US" sz="3400" dirty="0">
                <a:latin typeface="Candara" panose="020E0502030303020204" pitchFamily="34" charset="0"/>
              </a:rPr>
              <a:t>2 Corinthians 5:10; 1 Peter 4:5</a:t>
            </a:r>
          </a:p>
          <a:p>
            <a:pPr>
              <a:buFont typeface="Wingdings" panose="05000000000000000000" pitchFamily="2" charset="2"/>
              <a:buChar char="§"/>
            </a:pPr>
            <a:r>
              <a:rPr lang="en-US" sz="3600" dirty="0">
                <a:latin typeface="Candara" panose="020E0502030303020204" pitchFamily="34" charset="0"/>
              </a:rPr>
              <a:t>We will be judged by His word</a:t>
            </a:r>
          </a:p>
          <a:p>
            <a:pPr lvl="1">
              <a:buFont typeface="Wingdings" panose="05000000000000000000" pitchFamily="2" charset="2"/>
              <a:buChar char="§"/>
            </a:pPr>
            <a:r>
              <a:rPr lang="en-US" sz="3400" dirty="0">
                <a:latin typeface="Candara" panose="020E0502030303020204" pitchFamily="34" charset="0"/>
              </a:rPr>
              <a:t>John 12:48-50</a:t>
            </a:r>
          </a:p>
        </p:txBody>
      </p:sp>
      <p:sp>
        <p:nvSpPr>
          <p:cNvPr id="7" name="Arrow: Bent 6">
            <a:extLst>
              <a:ext uri="{FF2B5EF4-FFF2-40B4-BE49-F238E27FC236}">
                <a16:creationId xmlns:a16="http://schemas.microsoft.com/office/drawing/2014/main" id="{3311D056-E7C6-4F12-8DBC-1B4BC95A8FFA}"/>
              </a:ext>
            </a:extLst>
          </p:cNvPr>
          <p:cNvSpPr/>
          <p:nvPr/>
        </p:nvSpPr>
        <p:spPr>
          <a:xfrm>
            <a:off x="381000" y="1143000"/>
            <a:ext cx="457200" cy="648811"/>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94965590-E5BC-4263-83F9-2EB5606E92AD}"/>
              </a:ext>
            </a:extLst>
          </p:cNvPr>
          <p:cNvSpPr/>
          <p:nvPr/>
        </p:nvSpPr>
        <p:spPr>
          <a:xfrm rot="16200000">
            <a:off x="-1564045" y="3408931"/>
            <a:ext cx="4085943" cy="830997"/>
          </a:xfrm>
          <a:prstGeom prst="rect">
            <a:avLst/>
          </a:prstGeom>
          <a:noFill/>
        </p:spPr>
        <p:txBody>
          <a:bodyPr wrap="square" lIns="91440" tIns="45720" rIns="91440" bIns="45720">
            <a:spAutoFit/>
          </a:bodyPr>
          <a:lstStyle/>
          <a:p>
            <a:pPr algn="ctr"/>
            <a:r>
              <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ara" panose="020E0502030303020204" pitchFamily="34" charset="0"/>
              </a:rPr>
              <a:t>Christ is The</a:t>
            </a:r>
          </a:p>
        </p:txBody>
      </p:sp>
      <p:sp>
        <p:nvSpPr>
          <p:cNvPr id="9" name="Slide Number Placeholder 8">
            <a:extLst>
              <a:ext uri="{FF2B5EF4-FFF2-40B4-BE49-F238E27FC236}">
                <a16:creationId xmlns:a16="http://schemas.microsoft.com/office/drawing/2014/main" id="{BEA8C0D7-E8EC-4EA3-A1F9-308D7CE5AFB1}"/>
              </a:ext>
            </a:extLst>
          </p:cNvPr>
          <p:cNvSpPr>
            <a:spLocks noGrp="1"/>
          </p:cNvSpPr>
          <p:nvPr>
            <p:ph type="sldNum" sz="quarter" idx="12"/>
          </p:nvPr>
        </p:nvSpPr>
        <p:spPr/>
        <p:txBody>
          <a:bodyPr/>
          <a:lstStyle/>
          <a:p>
            <a:fld id="{4A100D6C-FD2E-4399-B566-435225434680}" type="slidenum">
              <a:rPr lang="en-US" smtClean="0"/>
              <a:t>11</a:t>
            </a:fld>
            <a:endParaRPr lang="en-US"/>
          </a:p>
        </p:txBody>
      </p:sp>
    </p:spTree>
    <p:extLst>
      <p:ext uri="{BB962C8B-B14F-4D97-AF65-F5344CB8AC3E}">
        <p14:creationId xmlns:p14="http://schemas.microsoft.com/office/powerpoint/2010/main" val="188129730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9576" y="547517"/>
            <a:ext cx="8063146" cy="4185761"/>
          </a:xfrm>
          <a:prstGeom prst="rect">
            <a:avLst/>
          </a:prstGeom>
          <a:noFill/>
        </p:spPr>
        <p:txBody>
          <a:bodyPr wrap="square" rtlCol="0">
            <a:spAutoFit/>
          </a:bodyPr>
          <a:lstStyle/>
          <a:p>
            <a:pPr marL="571500" indent="-571500">
              <a:buFont typeface="Wingdings" panose="05000000000000000000" pitchFamily="2" charset="2"/>
              <a:buChar char="§"/>
            </a:pPr>
            <a:r>
              <a:rPr lang="en-US" sz="3800" b="1" dirty="0">
                <a:latin typeface="Candara" panose="020E0502030303020204" pitchFamily="34" charset="0"/>
              </a:rPr>
              <a:t>Spokesman of God the Father</a:t>
            </a:r>
          </a:p>
          <a:p>
            <a:pPr marL="571500" indent="-571500">
              <a:buFont typeface="Wingdings" panose="05000000000000000000" pitchFamily="2" charset="2"/>
              <a:buChar char="§"/>
            </a:pPr>
            <a:r>
              <a:rPr lang="en-US" sz="3800" b="1" dirty="0">
                <a:latin typeface="Candara" panose="020E0502030303020204" pitchFamily="34" charset="0"/>
              </a:rPr>
              <a:t>Head over all things to the Church</a:t>
            </a:r>
          </a:p>
          <a:p>
            <a:pPr marL="571500" indent="-571500">
              <a:buFont typeface="Wingdings" panose="05000000000000000000" pitchFamily="2" charset="2"/>
              <a:buChar char="§"/>
            </a:pPr>
            <a:r>
              <a:rPr lang="en-US" sz="3800" b="1" dirty="0">
                <a:latin typeface="Candara" panose="020E0502030303020204" pitchFamily="34" charset="0"/>
              </a:rPr>
              <a:t>King of kings and Lord of lords</a:t>
            </a:r>
          </a:p>
          <a:p>
            <a:pPr marL="571500" indent="-571500">
              <a:buFont typeface="Wingdings" panose="05000000000000000000" pitchFamily="2" charset="2"/>
              <a:buChar char="§"/>
            </a:pPr>
            <a:r>
              <a:rPr lang="en-US" sz="3800" b="1" dirty="0">
                <a:latin typeface="Candara" panose="020E0502030303020204" pitchFamily="34" charset="0"/>
              </a:rPr>
              <a:t>Great High Priest</a:t>
            </a:r>
          </a:p>
          <a:p>
            <a:pPr marL="571500" indent="-571500">
              <a:buFont typeface="Wingdings" panose="05000000000000000000" pitchFamily="2" charset="2"/>
              <a:buChar char="§"/>
            </a:pPr>
            <a:r>
              <a:rPr lang="en-US" sz="3800" b="1" dirty="0">
                <a:latin typeface="Candara" panose="020E0502030303020204" pitchFamily="34" charset="0"/>
              </a:rPr>
              <a:t>Chief Shepherd</a:t>
            </a:r>
          </a:p>
          <a:p>
            <a:pPr marL="571500" indent="-571500">
              <a:buFont typeface="Wingdings" panose="05000000000000000000" pitchFamily="2" charset="2"/>
              <a:buChar char="§"/>
            </a:pPr>
            <a:r>
              <a:rPr lang="en-US" sz="3800" b="1" dirty="0">
                <a:latin typeface="Candara" panose="020E0502030303020204" pitchFamily="34" charset="0"/>
              </a:rPr>
              <a:t>Captain of our Salvation</a:t>
            </a:r>
          </a:p>
          <a:p>
            <a:pPr marL="571500" indent="-571500">
              <a:buFont typeface="Wingdings" panose="05000000000000000000" pitchFamily="2" charset="2"/>
              <a:buChar char="§"/>
            </a:pPr>
            <a:r>
              <a:rPr lang="en-US" sz="3800" b="1" dirty="0">
                <a:latin typeface="Candara" panose="020E0502030303020204" pitchFamily="34" charset="0"/>
              </a:rPr>
              <a:t>Righteous Judge</a:t>
            </a:r>
          </a:p>
        </p:txBody>
      </p:sp>
      <p:sp>
        <p:nvSpPr>
          <p:cNvPr id="5" name="TextBox 4"/>
          <p:cNvSpPr txBox="1"/>
          <p:nvPr/>
        </p:nvSpPr>
        <p:spPr>
          <a:xfrm>
            <a:off x="255234" y="5334000"/>
            <a:ext cx="8610600" cy="784830"/>
          </a:xfrm>
          <a:prstGeom prst="rect">
            <a:avLst/>
          </a:prstGeom>
          <a:solidFill>
            <a:schemeClr val="bg2"/>
          </a:solidFill>
        </p:spPr>
        <p:txBody>
          <a:bodyPr wrap="square" rtlCol="0">
            <a:spAutoFit/>
          </a:bodyPr>
          <a:lstStyle/>
          <a:p>
            <a:pPr algn="ctr"/>
            <a:r>
              <a:rPr lang="en-US" sz="4500" b="1" dirty="0">
                <a:solidFill>
                  <a:srgbClr val="FF0000"/>
                </a:solidFill>
                <a:latin typeface="Candara" panose="020E0502030303020204" pitchFamily="34" charset="0"/>
              </a:rPr>
              <a:t>Therefore, He has </a:t>
            </a:r>
            <a:r>
              <a:rPr lang="en-US" sz="4500" b="1" i="1" dirty="0">
                <a:solidFill>
                  <a:srgbClr val="FF0000"/>
                </a:solidFill>
                <a:latin typeface="Candara" panose="020E0502030303020204" pitchFamily="34" charset="0"/>
              </a:rPr>
              <a:t>“</a:t>
            </a:r>
            <a:r>
              <a:rPr lang="en-US" sz="4500" b="1" i="1" u="sng" dirty="0">
                <a:solidFill>
                  <a:srgbClr val="FF0000"/>
                </a:solidFill>
                <a:latin typeface="Candara" panose="020E0502030303020204" pitchFamily="34" charset="0"/>
              </a:rPr>
              <a:t>ALL authority</a:t>
            </a:r>
            <a:r>
              <a:rPr lang="en-US" sz="4500" b="1" i="1" dirty="0">
                <a:solidFill>
                  <a:srgbClr val="FF0000"/>
                </a:solidFill>
                <a:latin typeface="Candara" panose="020E0502030303020204" pitchFamily="34" charset="0"/>
              </a:rPr>
              <a:t>”</a:t>
            </a:r>
          </a:p>
        </p:txBody>
      </p:sp>
      <p:sp>
        <p:nvSpPr>
          <p:cNvPr id="6" name="Rectangle 5">
            <a:extLst>
              <a:ext uri="{FF2B5EF4-FFF2-40B4-BE49-F238E27FC236}">
                <a16:creationId xmlns:a16="http://schemas.microsoft.com/office/drawing/2014/main" id="{54E94D01-4ED4-4AE7-991A-A5B2DEF6ACB5}"/>
              </a:ext>
            </a:extLst>
          </p:cNvPr>
          <p:cNvSpPr/>
          <p:nvPr/>
        </p:nvSpPr>
        <p:spPr>
          <a:xfrm rot="16200000">
            <a:off x="-1529406" y="2933700"/>
            <a:ext cx="3962402" cy="830997"/>
          </a:xfrm>
          <a:prstGeom prst="rect">
            <a:avLst/>
          </a:prstGeom>
          <a:noFill/>
        </p:spPr>
        <p:txBody>
          <a:bodyPr wrap="square" lIns="91440" tIns="45720" rIns="91440" bIns="45720">
            <a:spAutoFit/>
          </a:bodyPr>
          <a:lstStyle/>
          <a:p>
            <a:pPr algn="ctr"/>
            <a:r>
              <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ara" panose="020E0502030303020204" pitchFamily="34" charset="0"/>
              </a:rPr>
              <a:t>Christ is THE</a:t>
            </a:r>
          </a:p>
        </p:txBody>
      </p:sp>
      <p:sp>
        <p:nvSpPr>
          <p:cNvPr id="8" name="Arrow: Bent 7">
            <a:extLst>
              <a:ext uri="{FF2B5EF4-FFF2-40B4-BE49-F238E27FC236}">
                <a16:creationId xmlns:a16="http://schemas.microsoft.com/office/drawing/2014/main" id="{140F2CE0-50DF-4298-9BF5-66C4FB413DDD}"/>
              </a:ext>
            </a:extLst>
          </p:cNvPr>
          <p:cNvSpPr/>
          <p:nvPr/>
        </p:nvSpPr>
        <p:spPr>
          <a:xfrm>
            <a:off x="372862" y="742394"/>
            <a:ext cx="457200" cy="648811"/>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3" name="Slide Number Placeholder 2">
            <a:extLst>
              <a:ext uri="{FF2B5EF4-FFF2-40B4-BE49-F238E27FC236}">
                <a16:creationId xmlns:a16="http://schemas.microsoft.com/office/drawing/2014/main" id="{A6B47704-4013-41F7-9789-6B0D8C482821}"/>
              </a:ext>
            </a:extLst>
          </p:cNvPr>
          <p:cNvSpPr>
            <a:spLocks noGrp="1"/>
          </p:cNvSpPr>
          <p:nvPr>
            <p:ph type="sldNum" sz="quarter" idx="12"/>
          </p:nvPr>
        </p:nvSpPr>
        <p:spPr/>
        <p:txBody>
          <a:bodyPr/>
          <a:lstStyle/>
          <a:p>
            <a:fld id="{4A100D6C-FD2E-4399-B566-435225434680}" type="slidenum">
              <a:rPr lang="en-US" smtClean="0"/>
              <a:t>12</a:t>
            </a:fld>
            <a:endParaRPr lang="en-US"/>
          </a:p>
        </p:txBody>
      </p:sp>
    </p:spTree>
    <p:extLst>
      <p:ext uri="{BB962C8B-B14F-4D97-AF65-F5344CB8AC3E}">
        <p14:creationId xmlns:p14="http://schemas.microsoft.com/office/powerpoint/2010/main" val="232224053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7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7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75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75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75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2000" fill="hold"/>
                                        <p:tgtEl>
                                          <p:spTgt spid="5"/>
                                        </p:tgtEl>
                                        <p:attrNameLst>
                                          <p:attrName>ppt_w</p:attrName>
                                        </p:attrNameLst>
                                      </p:cBhvr>
                                      <p:tavLst>
                                        <p:tav tm="0">
                                          <p:val>
                                            <p:fltVal val="0"/>
                                          </p:val>
                                        </p:tav>
                                        <p:tav tm="100000">
                                          <p:val>
                                            <p:strVal val="#ppt_w"/>
                                          </p:val>
                                        </p:tav>
                                      </p:tavLst>
                                    </p:anim>
                                    <p:anim calcmode="lin" valueType="num">
                                      <p:cBhvr>
                                        <p:cTn id="43" dur="2000" fill="hold"/>
                                        <p:tgtEl>
                                          <p:spTgt spid="5"/>
                                        </p:tgtEl>
                                        <p:attrNameLst>
                                          <p:attrName>ppt_h</p:attrName>
                                        </p:attrNameLst>
                                      </p:cBhvr>
                                      <p:tavLst>
                                        <p:tav tm="0">
                                          <p:val>
                                            <p:fltVal val="0"/>
                                          </p:val>
                                        </p:tav>
                                        <p:tav tm="100000">
                                          <p:val>
                                            <p:strVal val="#ppt_h"/>
                                          </p:val>
                                        </p:tav>
                                      </p:tavLst>
                                    </p:anim>
                                    <p:animEffect transition="in" filter="fade">
                                      <p:cBhvr>
                                        <p:cTn id="4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14224-0B71-4334-BDEF-4B2A1D07A10A}"/>
              </a:ext>
            </a:extLst>
          </p:cNvPr>
          <p:cNvSpPr>
            <a:spLocks noGrp="1"/>
          </p:cNvSpPr>
          <p:nvPr>
            <p:ph type="title"/>
          </p:nvPr>
        </p:nvSpPr>
        <p:spPr/>
        <p:txBody>
          <a:bodyPr>
            <a:normAutofit/>
          </a:bodyPr>
          <a:lstStyle/>
          <a:p>
            <a:r>
              <a:rPr lang="en-US" sz="4800" b="1" dirty="0">
                <a:latin typeface="Candara" panose="020E0502030303020204" pitchFamily="34" charset="0"/>
              </a:rPr>
              <a:t>Questions To Consider</a:t>
            </a:r>
          </a:p>
        </p:txBody>
      </p:sp>
      <p:sp>
        <p:nvSpPr>
          <p:cNvPr id="3" name="Slide Number Placeholder 2">
            <a:extLst>
              <a:ext uri="{FF2B5EF4-FFF2-40B4-BE49-F238E27FC236}">
                <a16:creationId xmlns:a16="http://schemas.microsoft.com/office/drawing/2014/main" id="{56071D8A-D774-4401-B5EB-3D3F287F3DDA}"/>
              </a:ext>
            </a:extLst>
          </p:cNvPr>
          <p:cNvSpPr>
            <a:spLocks noGrp="1"/>
          </p:cNvSpPr>
          <p:nvPr>
            <p:ph type="sldNum" sz="quarter" idx="12"/>
          </p:nvPr>
        </p:nvSpPr>
        <p:spPr/>
        <p:txBody>
          <a:bodyPr/>
          <a:lstStyle/>
          <a:p>
            <a:fld id="{4A100D6C-FD2E-4399-B566-435225434680}" type="slidenum">
              <a:rPr lang="en-US" smtClean="0"/>
              <a:t>13</a:t>
            </a:fld>
            <a:endParaRPr lang="en-US"/>
          </a:p>
        </p:txBody>
      </p:sp>
      <p:sp>
        <p:nvSpPr>
          <p:cNvPr id="4" name="Content Placeholder 3">
            <a:extLst>
              <a:ext uri="{FF2B5EF4-FFF2-40B4-BE49-F238E27FC236}">
                <a16:creationId xmlns:a16="http://schemas.microsoft.com/office/drawing/2014/main" id="{06B4F33D-30DB-4F1A-BEA8-B1AEC086CFDF}"/>
              </a:ext>
            </a:extLst>
          </p:cNvPr>
          <p:cNvSpPr>
            <a:spLocks noGrp="1"/>
          </p:cNvSpPr>
          <p:nvPr>
            <p:ph sz="quarter" idx="1"/>
          </p:nvPr>
        </p:nvSpPr>
        <p:spPr>
          <a:xfrm>
            <a:off x="914400" y="1447800"/>
            <a:ext cx="7772400" cy="4876800"/>
          </a:xfrm>
        </p:spPr>
        <p:txBody>
          <a:bodyPr>
            <a:normAutofit/>
          </a:bodyPr>
          <a:lstStyle/>
          <a:p>
            <a:pPr marL="0" indent="0">
              <a:buNone/>
            </a:pPr>
            <a:r>
              <a:rPr lang="en-US" sz="3600" b="1" dirty="0">
                <a:latin typeface="Candara" panose="020E0502030303020204" pitchFamily="34" charset="0"/>
              </a:rPr>
              <a:t>Since Christ has </a:t>
            </a:r>
            <a:r>
              <a:rPr lang="en-US" sz="3600" b="1" i="1" dirty="0">
                <a:latin typeface="Candara" panose="020E0502030303020204" pitchFamily="34" charset="0"/>
              </a:rPr>
              <a:t>“</a:t>
            </a:r>
            <a:r>
              <a:rPr lang="en-US" sz="3600" b="1" i="1" u="sng" dirty="0">
                <a:latin typeface="Candara" panose="020E0502030303020204" pitchFamily="34" charset="0"/>
              </a:rPr>
              <a:t>ALL Authority</a:t>
            </a:r>
            <a:r>
              <a:rPr lang="en-US" sz="3600" b="1" i="1" dirty="0">
                <a:latin typeface="Candara" panose="020E0502030303020204" pitchFamily="34" charset="0"/>
              </a:rPr>
              <a:t>”</a:t>
            </a:r>
          </a:p>
          <a:p>
            <a:pPr>
              <a:buFont typeface="Wingdings" panose="05000000000000000000" pitchFamily="2" charset="2"/>
              <a:buChar char="§"/>
            </a:pPr>
            <a:r>
              <a:rPr lang="en-US" sz="3200" dirty="0">
                <a:latin typeface="Candara" panose="020E0502030303020204" pitchFamily="34" charset="0"/>
              </a:rPr>
              <a:t>How much time do you spend with Him daily…</a:t>
            </a:r>
          </a:p>
          <a:p>
            <a:pPr lvl="1">
              <a:buFont typeface="Wingdings" panose="05000000000000000000" pitchFamily="2" charset="2"/>
              <a:buChar char="§"/>
            </a:pPr>
            <a:r>
              <a:rPr lang="en-US" sz="2800" b="1" dirty="0">
                <a:latin typeface="Candara" panose="020E0502030303020204" pitchFamily="34" charset="0"/>
              </a:rPr>
              <a:t>In reading and study of His word?</a:t>
            </a:r>
          </a:p>
          <a:p>
            <a:pPr lvl="2">
              <a:buFont typeface="Wingdings" panose="05000000000000000000" pitchFamily="2" charset="2"/>
              <a:buChar char="§"/>
            </a:pPr>
            <a:r>
              <a:rPr lang="en-US" sz="2400" dirty="0">
                <a:latin typeface="Candara" panose="020E0502030303020204" pitchFamily="34" charset="0"/>
              </a:rPr>
              <a:t>Acts 17:11; 2 Timothy 2:15; 1 Timothy 4:13</a:t>
            </a:r>
          </a:p>
          <a:p>
            <a:pPr lvl="1">
              <a:buFont typeface="Wingdings" panose="05000000000000000000" pitchFamily="2" charset="2"/>
              <a:buChar char="§"/>
            </a:pPr>
            <a:r>
              <a:rPr lang="en-US" sz="2800" b="1" dirty="0">
                <a:latin typeface="Candara" panose="020E0502030303020204" pitchFamily="34" charset="0"/>
              </a:rPr>
              <a:t>In prayer?</a:t>
            </a:r>
          </a:p>
          <a:p>
            <a:pPr lvl="2">
              <a:buFont typeface="Wingdings" panose="05000000000000000000" pitchFamily="2" charset="2"/>
              <a:buChar char="§"/>
            </a:pPr>
            <a:r>
              <a:rPr lang="en-US" sz="2400" dirty="0">
                <a:latin typeface="Candara" panose="020E0502030303020204" pitchFamily="34" charset="0"/>
              </a:rPr>
              <a:t>1 Thessalonians 5:17; Colossians 4:2 </a:t>
            </a:r>
          </a:p>
          <a:p>
            <a:pPr>
              <a:buFont typeface="Wingdings" panose="05000000000000000000" pitchFamily="2" charset="2"/>
              <a:buChar char="§"/>
            </a:pPr>
            <a:r>
              <a:rPr lang="en-US" sz="3200" dirty="0">
                <a:latin typeface="Candara" panose="020E0502030303020204" pitchFamily="34" charset="0"/>
              </a:rPr>
              <a:t>Do you yield to </a:t>
            </a:r>
            <a:r>
              <a:rPr lang="en-US" sz="3200" b="1" dirty="0">
                <a:latin typeface="Candara" panose="020E0502030303020204" pitchFamily="34" charset="0"/>
              </a:rPr>
              <a:t>His</a:t>
            </a:r>
            <a:r>
              <a:rPr lang="en-US" sz="3200" dirty="0">
                <a:latin typeface="Candara" panose="020E0502030303020204" pitchFamily="34" charset="0"/>
              </a:rPr>
              <a:t> will or </a:t>
            </a:r>
            <a:r>
              <a:rPr lang="en-US" sz="3200" b="1" dirty="0">
                <a:latin typeface="Candara" panose="020E0502030303020204" pitchFamily="34" charset="0"/>
              </a:rPr>
              <a:t>your</a:t>
            </a:r>
            <a:r>
              <a:rPr lang="en-US" sz="3200" dirty="0">
                <a:latin typeface="Candara" panose="020E0502030303020204" pitchFamily="34" charset="0"/>
              </a:rPr>
              <a:t> will</a:t>
            </a:r>
            <a:r>
              <a:rPr lang="en-US" sz="3800" dirty="0">
                <a:latin typeface="Candara" panose="020E0502030303020204" pitchFamily="34" charset="0"/>
              </a:rPr>
              <a:t>?</a:t>
            </a:r>
          </a:p>
          <a:p>
            <a:pPr lvl="1">
              <a:buFont typeface="Wingdings" panose="05000000000000000000" pitchFamily="2" charset="2"/>
              <a:buChar char="§"/>
            </a:pPr>
            <a:r>
              <a:rPr lang="en-US" sz="2800" dirty="0">
                <a:latin typeface="Candara" panose="020E0502030303020204" pitchFamily="34" charset="0"/>
              </a:rPr>
              <a:t>Matthew 7:21-29</a:t>
            </a:r>
          </a:p>
        </p:txBody>
      </p:sp>
    </p:spTree>
    <p:extLst>
      <p:ext uri="{BB962C8B-B14F-4D97-AF65-F5344CB8AC3E}">
        <p14:creationId xmlns:p14="http://schemas.microsoft.com/office/powerpoint/2010/main" val="265172400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10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fade">
                                      <p:cBhvr>
                                        <p:cTn id="39"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927160" y="1615728"/>
            <a:ext cx="8216840" cy="4421982"/>
          </a:xfrm>
        </p:spPr>
        <p:txBody>
          <a:bodyPr>
            <a:normAutofit lnSpcReduction="10000"/>
          </a:bodyPr>
          <a:lstStyle/>
          <a:p>
            <a:pPr>
              <a:spcBef>
                <a:spcPts val="450"/>
              </a:spcBef>
              <a:buFont typeface="Wingdings" panose="05000000000000000000" pitchFamily="2" charset="2"/>
              <a:buChar char="§"/>
              <a:defRPr/>
            </a:pPr>
            <a:r>
              <a:rPr lang="en-US" altLang="en-US" sz="2700" b="1" dirty="0">
                <a:latin typeface="Candara" panose="020E0502030303020204" pitchFamily="34" charset="0"/>
                <a:cs typeface="Arial" panose="020B0604020202020204" pitchFamily="34" charset="0"/>
              </a:rPr>
              <a:t>Alien sinners must…</a:t>
            </a:r>
          </a:p>
          <a:p>
            <a:pPr lvl="1">
              <a:spcBef>
                <a:spcPts val="450"/>
              </a:spcBef>
              <a:buFont typeface="Wingdings" panose="05000000000000000000" pitchFamily="2" charset="2"/>
              <a:buChar char="§"/>
              <a:defRPr/>
            </a:pPr>
            <a:r>
              <a:rPr lang="en-US" altLang="en-US" dirty="0">
                <a:effectLst/>
                <a:latin typeface="Candara" panose="020E0502030303020204" pitchFamily="34" charset="0"/>
                <a:cs typeface="Arial" panose="020B0604020202020204" pitchFamily="34" charset="0"/>
              </a:rPr>
              <a:t>Hear the Gospel – Romans 10:17</a:t>
            </a:r>
          </a:p>
          <a:p>
            <a:pPr lvl="1">
              <a:spcBef>
                <a:spcPts val="450"/>
              </a:spcBef>
              <a:buFont typeface="Wingdings" panose="05000000000000000000" pitchFamily="2" charset="2"/>
              <a:buChar char="§"/>
              <a:defRPr/>
            </a:pPr>
            <a:r>
              <a:rPr lang="en-US" altLang="en-US" dirty="0">
                <a:effectLst/>
                <a:latin typeface="Candara" panose="020E0502030303020204" pitchFamily="34" charset="0"/>
                <a:cs typeface="Arial" panose="020B0604020202020204" pitchFamily="34" charset="0"/>
              </a:rPr>
              <a:t>Believe – John 8:24</a:t>
            </a:r>
          </a:p>
          <a:p>
            <a:pPr lvl="1">
              <a:spcBef>
                <a:spcPts val="450"/>
              </a:spcBef>
              <a:buFont typeface="Wingdings" panose="05000000000000000000" pitchFamily="2" charset="2"/>
              <a:buChar char="§"/>
              <a:defRPr/>
            </a:pPr>
            <a:r>
              <a:rPr lang="en-US" altLang="en-US" dirty="0">
                <a:effectLst/>
                <a:latin typeface="Candara" panose="020E0502030303020204" pitchFamily="34" charset="0"/>
                <a:cs typeface="Arial" panose="020B0604020202020204" pitchFamily="34" charset="0"/>
              </a:rPr>
              <a:t>Repent – Acts 17:30</a:t>
            </a:r>
          </a:p>
          <a:p>
            <a:pPr lvl="1">
              <a:spcBef>
                <a:spcPts val="450"/>
              </a:spcBef>
              <a:buFont typeface="Wingdings" panose="05000000000000000000" pitchFamily="2" charset="2"/>
              <a:buChar char="§"/>
              <a:defRPr/>
            </a:pPr>
            <a:r>
              <a:rPr lang="en-US" altLang="en-US" dirty="0">
                <a:effectLst/>
                <a:latin typeface="Candara" panose="020E0502030303020204" pitchFamily="34" charset="0"/>
                <a:cs typeface="Arial" panose="020B0604020202020204" pitchFamily="34" charset="0"/>
              </a:rPr>
              <a:t>Confess Christ – Matthew 10:34</a:t>
            </a:r>
          </a:p>
          <a:p>
            <a:pPr lvl="1">
              <a:spcBef>
                <a:spcPts val="450"/>
              </a:spcBef>
              <a:buFont typeface="Wingdings" panose="05000000000000000000" pitchFamily="2" charset="2"/>
              <a:buChar char="§"/>
              <a:defRPr/>
            </a:pPr>
            <a:r>
              <a:rPr lang="en-US" altLang="en-US" dirty="0">
                <a:effectLst/>
                <a:latin typeface="Candara" panose="020E0502030303020204" pitchFamily="34" charset="0"/>
                <a:cs typeface="Arial" panose="020B0604020202020204" pitchFamily="34" charset="0"/>
              </a:rPr>
              <a:t>Be baptized in water for the remission of sins – Acts 22:16</a:t>
            </a:r>
          </a:p>
          <a:p>
            <a:pPr>
              <a:spcBef>
                <a:spcPts val="450"/>
              </a:spcBef>
              <a:buFont typeface="Wingdings" panose="05000000000000000000" pitchFamily="2" charset="2"/>
              <a:buChar char="§"/>
              <a:defRPr/>
            </a:pPr>
            <a:r>
              <a:rPr lang="en-US" altLang="en-US" sz="2700" b="1" dirty="0">
                <a:latin typeface="Candara" panose="020E0502030303020204" pitchFamily="34" charset="0"/>
                <a:cs typeface="Arial" panose="020B0604020202020204" pitchFamily="34" charset="0"/>
              </a:rPr>
              <a:t>An erring Child of God must…</a:t>
            </a:r>
          </a:p>
          <a:p>
            <a:pPr lvl="1">
              <a:spcBef>
                <a:spcPts val="450"/>
              </a:spcBef>
              <a:buFont typeface="Wingdings" panose="05000000000000000000" pitchFamily="2" charset="2"/>
              <a:buChar char="§"/>
              <a:defRPr/>
            </a:pPr>
            <a:r>
              <a:rPr lang="en-US" altLang="en-US" dirty="0">
                <a:effectLst/>
                <a:latin typeface="Candara" panose="020E0502030303020204" pitchFamily="34" charset="0"/>
                <a:cs typeface="Arial" panose="020B0604020202020204" pitchFamily="34" charset="0"/>
              </a:rPr>
              <a:t>Repent and Pray – Acts 8:22</a:t>
            </a:r>
          </a:p>
          <a:p>
            <a:pPr>
              <a:buFont typeface="Wingdings" panose="05000000000000000000" pitchFamily="2" charset="2"/>
              <a:buChar char="§"/>
              <a:defRPr/>
            </a:pPr>
            <a:r>
              <a:rPr lang="en-US" altLang="en-US" sz="2700" b="1" dirty="0">
                <a:latin typeface="Candara" panose="020E0502030303020204" pitchFamily="34" charset="0"/>
                <a:cs typeface="Arial" panose="020B0604020202020204" pitchFamily="34" charset="0"/>
              </a:rPr>
              <a:t>Children of God Must Live </a:t>
            </a:r>
            <a:r>
              <a:rPr lang="en-US" altLang="en-US" sz="2700" b="1" i="1" dirty="0">
                <a:latin typeface="Candara" panose="020E0502030303020204" pitchFamily="34" charset="0"/>
                <a:cs typeface="Arial" panose="020B0604020202020204" pitchFamily="34" charset="0"/>
              </a:rPr>
              <a:t>“faithful </a:t>
            </a:r>
            <a:r>
              <a:rPr lang="en-US" altLang="en-US" sz="2700" b="1" i="1" u="sng" dirty="0">
                <a:latin typeface="Candara" panose="020E0502030303020204" pitchFamily="34" charset="0"/>
                <a:cs typeface="Arial" panose="020B0604020202020204" pitchFamily="34" charset="0"/>
              </a:rPr>
              <a:t>unto</a:t>
            </a:r>
            <a:r>
              <a:rPr lang="en-US" altLang="en-US" sz="2700" b="1" i="1" dirty="0">
                <a:latin typeface="Candara" panose="020E0502030303020204" pitchFamily="34" charset="0"/>
                <a:cs typeface="Arial" panose="020B0604020202020204" pitchFamily="34" charset="0"/>
              </a:rPr>
              <a:t> death”</a:t>
            </a:r>
            <a:endParaRPr lang="en-US" altLang="en-US" sz="2700"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2250" dirty="0">
                <a:latin typeface="Candara" panose="020E0502030303020204" pitchFamily="34" charset="0"/>
                <a:cs typeface="Arial" panose="020B0604020202020204" pitchFamily="34" charset="0"/>
              </a:rPr>
              <a:t>Revelation 2:10</a:t>
            </a:r>
          </a:p>
        </p:txBody>
      </p:sp>
      <p:sp>
        <p:nvSpPr>
          <p:cNvPr id="26627" name="Title 1">
            <a:extLst>
              <a:ext uri="{FF2B5EF4-FFF2-40B4-BE49-F238E27FC236}">
                <a16:creationId xmlns:a16="http://schemas.microsoft.com/office/drawing/2014/main" id="{511AD6BD-D190-4029-8577-DEB404AA1FF1}"/>
              </a:ext>
            </a:extLst>
          </p:cNvPr>
          <p:cNvSpPr>
            <a:spLocks noGrp="1" noChangeArrowheads="1"/>
          </p:cNvSpPr>
          <p:nvPr>
            <p:ph type="title"/>
          </p:nvPr>
        </p:nvSpPr>
        <p:spPr>
          <a:xfrm>
            <a:off x="146304" y="588142"/>
            <a:ext cx="8845296" cy="1037035"/>
          </a:xfrm>
        </p:spPr>
        <p:txBody>
          <a:bodyPr>
            <a:normAutofit fontScale="90000"/>
          </a:bodyPr>
          <a:lstStyle/>
          <a:p>
            <a:pPr algn="ctr"/>
            <a:r>
              <a:rPr lang="en-US" altLang="en-US" sz="4800" b="1" i="1" dirty="0">
                <a:latin typeface="Candara" panose="020E0502030303020204" pitchFamily="34" charset="0"/>
              </a:rPr>
              <a:t>“What Must I Do To Be Saved?”</a:t>
            </a:r>
            <a:br>
              <a:rPr lang="en-US" altLang="en-US" sz="3000" b="1" dirty="0">
                <a:latin typeface="Candara" panose="020E0502030303020204" pitchFamily="34" charset="0"/>
              </a:rPr>
            </a:br>
            <a:r>
              <a:rPr lang="en-US" altLang="en-US" sz="1800" b="1" dirty="0">
                <a:latin typeface="Candara" panose="020E0502030303020204" pitchFamily="34" charset="0"/>
              </a:rPr>
              <a:t>Acts 16:30</a:t>
            </a:r>
          </a:p>
        </p:txBody>
      </p:sp>
      <p:sp>
        <p:nvSpPr>
          <p:cNvPr id="2" name="Slide Number Placeholder 1">
            <a:extLst>
              <a:ext uri="{FF2B5EF4-FFF2-40B4-BE49-F238E27FC236}">
                <a16:creationId xmlns:a16="http://schemas.microsoft.com/office/drawing/2014/main" id="{6E7190EF-7E84-479E-95F5-1D7766A18E75}"/>
              </a:ext>
            </a:extLst>
          </p:cNvPr>
          <p:cNvSpPr>
            <a:spLocks noGrp="1"/>
          </p:cNvSpPr>
          <p:nvPr>
            <p:ph type="sldNum" sz="quarter" idx="12"/>
          </p:nvPr>
        </p:nvSpPr>
        <p:spPr/>
        <p:txBody>
          <a:bodyPr/>
          <a:lstStyle/>
          <a:p>
            <a:fld id="{4A100D6C-FD2E-4399-B566-435225434680}" type="slidenum">
              <a:rPr lang="en-US" smtClean="0"/>
              <a:t>14</a:t>
            </a:fld>
            <a:endParaRPr lang="en-US"/>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childTnLst>
                                </p:cTn>
                              </p:par>
                            </p:childTnLst>
                          </p:cTn>
                        </p:par>
                        <p:par>
                          <p:cTn id="42" fill="hold" nodeType="afterGroup">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a:cxnSpLocks/>
          </p:cNvCxnSpPr>
          <p:nvPr/>
        </p:nvCxnSpPr>
        <p:spPr>
          <a:xfrm>
            <a:off x="990600" y="3599156"/>
            <a:ext cx="4953000"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a:cxnSpLocks/>
          </p:cNvCxnSpPr>
          <p:nvPr/>
        </p:nvCxnSpPr>
        <p:spPr>
          <a:xfrm>
            <a:off x="7122112" y="3276600"/>
            <a:ext cx="121549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4400" b="1" dirty="0">
                <a:latin typeface="Candara" panose="020E0502030303020204" pitchFamily="34" charset="0"/>
              </a:rPr>
              <a:t>Matthew 28:16-20</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b="1" i="1" dirty="0">
                <a:solidFill>
                  <a:schemeClr val="accent1"/>
                </a:solidFill>
                <a:latin typeface="Candara" panose="020E0502030303020204" pitchFamily="34" charset="0"/>
              </a:rPr>
              <a:t>16</a:t>
            </a:r>
            <a:r>
              <a:rPr lang="en-US" b="1" i="1" dirty="0">
                <a:latin typeface="Candara" panose="020E0502030303020204" pitchFamily="34" charset="0"/>
              </a:rPr>
              <a:t> Then the eleven disciples went away into Galilee, into a mountain where Jesus had appointed them.</a:t>
            </a:r>
          </a:p>
          <a:p>
            <a:pPr marL="0" indent="0">
              <a:buNone/>
            </a:pPr>
            <a:r>
              <a:rPr lang="en-US" b="1" i="1" dirty="0">
                <a:solidFill>
                  <a:schemeClr val="accent1"/>
                </a:solidFill>
                <a:latin typeface="Candara" panose="020E0502030303020204" pitchFamily="34" charset="0"/>
              </a:rPr>
              <a:t>17</a:t>
            </a:r>
            <a:r>
              <a:rPr lang="en-US" b="1" i="1" dirty="0">
                <a:latin typeface="Candara" panose="020E0502030303020204" pitchFamily="34" charset="0"/>
              </a:rPr>
              <a:t> And when they saw him, they worshipped him: but some doubted.</a:t>
            </a:r>
          </a:p>
          <a:p>
            <a:pPr marL="0" indent="0">
              <a:buNone/>
            </a:pPr>
            <a:r>
              <a:rPr lang="en-US" b="1" i="1" dirty="0">
                <a:solidFill>
                  <a:schemeClr val="accent1"/>
                </a:solidFill>
                <a:latin typeface="Candara" panose="020E0502030303020204" pitchFamily="34" charset="0"/>
              </a:rPr>
              <a:t>18</a:t>
            </a:r>
            <a:r>
              <a:rPr lang="en-US" b="1" i="1" dirty="0">
                <a:latin typeface="Candara" panose="020E0502030303020204" pitchFamily="34" charset="0"/>
              </a:rPr>
              <a:t> And Jesus came and </a:t>
            </a:r>
            <a:r>
              <a:rPr lang="en-US" b="1" i="1" dirty="0" err="1">
                <a:latin typeface="Candara" panose="020E0502030303020204" pitchFamily="34" charset="0"/>
              </a:rPr>
              <a:t>spake</a:t>
            </a:r>
            <a:r>
              <a:rPr lang="en-US" b="1" i="1" dirty="0">
                <a:latin typeface="Candara" panose="020E0502030303020204" pitchFamily="34" charset="0"/>
              </a:rPr>
              <a:t> unto them, saying, All power is given unto me in heaven and in earth.</a:t>
            </a:r>
          </a:p>
          <a:p>
            <a:pPr marL="0" indent="0">
              <a:buNone/>
            </a:pPr>
            <a:r>
              <a:rPr lang="en-US" b="1" i="1" dirty="0">
                <a:solidFill>
                  <a:schemeClr val="accent1"/>
                </a:solidFill>
                <a:latin typeface="Candara" panose="020E0502030303020204" pitchFamily="34" charset="0"/>
              </a:rPr>
              <a:t>19</a:t>
            </a:r>
            <a:r>
              <a:rPr lang="en-US" b="1" i="1" dirty="0">
                <a:latin typeface="Candara" panose="020E0502030303020204" pitchFamily="34" charset="0"/>
              </a:rPr>
              <a:t> Go ye therefore, and teach all nations, baptizing them in the name of the Father, and of the Son, and of the Holy Ghost:</a:t>
            </a:r>
          </a:p>
          <a:p>
            <a:pPr marL="0" indent="0">
              <a:buNone/>
            </a:pPr>
            <a:r>
              <a:rPr lang="en-US" b="1" i="1" dirty="0">
                <a:solidFill>
                  <a:schemeClr val="accent1"/>
                </a:solidFill>
                <a:latin typeface="Candara" panose="020E0502030303020204" pitchFamily="34" charset="0"/>
              </a:rPr>
              <a:t>20</a:t>
            </a:r>
            <a:r>
              <a:rPr lang="en-US" b="1" i="1" dirty="0">
                <a:latin typeface="Candara" panose="020E0502030303020204" pitchFamily="34" charset="0"/>
              </a:rPr>
              <a:t> Teaching them to observe all things whatsoever I have commanded you: and, lo, I am with you </a:t>
            </a:r>
            <a:r>
              <a:rPr lang="en-US" b="1" i="1" dirty="0" err="1">
                <a:latin typeface="Candara" panose="020E0502030303020204" pitchFamily="34" charset="0"/>
              </a:rPr>
              <a:t>alway</a:t>
            </a:r>
            <a:r>
              <a:rPr lang="en-US" b="1" i="1" dirty="0">
                <a:latin typeface="Candara" panose="020E0502030303020204" pitchFamily="34" charset="0"/>
              </a:rPr>
              <a:t>, even unto the end of the world. Amen.</a:t>
            </a:r>
          </a:p>
        </p:txBody>
      </p:sp>
      <p:sp>
        <p:nvSpPr>
          <p:cNvPr id="10" name="Slide Number Placeholder 9">
            <a:extLst>
              <a:ext uri="{FF2B5EF4-FFF2-40B4-BE49-F238E27FC236}">
                <a16:creationId xmlns:a16="http://schemas.microsoft.com/office/drawing/2014/main" id="{48858B29-1FC8-4D04-94CD-C2468A8467C7}"/>
              </a:ext>
            </a:extLst>
          </p:cNvPr>
          <p:cNvSpPr>
            <a:spLocks noGrp="1"/>
          </p:cNvSpPr>
          <p:nvPr>
            <p:ph type="sldNum" sz="quarter" idx="12"/>
          </p:nvPr>
        </p:nvSpPr>
        <p:spPr/>
        <p:txBody>
          <a:bodyPr/>
          <a:lstStyle/>
          <a:p>
            <a:fld id="{4A100D6C-FD2E-4399-B566-435225434680}" type="slidenum">
              <a:rPr lang="en-US" smtClean="0"/>
              <a:t>2</a:t>
            </a:fld>
            <a:endParaRPr lang="en-US"/>
          </a:p>
        </p:txBody>
      </p:sp>
    </p:spTree>
    <p:extLst>
      <p:ext uri="{BB962C8B-B14F-4D97-AF65-F5344CB8AC3E}">
        <p14:creationId xmlns:p14="http://schemas.microsoft.com/office/powerpoint/2010/main" val="200983377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latin typeface="Candara" panose="020E0502030303020204" pitchFamily="34" charset="0"/>
              </a:rPr>
              <a:t>Introduction</a:t>
            </a:r>
          </a:p>
        </p:txBody>
      </p:sp>
      <p:sp>
        <p:nvSpPr>
          <p:cNvPr id="3" name="Content Placeholder 2"/>
          <p:cNvSpPr>
            <a:spLocks noGrp="1"/>
          </p:cNvSpPr>
          <p:nvPr>
            <p:ph sz="quarter" idx="1"/>
          </p:nvPr>
        </p:nvSpPr>
        <p:spPr>
          <a:xfrm>
            <a:off x="914400" y="1447800"/>
            <a:ext cx="8001000" cy="4876800"/>
          </a:xfrm>
        </p:spPr>
        <p:txBody>
          <a:bodyPr>
            <a:normAutofit lnSpcReduction="10000"/>
          </a:bodyPr>
          <a:lstStyle/>
          <a:p>
            <a:pPr>
              <a:buFont typeface="Wingdings" panose="05000000000000000000" pitchFamily="2" charset="2"/>
              <a:buChar char="§"/>
            </a:pPr>
            <a:r>
              <a:rPr lang="en-US" dirty="0">
                <a:latin typeface="Candara" panose="020E0502030303020204" pitchFamily="34" charset="0"/>
              </a:rPr>
              <a:t>As the text shows, some of Jesus’ disciples doubted</a:t>
            </a:r>
          </a:p>
          <a:p>
            <a:pPr>
              <a:buFont typeface="Wingdings" panose="05000000000000000000" pitchFamily="2" charset="2"/>
              <a:buChar char="§"/>
            </a:pPr>
            <a:r>
              <a:rPr lang="en-US" dirty="0">
                <a:latin typeface="Candara" panose="020E0502030303020204" pitchFamily="34" charset="0"/>
              </a:rPr>
              <a:t>Jesus assures them He is the Christ and has equality with God the Father by saying…</a:t>
            </a:r>
          </a:p>
          <a:p>
            <a:pPr lvl="1">
              <a:buFont typeface="Wingdings" panose="05000000000000000000" pitchFamily="2" charset="2"/>
              <a:buChar char="§"/>
            </a:pPr>
            <a:r>
              <a:rPr lang="en-US" b="1" i="1" dirty="0">
                <a:latin typeface="Candara" panose="020E0502030303020204" pitchFamily="34" charset="0"/>
              </a:rPr>
              <a:t>“All power is given unto me in heaven and in earth”</a:t>
            </a:r>
          </a:p>
          <a:p>
            <a:pPr lvl="2">
              <a:buFont typeface="Wingdings" panose="05000000000000000000" pitchFamily="2" charset="2"/>
              <a:buChar char="§"/>
            </a:pPr>
            <a:r>
              <a:rPr lang="en-US" b="1" i="1" dirty="0">
                <a:latin typeface="Candara" panose="020E0502030303020204" pitchFamily="34" charset="0"/>
              </a:rPr>
              <a:t>“Power” - </a:t>
            </a:r>
            <a:r>
              <a:rPr lang="en-US" i="1" dirty="0" err="1">
                <a:latin typeface="Candara" panose="020E0502030303020204" pitchFamily="34" charset="0"/>
              </a:rPr>
              <a:t>exousia</a:t>
            </a:r>
            <a:r>
              <a:rPr lang="en-US" dirty="0">
                <a:latin typeface="Candara" panose="020E0502030303020204" pitchFamily="34" charset="0"/>
              </a:rPr>
              <a:t> -  “privilege, i.e. (subjectively) force, capacity, competency, freedom, or (objectively) mastery (concretely, magistrate, superhuman, potentate, token of control), delegated influence:--authority, jurisdiction, liberty, power, right, strength” - </a:t>
            </a:r>
            <a:r>
              <a:rPr lang="en-US" b="1" i="1" dirty="0">
                <a:latin typeface="Candara" panose="020E0502030303020204" pitchFamily="34" charset="0"/>
              </a:rPr>
              <a:t>Strong’s Dictionary</a:t>
            </a:r>
          </a:p>
          <a:p>
            <a:pPr>
              <a:buFont typeface="Wingdings" panose="05000000000000000000" pitchFamily="2" charset="2"/>
              <a:buChar char="§"/>
            </a:pPr>
            <a:r>
              <a:rPr lang="en-US" dirty="0">
                <a:latin typeface="Candara" panose="020E0502030303020204" pitchFamily="34" charset="0"/>
              </a:rPr>
              <a:t>If Christ has </a:t>
            </a:r>
            <a:r>
              <a:rPr lang="en-US" b="1" i="1" dirty="0">
                <a:latin typeface="Candara" panose="020E0502030303020204" pitchFamily="34" charset="0"/>
              </a:rPr>
              <a:t>“all power” </a:t>
            </a:r>
            <a:r>
              <a:rPr lang="en-US" dirty="0">
                <a:latin typeface="Candara" panose="020E0502030303020204" pitchFamily="34" charset="0"/>
              </a:rPr>
              <a:t>(authority), what power does any other religious leader have?</a:t>
            </a:r>
          </a:p>
          <a:p>
            <a:pPr>
              <a:buFont typeface="Wingdings" panose="05000000000000000000" pitchFamily="2" charset="2"/>
              <a:buChar char="§"/>
            </a:pPr>
            <a:r>
              <a:rPr lang="en-US" dirty="0">
                <a:latin typeface="Candara" panose="020E0502030303020204" pitchFamily="34" charset="0"/>
              </a:rPr>
              <a:t>He has the right to rule, command and judge</a:t>
            </a:r>
          </a:p>
          <a:p>
            <a:pPr marL="0" indent="0">
              <a:buNone/>
            </a:pPr>
            <a:r>
              <a:rPr lang="en-US" dirty="0">
                <a:solidFill>
                  <a:srgbClr val="FF0000"/>
                </a:solidFill>
                <a:latin typeface="Candara" panose="020E0502030303020204" pitchFamily="34" charset="0"/>
              </a:rPr>
              <a:t>We will study the nature in which he has </a:t>
            </a:r>
            <a:r>
              <a:rPr lang="en-US" b="1" i="1" dirty="0">
                <a:solidFill>
                  <a:srgbClr val="FF0000"/>
                </a:solidFill>
                <a:latin typeface="Candara" panose="020E0502030303020204" pitchFamily="34" charset="0"/>
              </a:rPr>
              <a:t>“all authority”</a:t>
            </a:r>
          </a:p>
        </p:txBody>
      </p:sp>
      <p:sp>
        <p:nvSpPr>
          <p:cNvPr id="5" name="Slide Number Placeholder 4">
            <a:extLst>
              <a:ext uri="{FF2B5EF4-FFF2-40B4-BE49-F238E27FC236}">
                <a16:creationId xmlns:a16="http://schemas.microsoft.com/office/drawing/2014/main" id="{2F2D9648-FEC8-46C0-8481-D530155DB93D}"/>
              </a:ext>
            </a:extLst>
          </p:cNvPr>
          <p:cNvSpPr>
            <a:spLocks noGrp="1"/>
          </p:cNvSpPr>
          <p:nvPr>
            <p:ph type="sldNum" sz="quarter" idx="12"/>
          </p:nvPr>
        </p:nvSpPr>
        <p:spPr/>
        <p:txBody>
          <a:bodyPr/>
          <a:lstStyle/>
          <a:p>
            <a:fld id="{4A100D6C-FD2E-4399-B566-435225434680}" type="slidenum">
              <a:rPr lang="en-US" smtClean="0"/>
              <a:t>3</a:t>
            </a:fld>
            <a:endParaRPr lang="en-US"/>
          </a:p>
        </p:txBody>
      </p:sp>
    </p:spTree>
    <p:extLst>
      <p:ext uri="{BB962C8B-B14F-4D97-AF65-F5344CB8AC3E}">
        <p14:creationId xmlns:p14="http://schemas.microsoft.com/office/powerpoint/2010/main" val="249248509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latin typeface="Candara" panose="020E0502030303020204" pitchFamily="34" charset="0"/>
              </a:rPr>
              <a:t>Quote by Adam Clark </a:t>
            </a:r>
          </a:p>
        </p:txBody>
      </p:sp>
      <p:sp>
        <p:nvSpPr>
          <p:cNvPr id="3" name="Content Placeholder 2"/>
          <p:cNvSpPr>
            <a:spLocks noGrp="1"/>
          </p:cNvSpPr>
          <p:nvPr>
            <p:ph sz="quarter" idx="1"/>
          </p:nvPr>
        </p:nvSpPr>
        <p:spPr>
          <a:xfrm>
            <a:off x="914400" y="1447800"/>
            <a:ext cx="7924800" cy="5135562"/>
          </a:xfrm>
        </p:spPr>
        <p:txBody>
          <a:bodyPr>
            <a:normAutofit fontScale="92500" lnSpcReduction="10000"/>
          </a:bodyPr>
          <a:lstStyle/>
          <a:p>
            <a:pPr marL="0" indent="0">
              <a:buNone/>
            </a:pPr>
            <a:r>
              <a:rPr lang="en-US" b="1" dirty="0">
                <a:latin typeface="Candara" panose="020E0502030303020204" pitchFamily="34" charset="0"/>
              </a:rPr>
              <a:t>All power is given me - </a:t>
            </a:r>
            <a:r>
              <a:rPr lang="en-US" dirty="0">
                <a:latin typeface="Candara" panose="020E0502030303020204" pitchFamily="34" charset="0"/>
              </a:rPr>
              <a:t>Or, All authority in heaven and upon earth is given unto me. One fruit of the sufferings and resurrection of Christ is represented to be, his having authority or right in heaven to send down the Holy Spirit-to raise up his followers thither-and to crown them in the kingdom of an endless glory: in earth, to convert sinners; to sanctify, protect, and perfect his Church; to subdue all nations to himself; and, finally, to judge all mankind. If Jesus Christ were not equal with the Father, could he have claimed this equality of power, without being guilty of impiety and blasphemy? Surely not; and does he not, in the fullest manner, assert his Godhead, and his equality with the Father, by claiming and possessing all the authority in heaven and earth?-i.e. all the power and authority by which both empires are governed?</a:t>
            </a:r>
          </a:p>
        </p:txBody>
      </p:sp>
      <p:sp>
        <p:nvSpPr>
          <p:cNvPr id="5" name="Slide Number Placeholder 4">
            <a:extLst>
              <a:ext uri="{FF2B5EF4-FFF2-40B4-BE49-F238E27FC236}">
                <a16:creationId xmlns:a16="http://schemas.microsoft.com/office/drawing/2014/main" id="{1474777B-7B97-4C81-8A7A-2199ECF04469}"/>
              </a:ext>
            </a:extLst>
          </p:cNvPr>
          <p:cNvSpPr>
            <a:spLocks noGrp="1"/>
          </p:cNvSpPr>
          <p:nvPr>
            <p:ph type="sldNum" sz="quarter" idx="12"/>
          </p:nvPr>
        </p:nvSpPr>
        <p:spPr/>
        <p:txBody>
          <a:bodyPr/>
          <a:lstStyle/>
          <a:p>
            <a:fld id="{4A100D6C-FD2E-4399-B566-435225434680}" type="slidenum">
              <a:rPr lang="en-US" smtClean="0"/>
              <a:t>4</a:t>
            </a:fld>
            <a:endParaRPr lang="en-US"/>
          </a:p>
        </p:txBody>
      </p:sp>
    </p:spTree>
    <p:extLst>
      <p:ext uri="{BB962C8B-B14F-4D97-AF65-F5344CB8AC3E}">
        <p14:creationId xmlns:p14="http://schemas.microsoft.com/office/powerpoint/2010/main" val="2897966671"/>
      </p:ext>
    </p:extLst>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848600" cy="1219200"/>
          </a:xfrm>
        </p:spPr>
        <p:txBody>
          <a:bodyPr>
            <a:normAutofit/>
          </a:bodyPr>
          <a:lstStyle/>
          <a:p>
            <a:r>
              <a:rPr lang="en-US" sz="4400" b="1" dirty="0">
                <a:latin typeface="Candara" panose="020E0502030303020204" pitchFamily="34" charset="0"/>
              </a:rPr>
              <a:t>Spokesman Of God the Father</a:t>
            </a:r>
          </a:p>
        </p:txBody>
      </p:sp>
      <p:sp>
        <p:nvSpPr>
          <p:cNvPr id="3" name="Content Placeholder 2"/>
          <p:cNvSpPr>
            <a:spLocks noGrp="1"/>
          </p:cNvSpPr>
          <p:nvPr>
            <p:ph sz="quarter" idx="1"/>
          </p:nvPr>
        </p:nvSpPr>
        <p:spPr>
          <a:xfrm>
            <a:off x="914400" y="1600200"/>
            <a:ext cx="7848600" cy="4572000"/>
          </a:xfrm>
        </p:spPr>
        <p:txBody>
          <a:bodyPr>
            <a:normAutofit fontScale="92500"/>
          </a:bodyPr>
          <a:lstStyle/>
          <a:p>
            <a:pPr>
              <a:buFont typeface="Wingdings" panose="05000000000000000000" pitchFamily="2" charset="2"/>
              <a:buChar char="§"/>
            </a:pPr>
            <a:r>
              <a:rPr lang="en-US" sz="3600" dirty="0">
                <a:latin typeface="Candara" panose="020E0502030303020204" pitchFamily="34" charset="0"/>
              </a:rPr>
              <a:t>Declared by God the Father on the Mount</a:t>
            </a:r>
          </a:p>
          <a:p>
            <a:pPr lvl="1">
              <a:buFont typeface="Wingdings" panose="05000000000000000000" pitchFamily="2" charset="2"/>
              <a:buChar char="§"/>
            </a:pPr>
            <a:r>
              <a:rPr lang="en-US" sz="3400" dirty="0">
                <a:latin typeface="Candara" panose="020E0502030303020204" pitchFamily="34" charset="0"/>
              </a:rPr>
              <a:t> Matthew 17:1-5</a:t>
            </a:r>
          </a:p>
          <a:p>
            <a:pPr>
              <a:buFont typeface="Wingdings" panose="05000000000000000000" pitchFamily="2" charset="2"/>
              <a:buChar char="§"/>
            </a:pPr>
            <a:r>
              <a:rPr lang="en-US" sz="3600" dirty="0">
                <a:latin typeface="Candara" panose="020E0502030303020204" pitchFamily="34" charset="0"/>
              </a:rPr>
              <a:t>Prophesied by Moses to be so</a:t>
            </a:r>
          </a:p>
          <a:p>
            <a:pPr lvl="1">
              <a:buFont typeface="Wingdings" panose="05000000000000000000" pitchFamily="2" charset="2"/>
              <a:buChar char="§"/>
            </a:pPr>
            <a:r>
              <a:rPr lang="en-US" sz="3400" dirty="0">
                <a:latin typeface="Candara" panose="020E0502030303020204" pitchFamily="34" charset="0"/>
              </a:rPr>
              <a:t>Deuteronomy 18:15, 18-19</a:t>
            </a:r>
          </a:p>
          <a:p>
            <a:pPr lvl="1">
              <a:buFont typeface="Wingdings" panose="05000000000000000000" pitchFamily="2" charset="2"/>
              <a:buChar char="§"/>
            </a:pPr>
            <a:r>
              <a:rPr lang="en-US" sz="3400" dirty="0">
                <a:latin typeface="Candara" panose="020E0502030303020204" pitchFamily="34" charset="0"/>
              </a:rPr>
              <a:t>Acts 3:22-26; 7:37</a:t>
            </a:r>
          </a:p>
          <a:p>
            <a:pPr>
              <a:buFont typeface="Wingdings" panose="05000000000000000000" pitchFamily="2" charset="2"/>
              <a:buChar char="§"/>
            </a:pPr>
            <a:r>
              <a:rPr lang="en-US" sz="3600" dirty="0">
                <a:latin typeface="Candara" panose="020E0502030303020204" pitchFamily="34" charset="0"/>
              </a:rPr>
              <a:t>Confirmed by the Hebrew writer to be so</a:t>
            </a:r>
          </a:p>
          <a:p>
            <a:pPr lvl="1">
              <a:buFont typeface="Wingdings" panose="05000000000000000000" pitchFamily="2" charset="2"/>
              <a:buChar char="§"/>
            </a:pPr>
            <a:r>
              <a:rPr lang="en-US" sz="3400" dirty="0">
                <a:latin typeface="Candara" panose="020E0502030303020204" pitchFamily="34" charset="0"/>
              </a:rPr>
              <a:t>Hebrews 1:1-2</a:t>
            </a:r>
          </a:p>
        </p:txBody>
      </p:sp>
      <p:sp>
        <p:nvSpPr>
          <p:cNvPr id="6" name="Rectangle 5"/>
          <p:cNvSpPr/>
          <p:nvPr/>
        </p:nvSpPr>
        <p:spPr>
          <a:xfrm rot="16200000">
            <a:off x="-1564045" y="3408931"/>
            <a:ext cx="4085943" cy="830997"/>
          </a:xfrm>
          <a:prstGeom prst="rect">
            <a:avLst/>
          </a:prstGeom>
          <a:noFill/>
        </p:spPr>
        <p:txBody>
          <a:bodyPr wrap="square" lIns="91440" tIns="45720" rIns="91440" bIns="45720">
            <a:spAutoFit/>
          </a:bodyPr>
          <a:lstStyle/>
          <a:p>
            <a:pPr algn="ctr"/>
            <a:r>
              <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ara" panose="020E0502030303020204" pitchFamily="34" charset="0"/>
              </a:rPr>
              <a:t>Christ is The</a:t>
            </a:r>
          </a:p>
        </p:txBody>
      </p:sp>
      <p:sp>
        <p:nvSpPr>
          <p:cNvPr id="5" name="Arrow: Bent 4">
            <a:extLst>
              <a:ext uri="{FF2B5EF4-FFF2-40B4-BE49-F238E27FC236}">
                <a16:creationId xmlns:a16="http://schemas.microsoft.com/office/drawing/2014/main" id="{45A2B2E3-AEF4-42A7-8BFF-44307B580E0B}"/>
              </a:ext>
            </a:extLst>
          </p:cNvPr>
          <p:cNvSpPr/>
          <p:nvPr/>
        </p:nvSpPr>
        <p:spPr>
          <a:xfrm>
            <a:off x="381000" y="1143000"/>
            <a:ext cx="457200" cy="648811"/>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7" name="Slide Number Placeholder 6">
            <a:extLst>
              <a:ext uri="{FF2B5EF4-FFF2-40B4-BE49-F238E27FC236}">
                <a16:creationId xmlns:a16="http://schemas.microsoft.com/office/drawing/2014/main" id="{23E38371-24D2-4D46-9F8B-231ED1826E5B}"/>
              </a:ext>
            </a:extLst>
          </p:cNvPr>
          <p:cNvSpPr>
            <a:spLocks noGrp="1"/>
          </p:cNvSpPr>
          <p:nvPr>
            <p:ph type="sldNum" sz="quarter" idx="12"/>
          </p:nvPr>
        </p:nvSpPr>
        <p:spPr/>
        <p:txBody>
          <a:bodyPr/>
          <a:lstStyle/>
          <a:p>
            <a:fld id="{4A100D6C-FD2E-4399-B566-435225434680}" type="slidenum">
              <a:rPr lang="en-US" smtClean="0"/>
              <a:t>5</a:t>
            </a:fld>
            <a:endParaRPr lang="en-US"/>
          </a:p>
        </p:txBody>
      </p:sp>
    </p:spTree>
    <p:extLst>
      <p:ext uri="{BB962C8B-B14F-4D97-AF65-F5344CB8AC3E}">
        <p14:creationId xmlns:p14="http://schemas.microsoft.com/office/powerpoint/2010/main" val="288528522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162"/>
            <a:ext cx="8382000" cy="1124038"/>
          </a:xfrm>
        </p:spPr>
        <p:txBody>
          <a:bodyPr>
            <a:normAutofit/>
          </a:bodyPr>
          <a:lstStyle/>
          <a:p>
            <a:r>
              <a:rPr lang="en-US" sz="3900" b="1" dirty="0">
                <a:latin typeface="Candara" panose="020E0502030303020204" pitchFamily="34" charset="0"/>
              </a:rPr>
              <a:t>Head Over All Things to The Church</a:t>
            </a:r>
          </a:p>
        </p:txBody>
      </p:sp>
      <p:sp>
        <p:nvSpPr>
          <p:cNvPr id="3" name="Content Placeholder 2"/>
          <p:cNvSpPr>
            <a:spLocks noGrp="1"/>
          </p:cNvSpPr>
          <p:nvPr>
            <p:ph sz="quarter" idx="1"/>
          </p:nvPr>
        </p:nvSpPr>
        <p:spPr>
          <a:xfrm>
            <a:off x="914400" y="1600200"/>
            <a:ext cx="8001000" cy="4572000"/>
          </a:xfrm>
        </p:spPr>
        <p:txBody>
          <a:bodyPr>
            <a:normAutofit/>
          </a:bodyPr>
          <a:lstStyle/>
          <a:p>
            <a:pPr>
              <a:buFont typeface="Wingdings" panose="05000000000000000000" pitchFamily="2" charset="2"/>
              <a:buChar char="§"/>
            </a:pPr>
            <a:r>
              <a:rPr lang="en-US" sz="3600" b="1" i="1" dirty="0">
                <a:latin typeface="Candara" panose="020E0502030303020204" pitchFamily="34" charset="0"/>
              </a:rPr>
              <a:t>“The Head</a:t>
            </a:r>
            <a:r>
              <a:rPr lang="en-US" sz="3600" i="1" dirty="0">
                <a:latin typeface="Candara" panose="020E0502030303020204" pitchFamily="34" charset="0"/>
              </a:rPr>
              <a:t>”  </a:t>
            </a:r>
            <a:r>
              <a:rPr lang="en-US" sz="3600" dirty="0">
                <a:latin typeface="Candara" panose="020E0502030303020204" pitchFamily="34" charset="0"/>
              </a:rPr>
              <a:t>implies the </a:t>
            </a:r>
            <a:r>
              <a:rPr lang="en-US" sz="3600" b="1" dirty="0">
                <a:latin typeface="Candara" panose="020E0502030303020204" pitchFamily="34" charset="0"/>
              </a:rPr>
              <a:t>one</a:t>
            </a:r>
            <a:r>
              <a:rPr lang="en-US" sz="3600" dirty="0">
                <a:latin typeface="Candara" panose="020E0502030303020204" pitchFamily="34" charset="0"/>
              </a:rPr>
              <a:t> and </a:t>
            </a:r>
            <a:r>
              <a:rPr lang="en-US" sz="3600" b="1" dirty="0">
                <a:latin typeface="Candara" panose="020E0502030303020204" pitchFamily="34" charset="0"/>
              </a:rPr>
              <a:t>only</a:t>
            </a:r>
            <a:r>
              <a:rPr lang="en-US" sz="3600" dirty="0">
                <a:latin typeface="Candara" panose="020E0502030303020204" pitchFamily="34" charset="0"/>
              </a:rPr>
              <a:t> Head!</a:t>
            </a:r>
          </a:p>
          <a:p>
            <a:pPr>
              <a:buFont typeface="Wingdings" panose="05000000000000000000" pitchFamily="2" charset="2"/>
              <a:buChar char="§"/>
            </a:pPr>
            <a:r>
              <a:rPr lang="en-US" sz="3600" dirty="0">
                <a:latin typeface="Candara" panose="020E0502030303020204" pitchFamily="34" charset="0"/>
              </a:rPr>
              <a:t>So declared by the apostle Paul…</a:t>
            </a:r>
          </a:p>
          <a:p>
            <a:pPr lvl="1">
              <a:buFont typeface="Wingdings" panose="05000000000000000000" pitchFamily="2" charset="2"/>
              <a:buChar char="§"/>
            </a:pPr>
            <a:r>
              <a:rPr lang="en-US" sz="3400" dirty="0">
                <a:latin typeface="Candara" panose="020E0502030303020204" pitchFamily="34" charset="0"/>
              </a:rPr>
              <a:t>Ephesians 1:20-23</a:t>
            </a:r>
          </a:p>
          <a:p>
            <a:pPr lvl="1">
              <a:buFont typeface="Wingdings" panose="05000000000000000000" pitchFamily="2" charset="2"/>
              <a:buChar char="§"/>
            </a:pPr>
            <a:r>
              <a:rPr lang="en-US" sz="3400" dirty="0">
                <a:latin typeface="Candara" panose="020E0502030303020204" pitchFamily="34" charset="0"/>
              </a:rPr>
              <a:t>Colossians 1:16-19</a:t>
            </a:r>
          </a:p>
          <a:p>
            <a:pPr>
              <a:buFont typeface="Wingdings" panose="05000000000000000000" pitchFamily="2" charset="2"/>
              <a:buChar char="§"/>
            </a:pPr>
            <a:r>
              <a:rPr lang="en-US" sz="3600" dirty="0">
                <a:latin typeface="Candara" panose="020E0502030303020204" pitchFamily="34" charset="0"/>
              </a:rPr>
              <a:t>There are no other “heads”!</a:t>
            </a:r>
          </a:p>
        </p:txBody>
      </p:sp>
      <p:sp>
        <p:nvSpPr>
          <p:cNvPr id="7" name="Arrow: Bent 6">
            <a:extLst>
              <a:ext uri="{FF2B5EF4-FFF2-40B4-BE49-F238E27FC236}">
                <a16:creationId xmlns:a16="http://schemas.microsoft.com/office/drawing/2014/main" id="{FB185A0A-3568-421D-A5F5-30B3A041009D}"/>
              </a:ext>
            </a:extLst>
          </p:cNvPr>
          <p:cNvSpPr/>
          <p:nvPr/>
        </p:nvSpPr>
        <p:spPr>
          <a:xfrm>
            <a:off x="381000" y="1143000"/>
            <a:ext cx="457200" cy="648811"/>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AABBDEF1-7CC7-4878-87FB-37AE09205A67}"/>
              </a:ext>
            </a:extLst>
          </p:cNvPr>
          <p:cNvSpPr/>
          <p:nvPr/>
        </p:nvSpPr>
        <p:spPr>
          <a:xfrm rot="16200000">
            <a:off x="-1564045" y="3408931"/>
            <a:ext cx="4085943" cy="830997"/>
          </a:xfrm>
          <a:prstGeom prst="rect">
            <a:avLst/>
          </a:prstGeom>
          <a:noFill/>
        </p:spPr>
        <p:txBody>
          <a:bodyPr wrap="square" lIns="91440" tIns="45720" rIns="91440" bIns="45720">
            <a:spAutoFit/>
          </a:bodyPr>
          <a:lstStyle/>
          <a:p>
            <a:pPr algn="ctr"/>
            <a:r>
              <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ara" panose="020E0502030303020204" pitchFamily="34" charset="0"/>
              </a:rPr>
              <a:t>Christ is The</a:t>
            </a:r>
          </a:p>
        </p:txBody>
      </p:sp>
      <p:sp>
        <p:nvSpPr>
          <p:cNvPr id="9" name="Slide Number Placeholder 8">
            <a:extLst>
              <a:ext uri="{FF2B5EF4-FFF2-40B4-BE49-F238E27FC236}">
                <a16:creationId xmlns:a16="http://schemas.microsoft.com/office/drawing/2014/main" id="{FC8E7397-4202-43E8-987E-BD0B25E4203F}"/>
              </a:ext>
            </a:extLst>
          </p:cNvPr>
          <p:cNvSpPr>
            <a:spLocks noGrp="1"/>
          </p:cNvSpPr>
          <p:nvPr>
            <p:ph type="sldNum" sz="quarter" idx="12"/>
          </p:nvPr>
        </p:nvSpPr>
        <p:spPr/>
        <p:txBody>
          <a:bodyPr/>
          <a:lstStyle/>
          <a:p>
            <a:fld id="{4A100D6C-FD2E-4399-B566-435225434680}" type="slidenum">
              <a:rPr lang="en-US" smtClean="0"/>
              <a:t>6</a:t>
            </a:fld>
            <a:endParaRPr lang="en-US"/>
          </a:p>
        </p:txBody>
      </p:sp>
    </p:spTree>
    <p:extLst>
      <p:ext uri="{BB962C8B-B14F-4D97-AF65-F5344CB8AC3E}">
        <p14:creationId xmlns:p14="http://schemas.microsoft.com/office/powerpoint/2010/main" val="207326777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426" y="476162"/>
            <a:ext cx="7716173" cy="1124038"/>
          </a:xfrm>
        </p:spPr>
        <p:txBody>
          <a:bodyPr>
            <a:normAutofit/>
          </a:bodyPr>
          <a:lstStyle/>
          <a:p>
            <a:r>
              <a:rPr lang="en-US" sz="4400" b="1" dirty="0">
                <a:latin typeface="Candara" panose="020E0502030303020204" pitchFamily="34" charset="0"/>
              </a:rPr>
              <a:t>King of kings and Lord of lords</a:t>
            </a:r>
          </a:p>
        </p:txBody>
      </p:sp>
      <p:sp>
        <p:nvSpPr>
          <p:cNvPr id="3" name="Content Placeholder 2"/>
          <p:cNvSpPr>
            <a:spLocks noGrp="1"/>
          </p:cNvSpPr>
          <p:nvPr>
            <p:ph sz="quarter" idx="1"/>
          </p:nvPr>
        </p:nvSpPr>
        <p:spPr>
          <a:xfrm>
            <a:off x="914400" y="1600200"/>
            <a:ext cx="8001000" cy="4572000"/>
          </a:xfrm>
        </p:spPr>
        <p:txBody>
          <a:bodyPr>
            <a:normAutofit/>
          </a:bodyPr>
          <a:lstStyle/>
          <a:p>
            <a:pPr>
              <a:buFont typeface="Wingdings" panose="05000000000000000000" pitchFamily="2" charset="2"/>
              <a:buChar char="§"/>
            </a:pPr>
            <a:r>
              <a:rPr lang="en-US" sz="3600" b="1" dirty="0">
                <a:latin typeface="Candara" panose="020E0502030303020204" pitchFamily="34" charset="0"/>
              </a:rPr>
              <a:t>He is The King - The Lord</a:t>
            </a:r>
          </a:p>
          <a:p>
            <a:pPr lvl="1">
              <a:buFont typeface="Wingdings" panose="05000000000000000000" pitchFamily="2" charset="2"/>
              <a:buChar char="§"/>
            </a:pPr>
            <a:r>
              <a:rPr lang="en-US" sz="3400" dirty="0">
                <a:latin typeface="Candara" panose="020E0502030303020204" pitchFamily="34" charset="0"/>
              </a:rPr>
              <a:t>Over all “kings” and “lords”</a:t>
            </a:r>
          </a:p>
          <a:p>
            <a:pPr lvl="1">
              <a:buFont typeface="Wingdings" panose="05000000000000000000" pitchFamily="2" charset="2"/>
              <a:buChar char="§"/>
            </a:pPr>
            <a:r>
              <a:rPr lang="en-US" sz="3400" dirty="0">
                <a:latin typeface="Candara" panose="020E0502030303020204" pitchFamily="34" charset="0"/>
              </a:rPr>
              <a:t>Not one among many</a:t>
            </a:r>
          </a:p>
          <a:p>
            <a:pPr lvl="2">
              <a:buFont typeface="Wingdings" panose="05000000000000000000" pitchFamily="2" charset="2"/>
              <a:buChar char="§"/>
            </a:pPr>
            <a:r>
              <a:rPr lang="en-US" sz="3000" dirty="0">
                <a:latin typeface="Candara" panose="020E0502030303020204" pitchFamily="34" charset="0"/>
              </a:rPr>
              <a:t>1 Timothy 6:15</a:t>
            </a:r>
          </a:p>
          <a:p>
            <a:pPr>
              <a:buFont typeface="Wingdings" panose="05000000000000000000" pitchFamily="2" charset="2"/>
              <a:buChar char="§"/>
            </a:pPr>
            <a:r>
              <a:rPr lang="en-US" sz="3600" dirty="0">
                <a:latin typeface="Candara" panose="020E0502030303020204" pitchFamily="34" charset="0"/>
              </a:rPr>
              <a:t>Is He the King and Lord of </a:t>
            </a:r>
            <a:r>
              <a:rPr lang="en-US" sz="3600" b="1" dirty="0">
                <a:latin typeface="Candara" panose="020E0502030303020204" pitchFamily="34" charset="0"/>
              </a:rPr>
              <a:t>your</a:t>
            </a:r>
            <a:r>
              <a:rPr lang="en-US" sz="3600" dirty="0">
                <a:latin typeface="Candara" panose="020E0502030303020204" pitchFamily="34" charset="0"/>
              </a:rPr>
              <a:t> life?</a:t>
            </a:r>
          </a:p>
          <a:p>
            <a:pPr lvl="1">
              <a:buFont typeface="Wingdings" panose="05000000000000000000" pitchFamily="2" charset="2"/>
              <a:buChar char="§"/>
            </a:pPr>
            <a:r>
              <a:rPr lang="en-US" sz="3400" dirty="0">
                <a:latin typeface="Candara" panose="020E0502030303020204" pitchFamily="34" charset="0"/>
              </a:rPr>
              <a:t>Luke 6:46-49</a:t>
            </a:r>
          </a:p>
        </p:txBody>
      </p:sp>
      <p:sp>
        <p:nvSpPr>
          <p:cNvPr id="7" name="Arrow: Bent 6">
            <a:extLst>
              <a:ext uri="{FF2B5EF4-FFF2-40B4-BE49-F238E27FC236}">
                <a16:creationId xmlns:a16="http://schemas.microsoft.com/office/drawing/2014/main" id="{46D8EC98-DD3B-4B1A-9283-FE36DB760063}"/>
              </a:ext>
            </a:extLst>
          </p:cNvPr>
          <p:cNvSpPr/>
          <p:nvPr/>
        </p:nvSpPr>
        <p:spPr>
          <a:xfrm>
            <a:off x="381000" y="1143000"/>
            <a:ext cx="457200" cy="648811"/>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16931B77-B5A6-4EB2-862A-60B5CB7F909C}"/>
              </a:ext>
            </a:extLst>
          </p:cNvPr>
          <p:cNvSpPr/>
          <p:nvPr/>
        </p:nvSpPr>
        <p:spPr>
          <a:xfrm rot="16200000">
            <a:off x="-1564045" y="3408931"/>
            <a:ext cx="4085943" cy="830997"/>
          </a:xfrm>
          <a:prstGeom prst="rect">
            <a:avLst/>
          </a:prstGeom>
          <a:noFill/>
        </p:spPr>
        <p:txBody>
          <a:bodyPr wrap="square" lIns="91440" tIns="45720" rIns="91440" bIns="45720">
            <a:spAutoFit/>
          </a:bodyPr>
          <a:lstStyle/>
          <a:p>
            <a:pPr algn="ctr"/>
            <a:r>
              <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ara" panose="020E0502030303020204" pitchFamily="34" charset="0"/>
              </a:rPr>
              <a:t>Christ is The</a:t>
            </a:r>
          </a:p>
        </p:txBody>
      </p:sp>
      <p:sp>
        <p:nvSpPr>
          <p:cNvPr id="9" name="Slide Number Placeholder 8">
            <a:extLst>
              <a:ext uri="{FF2B5EF4-FFF2-40B4-BE49-F238E27FC236}">
                <a16:creationId xmlns:a16="http://schemas.microsoft.com/office/drawing/2014/main" id="{D5993D77-9C8E-4F60-B302-9456152B1027}"/>
              </a:ext>
            </a:extLst>
          </p:cNvPr>
          <p:cNvSpPr>
            <a:spLocks noGrp="1"/>
          </p:cNvSpPr>
          <p:nvPr>
            <p:ph type="sldNum" sz="quarter" idx="12"/>
          </p:nvPr>
        </p:nvSpPr>
        <p:spPr/>
        <p:txBody>
          <a:bodyPr/>
          <a:lstStyle/>
          <a:p>
            <a:fld id="{4A100D6C-FD2E-4399-B566-435225434680}" type="slidenum">
              <a:rPr lang="en-US" smtClean="0"/>
              <a:t>7</a:t>
            </a:fld>
            <a:endParaRPr lang="en-US"/>
          </a:p>
        </p:txBody>
      </p:sp>
    </p:spTree>
    <p:extLst>
      <p:ext uri="{BB962C8B-B14F-4D97-AF65-F5344CB8AC3E}">
        <p14:creationId xmlns:p14="http://schemas.microsoft.com/office/powerpoint/2010/main" val="316116140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162"/>
            <a:ext cx="7696200" cy="1124038"/>
          </a:xfrm>
        </p:spPr>
        <p:txBody>
          <a:bodyPr>
            <a:normAutofit/>
          </a:bodyPr>
          <a:lstStyle/>
          <a:p>
            <a:r>
              <a:rPr lang="en-US" sz="4400" b="1" dirty="0">
                <a:latin typeface="Candara" panose="020E0502030303020204" pitchFamily="34" charset="0"/>
              </a:rPr>
              <a:t>The Great High Priest</a:t>
            </a:r>
          </a:p>
        </p:txBody>
      </p:sp>
      <p:sp>
        <p:nvSpPr>
          <p:cNvPr id="3" name="Content Placeholder 2"/>
          <p:cNvSpPr>
            <a:spLocks noGrp="1"/>
          </p:cNvSpPr>
          <p:nvPr>
            <p:ph sz="quarter" idx="1"/>
          </p:nvPr>
        </p:nvSpPr>
        <p:spPr>
          <a:xfrm>
            <a:off x="914400" y="1600200"/>
            <a:ext cx="8001000" cy="4572000"/>
          </a:xfrm>
        </p:spPr>
        <p:txBody>
          <a:bodyPr>
            <a:normAutofit/>
          </a:bodyPr>
          <a:lstStyle/>
          <a:p>
            <a:pPr>
              <a:buFont typeface="Wingdings" panose="05000000000000000000" pitchFamily="2" charset="2"/>
              <a:buChar char="§"/>
            </a:pPr>
            <a:r>
              <a:rPr lang="en-US" sz="3600" dirty="0">
                <a:latin typeface="Candara" panose="020E0502030303020204" pitchFamily="34" charset="0"/>
              </a:rPr>
              <a:t>So declared by the Hebrew writer</a:t>
            </a:r>
          </a:p>
          <a:p>
            <a:pPr lvl="1">
              <a:buFont typeface="Wingdings" panose="05000000000000000000" pitchFamily="2" charset="2"/>
              <a:buChar char="§"/>
            </a:pPr>
            <a:r>
              <a:rPr lang="en-US" sz="3200" dirty="0">
                <a:latin typeface="Candara" panose="020E0502030303020204" pitchFamily="34" charset="0"/>
              </a:rPr>
              <a:t>Hebrews 3:1, 4:14, 7:26; 10:21</a:t>
            </a:r>
          </a:p>
          <a:p>
            <a:pPr>
              <a:buFont typeface="Wingdings" panose="05000000000000000000" pitchFamily="2" charset="2"/>
              <a:buChar char="§"/>
            </a:pPr>
            <a:r>
              <a:rPr lang="en-US" sz="3400" dirty="0">
                <a:latin typeface="Candara" panose="020E0502030303020204" pitchFamily="34" charset="0"/>
              </a:rPr>
              <a:t>He feels our infirmities and offers us grace and mercy in time of need</a:t>
            </a:r>
          </a:p>
          <a:p>
            <a:pPr lvl="1">
              <a:buFont typeface="Wingdings" panose="05000000000000000000" pitchFamily="2" charset="2"/>
              <a:buChar char="§"/>
            </a:pPr>
            <a:r>
              <a:rPr lang="en-US" sz="3200" dirty="0">
                <a:latin typeface="Candara" panose="020E0502030303020204" pitchFamily="34" charset="0"/>
              </a:rPr>
              <a:t>Hebrews 4:15-16</a:t>
            </a:r>
          </a:p>
        </p:txBody>
      </p:sp>
      <p:sp>
        <p:nvSpPr>
          <p:cNvPr id="7" name="Arrow: Bent 6">
            <a:extLst>
              <a:ext uri="{FF2B5EF4-FFF2-40B4-BE49-F238E27FC236}">
                <a16:creationId xmlns:a16="http://schemas.microsoft.com/office/drawing/2014/main" id="{AA844339-B225-4164-8E07-300B3DD4B90C}"/>
              </a:ext>
            </a:extLst>
          </p:cNvPr>
          <p:cNvSpPr/>
          <p:nvPr/>
        </p:nvSpPr>
        <p:spPr>
          <a:xfrm>
            <a:off x="381000" y="1143000"/>
            <a:ext cx="457200" cy="648811"/>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2509BD90-110C-4763-82C0-35379CA00902}"/>
              </a:ext>
            </a:extLst>
          </p:cNvPr>
          <p:cNvSpPr/>
          <p:nvPr/>
        </p:nvSpPr>
        <p:spPr>
          <a:xfrm rot="16200000">
            <a:off x="-1564045" y="3408931"/>
            <a:ext cx="4085943" cy="830997"/>
          </a:xfrm>
          <a:prstGeom prst="rect">
            <a:avLst/>
          </a:prstGeom>
          <a:noFill/>
        </p:spPr>
        <p:txBody>
          <a:bodyPr wrap="square" lIns="91440" tIns="45720" rIns="91440" bIns="45720">
            <a:spAutoFit/>
          </a:bodyPr>
          <a:lstStyle/>
          <a:p>
            <a:pPr algn="ctr"/>
            <a:r>
              <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ara" panose="020E0502030303020204" pitchFamily="34" charset="0"/>
              </a:rPr>
              <a:t>Christ is The</a:t>
            </a:r>
          </a:p>
        </p:txBody>
      </p:sp>
      <p:sp>
        <p:nvSpPr>
          <p:cNvPr id="9" name="Slide Number Placeholder 8">
            <a:extLst>
              <a:ext uri="{FF2B5EF4-FFF2-40B4-BE49-F238E27FC236}">
                <a16:creationId xmlns:a16="http://schemas.microsoft.com/office/drawing/2014/main" id="{3651B990-3F26-49AE-BA75-DDCB3E50D6D7}"/>
              </a:ext>
            </a:extLst>
          </p:cNvPr>
          <p:cNvSpPr>
            <a:spLocks noGrp="1"/>
          </p:cNvSpPr>
          <p:nvPr>
            <p:ph type="sldNum" sz="quarter" idx="12"/>
          </p:nvPr>
        </p:nvSpPr>
        <p:spPr/>
        <p:txBody>
          <a:bodyPr/>
          <a:lstStyle/>
          <a:p>
            <a:fld id="{4A100D6C-FD2E-4399-B566-435225434680}" type="slidenum">
              <a:rPr lang="en-US" smtClean="0"/>
              <a:t>8</a:t>
            </a:fld>
            <a:endParaRPr lang="en-US"/>
          </a:p>
        </p:txBody>
      </p:sp>
    </p:spTree>
    <p:extLst>
      <p:ext uri="{BB962C8B-B14F-4D97-AF65-F5344CB8AC3E}">
        <p14:creationId xmlns:p14="http://schemas.microsoft.com/office/powerpoint/2010/main" val="373610943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162"/>
            <a:ext cx="7696200" cy="1124038"/>
          </a:xfrm>
        </p:spPr>
        <p:txBody>
          <a:bodyPr>
            <a:normAutofit/>
          </a:bodyPr>
          <a:lstStyle/>
          <a:p>
            <a:r>
              <a:rPr lang="en-US" sz="4400" b="1" dirty="0">
                <a:latin typeface="Candara" panose="020E0502030303020204" pitchFamily="34" charset="0"/>
              </a:rPr>
              <a:t>The Chief Shepherd</a:t>
            </a:r>
          </a:p>
        </p:txBody>
      </p:sp>
      <p:sp>
        <p:nvSpPr>
          <p:cNvPr id="3" name="Content Placeholder 2"/>
          <p:cNvSpPr>
            <a:spLocks noGrp="1"/>
          </p:cNvSpPr>
          <p:nvPr>
            <p:ph sz="quarter" idx="1"/>
          </p:nvPr>
        </p:nvSpPr>
        <p:spPr>
          <a:xfrm>
            <a:off x="914400" y="1600200"/>
            <a:ext cx="8153400" cy="4572000"/>
          </a:xfrm>
        </p:spPr>
        <p:txBody>
          <a:bodyPr>
            <a:normAutofit fontScale="92500" lnSpcReduction="20000"/>
          </a:bodyPr>
          <a:lstStyle/>
          <a:p>
            <a:pPr>
              <a:buFont typeface="Wingdings" panose="05000000000000000000" pitchFamily="2" charset="2"/>
              <a:buChar char="§"/>
            </a:pPr>
            <a:r>
              <a:rPr lang="en-US" sz="3600" dirty="0">
                <a:latin typeface="Candara" panose="020E0502030303020204" pitchFamily="34" charset="0"/>
              </a:rPr>
              <a:t>So called by Peter - 1 Peter 5:4</a:t>
            </a:r>
          </a:p>
          <a:p>
            <a:pPr>
              <a:buFont typeface="Wingdings" panose="05000000000000000000" pitchFamily="2" charset="2"/>
              <a:buChar char="§"/>
            </a:pPr>
            <a:r>
              <a:rPr lang="en-US" sz="3600" dirty="0">
                <a:latin typeface="Candara" panose="020E0502030303020204" pitchFamily="34" charset="0"/>
              </a:rPr>
              <a:t>Jesus taught His nature as a Shepherd in parables</a:t>
            </a:r>
          </a:p>
          <a:p>
            <a:pPr lvl="1">
              <a:buFont typeface="Wingdings" panose="05000000000000000000" pitchFamily="2" charset="2"/>
              <a:buChar char="§"/>
            </a:pPr>
            <a:r>
              <a:rPr lang="en-US" sz="3200" dirty="0">
                <a:latin typeface="Candara" panose="020E0502030303020204" pitchFamily="34" charset="0"/>
              </a:rPr>
              <a:t>John 10:1-18</a:t>
            </a:r>
          </a:p>
          <a:p>
            <a:pPr>
              <a:buFont typeface="Wingdings" panose="05000000000000000000" pitchFamily="2" charset="2"/>
              <a:buChar char="§"/>
            </a:pPr>
            <a:r>
              <a:rPr lang="en-US" sz="3600" dirty="0">
                <a:latin typeface="Candara" panose="020E0502030303020204" pitchFamily="34" charset="0"/>
              </a:rPr>
              <a:t>Jesus is the…</a:t>
            </a:r>
          </a:p>
          <a:p>
            <a:pPr lvl="1">
              <a:buFont typeface="Wingdings" panose="05000000000000000000" pitchFamily="2" charset="2"/>
              <a:buChar char="§"/>
            </a:pPr>
            <a:r>
              <a:rPr lang="en-US" sz="3400" b="1" i="1" dirty="0">
                <a:latin typeface="Candara" panose="020E0502030303020204" pitchFamily="34" charset="0"/>
              </a:rPr>
              <a:t>“Good Shepherd” </a:t>
            </a:r>
            <a:r>
              <a:rPr lang="en-US" sz="3400" dirty="0">
                <a:latin typeface="Candara" panose="020E0502030303020204" pitchFamily="34" charset="0"/>
              </a:rPr>
              <a:t>- John 10:11</a:t>
            </a:r>
          </a:p>
          <a:p>
            <a:pPr lvl="1">
              <a:buFont typeface="Wingdings" panose="05000000000000000000" pitchFamily="2" charset="2"/>
              <a:buChar char="§"/>
            </a:pPr>
            <a:r>
              <a:rPr lang="en-US" sz="3400" b="1" i="1" dirty="0">
                <a:latin typeface="Candara" panose="020E0502030303020204" pitchFamily="34" charset="0"/>
              </a:rPr>
              <a:t>“One Shepherd” </a:t>
            </a:r>
            <a:r>
              <a:rPr lang="en-US" sz="3400" dirty="0">
                <a:latin typeface="Candara" panose="020E0502030303020204" pitchFamily="34" charset="0"/>
              </a:rPr>
              <a:t>- John 10:16</a:t>
            </a:r>
          </a:p>
          <a:p>
            <a:pPr lvl="1">
              <a:buFont typeface="Wingdings" panose="05000000000000000000" pitchFamily="2" charset="2"/>
              <a:buChar char="§"/>
            </a:pPr>
            <a:r>
              <a:rPr lang="en-US" sz="3400" b="1" i="1" dirty="0">
                <a:latin typeface="Candara" panose="020E0502030303020204" pitchFamily="34" charset="0"/>
              </a:rPr>
              <a:t>“Great Shepherd” </a:t>
            </a:r>
            <a:r>
              <a:rPr lang="en-US" sz="3400" dirty="0">
                <a:latin typeface="Candara" panose="020E0502030303020204" pitchFamily="34" charset="0"/>
              </a:rPr>
              <a:t>- Hebrews 13:20</a:t>
            </a:r>
          </a:p>
          <a:p>
            <a:pPr lvl="1">
              <a:buFont typeface="Wingdings" panose="05000000000000000000" pitchFamily="2" charset="2"/>
              <a:buChar char="§"/>
            </a:pPr>
            <a:r>
              <a:rPr lang="en-US" sz="3400" b="1" i="1" dirty="0">
                <a:latin typeface="Candara" panose="020E0502030303020204" pitchFamily="34" charset="0"/>
              </a:rPr>
              <a:t>“Shepherd and Bishop of your souls” </a:t>
            </a:r>
            <a:endParaRPr lang="en-US" sz="3400" dirty="0">
              <a:latin typeface="Candara" panose="020E0502030303020204" pitchFamily="34" charset="0"/>
            </a:endParaRPr>
          </a:p>
          <a:p>
            <a:pPr lvl="2">
              <a:buFont typeface="Wingdings" panose="05000000000000000000" pitchFamily="2" charset="2"/>
              <a:buChar char="§"/>
            </a:pPr>
            <a:r>
              <a:rPr lang="en-US" sz="3000" dirty="0">
                <a:latin typeface="Candara" panose="020E0502030303020204" pitchFamily="34" charset="0"/>
              </a:rPr>
              <a:t>1 Peter 2:25</a:t>
            </a:r>
          </a:p>
          <a:p>
            <a:pPr lvl="2"/>
            <a:endParaRPr lang="en-US" sz="3000" dirty="0"/>
          </a:p>
          <a:p>
            <a:pPr lvl="1"/>
            <a:endParaRPr lang="en-US" sz="3400" dirty="0"/>
          </a:p>
          <a:p>
            <a:pPr lvl="1"/>
            <a:endParaRPr lang="en-US" sz="3000" dirty="0"/>
          </a:p>
        </p:txBody>
      </p:sp>
      <p:sp>
        <p:nvSpPr>
          <p:cNvPr id="7" name="Arrow: Bent 6">
            <a:extLst>
              <a:ext uri="{FF2B5EF4-FFF2-40B4-BE49-F238E27FC236}">
                <a16:creationId xmlns:a16="http://schemas.microsoft.com/office/drawing/2014/main" id="{F2A96555-E287-4C85-B8C0-0573242360F4}"/>
              </a:ext>
            </a:extLst>
          </p:cNvPr>
          <p:cNvSpPr/>
          <p:nvPr/>
        </p:nvSpPr>
        <p:spPr>
          <a:xfrm>
            <a:off x="381000" y="1143000"/>
            <a:ext cx="457200" cy="648811"/>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FCC49657-087D-40F8-8955-89D08F86C977}"/>
              </a:ext>
            </a:extLst>
          </p:cNvPr>
          <p:cNvSpPr/>
          <p:nvPr/>
        </p:nvSpPr>
        <p:spPr>
          <a:xfrm rot="16200000">
            <a:off x="-1564045" y="3408931"/>
            <a:ext cx="4085943" cy="830997"/>
          </a:xfrm>
          <a:prstGeom prst="rect">
            <a:avLst/>
          </a:prstGeom>
          <a:noFill/>
        </p:spPr>
        <p:txBody>
          <a:bodyPr wrap="square" lIns="91440" tIns="45720" rIns="91440" bIns="45720">
            <a:spAutoFit/>
          </a:bodyPr>
          <a:lstStyle/>
          <a:p>
            <a:pPr algn="ctr"/>
            <a:r>
              <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ara" panose="020E0502030303020204" pitchFamily="34" charset="0"/>
              </a:rPr>
              <a:t>Christ is The</a:t>
            </a:r>
          </a:p>
        </p:txBody>
      </p:sp>
      <p:sp>
        <p:nvSpPr>
          <p:cNvPr id="9" name="Slide Number Placeholder 8">
            <a:extLst>
              <a:ext uri="{FF2B5EF4-FFF2-40B4-BE49-F238E27FC236}">
                <a16:creationId xmlns:a16="http://schemas.microsoft.com/office/drawing/2014/main" id="{776E8244-ADBF-4CCF-8063-133FC1C60DAB}"/>
              </a:ext>
            </a:extLst>
          </p:cNvPr>
          <p:cNvSpPr>
            <a:spLocks noGrp="1"/>
          </p:cNvSpPr>
          <p:nvPr>
            <p:ph type="sldNum" sz="quarter" idx="12"/>
          </p:nvPr>
        </p:nvSpPr>
        <p:spPr/>
        <p:txBody>
          <a:bodyPr/>
          <a:lstStyle/>
          <a:p>
            <a:fld id="{4A100D6C-FD2E-4399-B566-435225434680}" type="slidenum">
              <a:rPr lang="en-US" smtClean="0"/>
              <a:t>9</a:t>
            </a:fld>
            <a:endParaRPr lang="en-US"/>
          </a:p>
        </p:txBody>
      </p:sp>
    </p:spTree>
    <p:extLst>
      <p:ext uri="{BB962C8B-B14F-4D97-AF65-F5344CB8AC3E}">
        <p14:creationId xmlns:p14="http://schemas.microsoft.com/office/powerpoint/2010/main" val="379039012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522</TotalTime>
  <Words>2981</Words>
  <Application>Microsoft Office PowerPoint</Application>
  <PresentationFormat>On-screen Show (4:3)</PresentationFormat>
  <Paragraphs>169</Paragraphs>
  <Slides>14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Candara</vt:lpstr>
      <vt:lpstr>Franklin Gothic Book</vt:lpstr>
      <vt:lpstr>Perpetua</vt:lpstr>
      <vt:lpstr>Wingdings</vt:lpstr>
      <vt:lpstr>Wingdings 2</vt:lpstr>
      <vt:lpstr>Equity</vt:lpstr>
      <vt:lpstr>All Authority In Heaven And On Earth</vt:lpstr>
      <vt:lpstr>Matthew 28:16-20</vt:lpstr>
      <vt:lpstr>Introduction</vt:lpstr>
      <vt:lpstr>Quote by Adam Clark </vt:lpstr>
      <vt:lpstr>Spokesman Of God the Father</vt:lpstr>
      <vt:lpstr>Head Over All Things to The Church</vt:lpstr>
      <vt:lpstr>King of kings and Lord of lords</vt:lpstr>
      <vt:lpstr>The Great High Priest</vt:lpstr>
      <vt:lpstr>The Chief Shepherd</vt:lpstr>
      <vt:lpstr>The Captain of our Salvation</vt:lpstr>
      <vt:lpstr>The Righteous Judge</vt:lpstr>
      <vt:lpstr>PowerPoint Presentation</vt:lpstr>
      <vt:lpstr>Questions To Consider</vt:lpstr>
      <vt:lpstr>“What Must I Do To Be Saved?” Acts 16:30</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Authority In Heaven &amp; On Earth</dc:title>
  <dc:creator>Tommy G. McClure</dc:creator>
  <cp:lastModifiedBy>Tommy McClure</cp:lastModifiedBy>
  <cp:revision>110</cp:revision>
  <cp:lastPrinted>2019-06-09T23:54:29Z</cp:lastPrinted>
  <dcterms:created xsi:type="dcterms:W3CDTF">2016-03-05T16:37:56Z</dcterms:created>
  <dcterms:modified xsi:type="dcterms:W3CDTF">2019-06-11T04:54:17Z</dcterms:modified>
</cp:coreProperties>
</file>