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handoutMasterIdLst>
    <p:handoutMasterId r:id="rId17"/>
  </p:handoutMasterIdLst>
  <p:sldIdLst>
    <p:sldId id="257" r:id="rId5"/>
    <p:sldId id="269" r:id="rId6"/>
    <p:sldId id="262" r:id="rId7"/>
    <p:sldId id="263" r:id="rId8"/>
    <p:sldId id="264" r:id="rId9"/>
    <p:sldId id="265" r:id="rId10"/>
    <p:sldId id="267" r:id="rId11"/>
    <p:sldId id="268" r:id="rId12"/>
    <p:sldId id="266" r:id="rId13"/>
    <p:sldId id="270" r:id="rId14"/>
    <p:sldId id="293" r:id="rId15"/>
  </p:sldIdLst>
  <p:sldSz cx="12188825"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2496">
          <p15:clr>
            <a:srgbClr val="A4A3A4"/>
          </p15:clr>
        </p15:guide>
        <p15:guide id="3" orient="horz" pos="2880">
          <p15:clr>
            <a:srgbClr val="A4A3A4"/>
          </p15:clr>
        </p15:guide>
        <p15:guide id="4" orient="horz" pos="1104" userDrawn="1">
          <p15:clr>
            <a:srgbClr val="A4A3A4"/>
          </p15:clr>
        </p15:guide>
        <p15:guide id="5" orient="horz" pos="3888">
          <p15:clr>
            <a:srgbClr val="A4A3A4"/>
          </p15:clr>
        </p15:guide>
        <p15:guide id="6" orient="horz" pos="240">
          <p15:clr>
            <a:srgbClr val="A4A3A4"/>
          </p15:clr>
        </p15:guide>
        <p15:guide id="7" pos="3839">
          <p15:clr>
            <a:srgbClr val="A4A3A4"/>
          </p15:clr>
        </p15:guide>
        <p15:guide id="8" pos="527">
          <p15:clr>
            <a:srgbClr val="A4A3A4"/>
          </p15:clr>
        </p15:guide>
        <p15:guide id="9" pos="815">
          <p15:clr>
            <a:srgbClr val="A4A3A4"/>
          </p15:clr>
        </p15:guide>
        <p15:guide id="10" pos="6863">
          <p15:clr>
            <a:srgbClr val="A4A3A4"/>
          </p15:clr>
        </p15:guide>
        <p15:guide id="11" pos="6143">
          <p15:clr>
            <a:srgbClr val="A4A3A4"/>
          </p15:clr>
        </p15:guide>
        <p15:guide id="12" pos="4703">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5323" autoAdjust="0"/>
  </p:normalViewPr>
  <p:slideViewPr>
    <p:cSldViewPr>
      <p:cViewPr varScale="1">
        <p:scale>
          <a:sx n="86" d="100"/>
          <a:sy n="86" d="100"/>
        </p:scale>
        <p:origin x="1494" y="78"/>
      </p:cViewPr>
      <p:guideLst>
        <p:guide orient="horz" pos="2160"/>
        <p:guide orient="horz" pos="2496"/>
        <p:guide orient="horz" pos="2880"/>
        <p:guide orient="horz" pos="1104"/>
        <p:guide orient="horz" pos="3888"/>
        <p:guide orient="horz" pos="240"/>
        <p:guide pos="3839"/>
        <p:guide pos="527"/>
        <p:guide pos="815"/>
        <p:guide pos="6863"/>
        <p:guide pos="6143"/>
        <p:guide pos="4703"/>
      </p:guideLst>
    </p:cSldViewPr>
  </p:slideViewPr>
  <p:notesTextViewPr>
    <p:cViewPr>
      <p:scale>
        <a:sx n="1" d="1"/>
        <a:sy n="1" d="1"/>
      </p:scale>
      <p:origin x="0" y="0"/>
    </p:cViewPr>
  </p:notesTextViewPr>
  <p:notesViewPr>
    <p:cSldViewPr>
      <p:cViewPr varScale="1">
        <p:scale>
          <a:sx n="76" d="100"/>
          <a:sy n="76" d="100"/>
        </p:scale>
        <p:origin x="1680" y="9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BA5A207F-0F91-42F2-96D0-049C6003623B}" type="datetimeFigureOut">
              <a:rPr lang="en-US"/>
              <a:t>5/20/2019</a:t>
            </a:fld>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9C567D4A-04CB-4EDF-8FB1-342A02FC8EC5}" type="slidenum">
              <a:rPr/>
              <a:t>‹#›</a:t>
            </a:fld>
            <a:endParaRPr/>
          </a:p>
        </p:txBody>
      </p:sp>
    </p:spTree>
    <p:extLst>
      <p:ext uri="{BB962C8B-B14F-4D97-AF65-F5344CB8AC3E}">
        <p14:creationId xmlns:p14="http://schemas.microsoft.com/office/powerpoint/2010/main" val="1580125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48CC13F5-F2B1-464B-BE8F-27ABFBD2FBDE}" type="datetimeFigureOut">
              <a:rPr lang="en-US"/>
              <a:t>5/20/2019</a:t>
            </a:fld>
            <a:endParaRPr/>
          </a:p>
        </p:txBody>
      </p:sp>
      <p:sp>
        <p:nvSpPr>
          <p:cNvPr id="4" name="Slide Image Placeholder 3"/>
          <p:cNvSpPr>
            <a:spLocks noGrp="1" noRot="1" noChangeAspect="1"/>
          </p:cNvSpPr>
          <p:nvPr>
            <p:ph type="sldImg" idx="2"/>
          </p:nvPr>
        </p:nvSpPr>
        <p:spPr>
          <a:xfrm>
            <a:off x="458788" y="720725"/>
            <a:ext cx="6397625" cy="3600450"/>
          </a:xfrm>
          <a:prstGeom prst="rect">
            <a:avLst/>
          </a:prstGeom>
          <a:noFill/>
          <a:ln w="12700">
            <a:solidFill>
              <a:prstClr val="black"/>
            </a:solidFill>
          </a:ln>
        </p:spPr>
        <p:txBody>
          <a:bodyPr vert="horz" lIns="96661" tIns="48331" rIns="96661" bIns="48331" rtlCol="0" anchor="ctr"/>
          <a:lstStyle/>
          <a:p>
            <a:endParaRPr/>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2E61351F-DBB1-4664-ADA9-83BC7CB8848D}" type="slidenum">
              <a:rPr/>
              <a:t>‹#›</a:t>
            </a:fld>
            <a:endParaRPr/>
          </a:p>
        </p:txBody>
      </p:sp>
    </p:spTree>
    <p:extLst>
      <p:ext uri="{BB962C8B-B14F-4D97-AF65-F5344CB8AC3E}">
        <p14:creationId xmlns:p14="http://schemas.microsoft.com/office/powerpoint/2010/main" val="3642362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61351F-DBB1-4664-ADA9-83BC7CB8848D}" type="slidenum">
              <a:rPr lang="en-US" smtClean="0"/>
              <a:t>1</a:t>
            </a:fld>
            <a:endParaRPr lang="en-US"/>
          </a:p>
        </p:txBody>
      </p:sp>
    </p:spTree>
    <p:extLst>
      <p:ext uri="{BB962C8B-B14F-4D97-AF65-F5344CB8AC3E}">
        <p14:creationId xmlns:p14="http://schemas.microsoft.com/office/powerpoint/2010/main" val="10615681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t>Mk 16:16 </a:t>
            </a:r>
            <a:r>
              <a:rPr lang="en-US" b="0" i="0" dirty="0"/>
              <a:t>- </a:t>
            </a:r>
            <a:r>
              <a:rPr lang="en-US" sz="1300" dirty="0">
                <a:latin typeface="Candara" panose="020E0502030303020204" pitchFamily="34" charset="0"/>
              </a:rPr>
              <a:t>“</a:t>
            </a:r>
            <a:r>
              <a:rPr lang="en-US" sz="1300" b="1" dirty="0">
                <a:latin typeface="Candara" panose="020E0502030303020204" pitchFamily="34" charset="0"/>
              </a:rPr>
              <a:t>He that believeth and is baptized shall be sav</a:t>
            </a:r>
            <a:r>
              <a:rPr lang="en-US" sz="1300" dirty="0">
                <a:latin typeface="Candara" panose="020E0502030303020204" pitchFamily="34" charset="0"/>
              </a:rPr>
              <a:t>ed”</a:t>
            </a:r>
          </a:p>
          <a:p>
            <a:r>
              <a:rPr lang="en-US" sz="1300" b="1" dirty="0">
                <a:latin typeface="Candara" panose="020E0502030303020204" pitchFamily="34" charset="0"/>
              </a:rPr>
              <a:t>Acts 2:38 </a:t>
            </a:r>
            <a:r>
              <a:rPr lang="en-US" sz="1300" dirty="0">
                <a:latin typeface="Candara" panose="020E0502030303020204" pitchFamily="34" charset="0"/>
              </a:rPr>
              <a:t>- “</a:t>
            </a:r>
            <a:r>
              <a:rPr lang="en-US" sz="1300" b="1" dirty="0">
                <a:latin typeface="Candara" panose="020E0502030303020204" pitchFamily="34" charset="0"/>
              </a:rPr>
              <a:t>Repent, and be baptized </a:t>
            </a:r>
            <a:r>
              <a:rPr lang="en-US" sz="1300" dirty="0">
                <a:latin typeface="Candara" panose="020E0502030303020204" pitchFamily="34" charset="0"/>
              </a:rPr>
              <a:t>every one of you in the name of Jesus Christ </a:t>
            </a:r>
            <a:r>
              <a:rPr lang="en-US" sz="1300" b="1" dirty="0">
                <a:latin typeface="Candara" panose="020E0502030303020204" pitchFamily="34" charset="0"/>
              </a:rPr>
              <a:t>for the remission of sins</a:t>
            </a:r>
            <a:r>
              <a:rPr lang="en-US" sz="1300" dirty="0">
                <a:latin typeface="Candara" panose="020E0502030303020204" pitchFamily="34" charset="0"/>
              </a:rPr>
              <a:t>” </a:t>
            </a:r>
          </a:p>
          <a:p>
            <a:r>
              <a:rPr lang="en-US" sz="1300" b="1" dirty="0">
                <a:latin typeface="Candara" panose="020E0502030303020204" pitchFamily="34" charset="0"/>
              </a:rPr>
              <a:t>Rom. 6:4 </a:t>
            </a:r>
            <a:r>
              <a:rPr lang="en-US" sz="1300" dirty="0">
                <a:latin typeface="Candara" panose="020E0502030303020204" pitchFamily="34" charset="0"/>
              </a:rPr>
              <a:t>- Therefore </a:t>
            </a:r>
            <a:r>
              <a:rPr lang="en-US" sz="1300" b="1" dirty="0">
                <a:latin typeface="Candara" panose="020E0502030303020204" pitchFamily="34" charset="0"/>
              </a:rPr>
              <a:t>we are buried with him by baptism into death</a:t>
            </a:r>
            <a:r>
              <a:rPr lang="en-US" sz="1300" dirty="0">
                <a:latin typeface="Candara" panose="020E0502030303020204" pitchFamily="34" charset="0"/>
              </a:rPr>
              <a:t>: that like as Christ was raised up from the dead by the glory of the Father, even </a:t>
            </a:r>
            <a:r>
              <a:rPr lang="en-US" sz="1300" b="1" dirty="0">
                <a:latin typeface="Candara" panose="020E0502030303020204" pitchFamily="34" charset="0"/>
              </a:rPr>
              <a:t>so we also should walk in newn</a:t>
            </a:r>
            <a:r>
              <a:rPr lang="en-US" sz="1300" dirty="0">
                <a:latin typeface="Candara" panose="020E0502030303020204" pitchFamily="34" charset="0"/>
              </a:rPr>
              <a:t>ess of life.</a:t>
            </a:r>
          </a:p>
          <a:p>
            <a:r>
              <a:rPr lang="en-US" sz="1300" b="1" dirty="0">
                <a:latin typeface="Candara" panose="020E0502030303020204" pitchFamily="34" charset="0"/>
              </a:rPr>
              <a:t>Acts 22:16 </a:t>
            </a:r>
            <a:r>
              <a:rPr lang="en-US" sz="1300" dirty="0">
                <a:latin typeface="Candara" panose="020E0502030303020204" pitchFamily="34" charset="0"/>
              </a:rPr>
              <a:t>- And now why </a:t>
            </a:r>
            <a:r>
              <a:rPr lang="en-US" sz="1300" dirty="0" err="1">
                <a:latin typeface="Candara" panose="020E0502030303020204" pitchFamily="34" charset="0"/>
              </a:rPr>
              <a:t>tarriest</a:t>
            </a:r>
            <a:r>
              <a:rPr lang="en-US" sz="1300" dirty="0">
                <a:latin typeface="Candara" panose="020E0502030303020204" pitchFamily="34" charset="0"/>
              </a:rPr>
              <a:t> thou? </a:t>
            </a:r>
            <a:r>
              <a:rPr lang="en-US" sz="1300" b="1" dirty="0">
                <a:latin typeface="Candara" panose="020E0502030303020204" pitchFamily="34" charset="0"/>
              </a:rPr>
              <a:t>arise, and be baptized, and wash away thy sins</a:t>
            </a:r>
            <a:r>
              <a:rPr lang="en-US" sz="1300" dirty="0">
                <a:latin typeface="Candara" panose="020E0502030303020204" pitchFamily="34" charset="0"/>
              </a:rPr>
              <a:t>, calling on the name of the Lord. </a:t>
            </a:r>
          </a:p>
          <a:p>
            <a:r>
              <a:rPr lang="en-US" sz="1300" b="1" dirty="0">
                <a:latin typeface="Candara" panose="020E0502030303020204" pitchFamily="34" charset="0"/>
              </a:rPr>
              <a:t>1 Peter 3:21 </a:t>
            </a:r>
            <a:r>
              <a:rPr lang="en-US" sz="1300" dirty="0">
                <a:latin typeface="Candara" panose="020E0502030303020204" pitchFamily="34" charset="0"/>
              </a:rPr>
              <a:t>- The like figure whereunto even </a:t>
            </a:r>
            <a:r>
              <a:rPr lang="en-US" sz="1300" b="1" dirty="0">
                <a:latin typeface="Candara" panose="020E0502030303020204" pitchFamily="34" charset="0"/>
              </a:rPr>
              <a:t>baptism doth also now save us </a:t>
            </a:r>
            <a:r>
              <a:rPr lang="en-US" sz="1300" dirty="0">
                <a:latin typeface="Candara" panose="020E0502030303020204" pitchFamily="34" charset="0"/>
              </a:rPr>
              <a:t>(not the putting away of the filth of the flesh, but the answer of a good conscience toward God,) by the resurrection of Jesus Christ</a:t>
            </a:r>
          </a:p>
          <a:p>
            <a:endParaRPr lang="en-US" sz="1300" b="1" i="1" dirty="0">
              <a:latin typeface="Candara" panose="020E0502030303020204" pitchFamily="34" charset="0"/>
            </a:endParaRPr>
          </a:p>
          <a:p>
            <a:endParaRPr lang="en-US" dirty="0"/>
          </a:p>
        </p:txBody>
      </p:sp>
      <p:sp>
        <p:nvSpPr>
          <p:cNvPr id="4" name="Slide Number Placeholder 3"/>
          <p:cNvSpPr>
            <a:spLocks noGrp="1"/>
          </p:cNvSpPr>
          <p:nvPr>
            <p:ph type="sldNum" sz="quarter" idx="5"/>
          </p:nvPr>
        </p:nvSpPr>
        <p:spPr/>
        <p:txBody>
          <a:bodyPr/>
          <a:lstStyle/>
          <a:p>
            <a:fld id="{2E61351F-DBB1-4664-ADA9-83BC7CB8848D}" type="slidenum">
              <a:rPr lang="en-US" smtClean="0"/>
              <a:t>10</a:t>
            </a:fld>
            <a:endParaRPr lang="en-US"/>
          </a:p>
        </p:txBody>
      </p:sp>
    </p:spTree>
    <p:extLst>
      <p:ext uri="{BB962C8B-B14F-4D97-AF65-F5344CB8AC3E}">
        <p14:creationId xmlns:p14="http://schemas.microsoft.com/office/powerpoint/2010/main" val="30356525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16A23042-BD9C-4D76-B830-D186BF5B5597}"/>
              </a:ext>
            </a:extLst>
          </p:cNvPr>
          <p:cNvSpPr>
            <a:spLocks noGrp="1" noRot="1" noChangeAspect="1" noChangeArrowheads="1" noTextEdit="1"/>
          </p:cNvSpPr>
          <p:nvPr>
            <p:ph type="sldImg"/>
          </p:nvPr>
        </p:nvSpPr>
        <p:spPr>
          <a:ln/>
        </p:spPr>
      </p:sp>
      <p:sp>
        <p:nvSpPr>
          <p:cNvPr id="33795" name="Notes Placeholder 2">
            <a:extLst>
              <a:ext uri="{FF2B5EF4-FFF2-40B4-BE49-F238E27FC236}">
                <a16:creationId xmlns:a16="http://schemas.microsoft.com/office/drawing/2014/main" id="{DA3D658F-15A0-4357-87AB-5591EF544AFE}"/>
              </a:ext>
            </a:extLst>
          </p:cNvPr>
          <p:cNvSpPr>
            <a:spLocks noGrp="1"/>
          </p:cNvSpPr>
          <p:nvPr>
            <p:ph type="body"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ltLang="en-US" sz="1100" b="1" dirty="0"/>
              <a:t>1 Pet. 3:21 - </a:t>
            </a:r>
            <a:r>
              <a:rPr lang="en-US" altLang="en-US" sz="1100" dirty="0"/>
              <a:t>The like figure whereunto </a:t>
            </a:r>
            <a:r>
              <a:rPr lang="en-US" altLang="en-US" sz="1100" b="1" dirty="0"/>
              <a:t>even baptism doth also now save us </a:t>
            </a:r>
            <a:r>
              <a:rPr lang="en-US" altLang="en-US" sz="1100" dirty="0"/>
              <a:t>(not the putting away of the filth of the flesh, but the answer of a good conscience toward God,) by the resurrection of Jesus Christ:</a:t>
            </a:r>
          </a:p>
          <a:p>
            <a:pPr>
              <a:defRPr/>
            </a:pPr>
            <a:r>
              <a:rPr lang="en-US" altLang="en-US" sz="1100" b="1" dirty="0"/>
              <a:t>Rom. 10:17 </a:t>
            </a:r>
            <a:r>
              <a:rPr lang="en-US" altLang="en-US" sz="1100" dirty="0"/>
              <a:t>- So then faith cometh by hearing, and hearing by the word of God.</a:t>
            </a:r>
          </a:p>
          <a:p>
            <a:pPr>
              <a:defRPr/>
            </a:pPr>
            <a:r>
              <a:rPr lang="en-US" altLang="en-US" sz="1100" b="1" dirty="0"/>
              <a:t>Jn. 8:34 </a:t>
            </a:r>
            <a:r>
              <a:rPr lang="en-US" altLang="en-US" sz="1100" dirty="0"/>
              <a:t>-  I said therefore unto you, that ye shall die in your sins: for if ye believe not that I am he, ye shall die in your sins.</a:t>
            </a:r>
          </a:p>
          <a:p>
            <a:pPr>
              <a:defRPr/>
            </a:pPr>
            <a:r>
              <a:rPr lang="en-US" altLang="en-US" sz="1100" b="1" dirty="0"/>
              <a:t>Acts. 17:30-31 </a:t>
            </a:r>
            <a:r>
              <a:rPr lang="en-US" altLang="en-US" sz="1100" dirty="0"/>
              <a:t>- And the times of this ignorance God winked at; but now </a:t>
            </a:r>
            <a:r>
              <a:rPr lang="en-US" altLang="en-US" sz="1100" dirty="0" err="1"/>
              <a:t>commandeth</a:t>
            </a:r>
            <a:r>
              <a:rPr lang="en-US" altLang="en-US" sz="1100" dirty="0"/>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100" b="1" dirty="0"/>
              <a:t>Matt. 10:34 </a:t>
            </a:r>
            <a:r>
              <a:rPr lang="en-US" altLang="en-US" sz="1100" dirty="0"/>
              <a:t>- Whosoever therefore shall confess me before men, him will I confess also before my Father which is in heaven.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b="1" dirty="0"/>
              <a:t>1 Pet. </a:t>
            </a:r>
            <a:r>
              <a:rPr lang="en-US" altLang="en-US" sz="1100" b="1"/>
              <a:t>3:21 - </a:t>
            </a:r>
            <a:r>
              <a:rPr lang="en-US" altLang="en-US" sz="1100"/>
              <a:t>The like figure whereunto </a:t>
            </a:r>
            <a:r>
              <a:rPr lang="en-US" altLang="en-US" sz="1100" b="1"/>
              <a:t>even baptism doth also now save us </a:t>
            </a:r>
            <a:r>
              <a:rPr lang="en-US" altLang="en-US" sz="1100"/>
              <a:t>(not the putting away of the filth of the flesh, but the answer of a good conscience toward God,) by the resurrection of Jesus Christ:</a:t>
            </a:r>
            <a:endParaRPr lang="en-US" altLang="en-US" sz="1100" dirty="0"/>
          </a:p>
          <a:p>
            <a:pPr>
              <a:defRPr/>
            </a:pPr>
            <a:r>
              <a:rPr lang="en-US" altLang="en-US" sz="1100" b="1" dirty="0"/>
              <a:t>1 Jn. 1:7-9 </a:t>
            </a:r>
            <a:r>
              <a:rPr lang="en-US" altLang="en-US" sz="1100" dirty="0"/>
              <a:t>- But if we walk in the light, as he is in the light, we have fellowship one with another, and the blood of Jesus Christ his Son </a:t>
            </a:r>
            <a:r>
              <a:rPr lang="en-US" altLang="en-US" sz="1100" dirty="0" err="1"/>
              <a:t>cleanseth</a:t>
            </a:r>
            <a:r>
              <a:rPr lang="en-US" altLang="en-US" sz="1100" dirty="0"/>
              <a:t> us from all sin. 8 If we say that we have no sin, we deceive ourselves, and the truth is not in us. 9 If we confess our sins, he is faithful and just to forgive us our sins, and to cleanse us from all unrighteousness.</a:t>
            </a:r>
          </a:p>
          <a:p>
            <a:pPr>
              <a:defRPr/>
            </a:pPr>
            <a:r>
              <a:rPr lang="en-US" altLang="en-US" sz="1100" b="1" dirty="0"/>
              <a:t>Rev. 2:10 </a:t>
            </a:r>
            <a:r>
              <a:rPr lang="en-US" altLang="en-US" sz="1100" dirty="0"/>
              <a:t>- Fear none of those things which thou shalt suffer: behold, the devil shall cast some of you into prison, that ye may be tried; and ye shall have tribulation ten days: </a:t>
            </a:r>
            <a:r>
              <a:rPr lang="en-US" altLang="en-US" sz="1100" b="1" dirty="0"/>
              <a:t>be thou faithful unto death, and I will give thee a crown of life.</a:t>
            </a:r>
          </a:p>
        </p:txBody>
      </p:sp>
      <p:sp>
        <p:nvSpPr>
          <p:cNvPr id="27652" name="Slide Number Placeholder 3">
            <a:extLst>
              <a:ext uri="{FF2B5EF4-FFF2-40B4-BE49-F238E27FC236}">
                <a16:creationId xmlns:a16="http://schemas.microsoft.com/office/drawing/2014/main" id="{4CB5F7CB-DCEC-4445-9D4C-C0AF3BC42EA8}"/>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980708" indent="-377195">
              <a:defRPr>
                <a:solidFill>
                  <a:schemeClr val="tx1"/>
                </a:solidFill>
                <a:latin typeface="Tahoma" panose="020B0604030504040204" pitchFamily="34" charset="0"/>
              </a:defRPr>
            </a:lvl2pPr>
            <a:lvl3pPr marL="1508782" indent="-301756">
              <a:defRPr>
                <a:solidFill>
                  <a:schemeClr val="tx1"/>
                </a:solidFill>
                <a:latin typeface="Tahoma" panose="020B0604030504040204" pitchFamily="34" charset="0"/>
              </a:defRPr>
            </a:lvl3pPr>
            <a:lvl4pPr marL="2112295" indent="-301756">
              <a:defRPr>
                <a:solidFill>
                  <a:schemeClr val="tx1"/>
                </a:solidFill>
                <a:latin typeface="Tahoma" panose="020B0604030504040204" pitchFamily="34" charset="0"/>
              </a:defRPr>
            </a:lvl4pPr>
            <a:lvl5pPr marL="2715809" indent="-301756">
              <a:defRPr>
                <a:solidFill>
                  <a:schemeClr val="tx1"/>
                </a:solidFill>
                <a:latin typeface="Tahoma" panose="020B0604030504040204" pitchFamily="34" charset="0"/>
              </a:defRPr>
            </a:lvl5pPr>
            <a:lvl6pPr marL="3319321" indent="-301756" eaLnBrk="0" fontAlgn="base" hangingPunct="0">
              <a:spcBef>
                <a:spcPct val="0"/>
              </a:spcBef>
              <a:spcAft>
                <a:spcPct val="0"/>
              </a:spcAft>
              <a:defRPr>
                <a:solidFill>
                  <a:schemeClr val="tx1"/>
                </a:solidFill>
                <a:latin typeface="Tahoma" panose="020B0604030504040204" pitchFamily="34" charset="0"/>
              </a:defRPr>
            </a:lvl6pPr>
            <a:lvl7pPr marL="3922835" indent="-301756" eaLnBrk="0" fontAlgn="base" hangingPunct="0">
              <a:spcBef>
                <a:spcPct val="0"/>
              </a:spcBef>
              <a:spcAft>
                <a:spcPct val="0"/>
              </a:spcAft>
              <a:defRPr>
                <a:solidFill>
                  <a:schemeClr val="tx1"/>
                </a:solidFill>
                <a:latin typeface="Tahoma" panose="020B0604030504040204" pitchFamily="34" charset="0"/>
              </a:defRPr>
            </a:lvl7pPr>
            <a:lvl8pPr marL="4526347" indent="-301756" eaLnBrk="0" fontAlgn="base" hangingPunct="0">
              <a:spcBef>
                <a:spcPct val="0"/>
              </a:spcBef>
              <a:spcAft>
                <a:spcPct val="0"/>
              </a:spcAft>
              <a:defRPr>
                <a:solidFill>
                  <a:schemeClr val="tx1"/>
                </a:solidFill>
                <a:latin typeface="Tahoma" panose="020B0604030504040204" pitchFamily="34" charset="0"/>
              </a:defRPr>
            </a:lvl8pPr>
            <a:lvl9pPr marL="5129861" indent="-301756" eaLnBrk="0" fontAlgn="base" hangingPunct="0">
              <a:spcBef>
                <a:spcPct val="0"/>
              </a:spcBef>
              <a:spcAft>
                <a:spcPct val="0"/>
              </a:spcAft>
              <a:defRPr>
                <a:solidFill>
                  <a:schemeClr val="tx1"/>
                </a:solidFill>
                <a:latin typeface="Tahoma" panose="020B0604030504040204" pitchFamily="34" charset="0"/>
              </a:defRPr>
            </a:lvl9pPr>
          </a:lstStyle>
          <a:p>
            <a:fld id="{895D2958-39BF-49B1-9712-C7565CDB518C}" type="slidenum">
              <a:rPr lang="en-US" altLang="en-US" smtClean="0">
                <a:latin typeface="Calibri" panose="020F0502020204030204" pitchFamily="34" charset="0"/>
              </a:rPr>
              <a:pPr/>
              <a:t>11</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61351F-DBB1-4664-ADA9-83BC7CB8848D}" type="slidenum">
              <a:rPr lang="en-US" smtClean="0"/>
              <a:t>2</a:t>
            </a:fld>
            <a:endParaRPr lang="en-US"/>
          </a:p>
        </p:txBody>
      </p:sp>
    </p:spTree>
    <p:extLst>
      <p:ext uri="{BB962C8B-B14F-4D97-AF65-F5344CB8AC3E}">
        <p14:creationId xmlns:p14="http://schemas.microsoft.com/office/powerpoint/2010/main" val="2597075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300" b="1" dirty="0"/>
          </a:p>
        </p:txBody>
      </p:sp>
      <p:sp>
        <p:nvSpPr>
          <p:cNvPr id="4" name="Slide Number Placeholder 3"/>
          <p:cNvSpPr>
            <a:spLocks noGrp="1"/>
          </p:cNvSpPr>
          <p:nvPr>
            <p:ph type="sldNum" sz="quarter" idx="5"/>
          </p:nvPr>
        </p:nvSpPr>
        <p:spPr/>
        <p:txBody>
          <a:bodyPr/>
          <a:lstStyle/>
          <a:p>
            <a:fld id="{2E61351F-DBB1-4664-ADA9-83BC7CB8848D}" type="slidenum">
              <a:rPr lang="en-US" smtClean="0"/>
              <a:t>3</a:t>
            </a:fld>
            <a:endParaRPr lang="en-US"/>
          </a:p>
        </p:txBody>
      </p:sp>
    </p:spTree>
    <p:extLst>
      <p:ext uri="{BB962C8B-B14F-4D97-AF65-F5344CB8AC3E}">
        <p14:creationId xmlns:p14="http://schemas.microsoft.com/office/powerpoint/2010/main" val="3110475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8:38 </a:t>
            </a:r>
            <a:r>
              <a:rPr lang="en-US" dirty="0"/>
              <a:t>- And he commanded the chariot to stand still: and they went down both into the water, both Philip and the eunuch; and he baptized him.</a:t>
            </a:r>
          </a:p>
          <a:p>
            <a:r>
              <a:rPr lang="en-US" b="1"/>
              <a:t>Acts 8:32-39 </a:t>
            </a:r>
            <a:r>
              <a:rPr lang="en-US" b="1" dirty="0"/>
              <a:t>- READ</a:t>
            </a:r>
          </a:p>
          <a:p>
            <a:r>
              <a:rPr lang="en-US" b="1" dirty="0"/>
              <a:t>Rom. 6:3-5 </a:t>
            </a:r>
            <a:r>
              <a:rPr lang="en-US" b="0" dirty="0"/>
              <a:t>- Know ye not, that so many of us as were baptized into Jesus Christ were baptized into his death? {were: or, are} 4 Therefore we are buried with him by baptism into death: that like as Christ was raised up from the dead by the glory of the Father, even so we also should walk in newness of life. 5 For if we have been planted together in the likeness of his death, we shall be also in the likeness of his resurrection:</a:t>
            </a:r>
          </a:p>
          <a:p>
            <a:r>
              <a:rPr lang="en-US" b="1" dirty="0"/>
              <a:t>Col. 2:10-12 </a:t>
            </a:r>
            <a:r>
              <a:rPr lang="en-US" b="0" dirty="0"/>
              <a:t>- </a:t>
            </a:r>
            <a:r>
              <a:rPr lang="en-US" b="1" dirty="0"/>
              <a:t>10</a:t>
            </a:r>
            <a:r>
              <a:rPr lang="en-US" b="0" dirty="0"/>
              <a:t> And ye are complete in him, which is the head of all principality and power: </a:t>
            </a:r>
            <a:r>
              <a:rPr lang="en-US" b="1" dirty="0"/>
              <a:t>11</a:t>
            </a:r>
            <a:r>
              <a:rPr lang="en-US" b="0" dirty="0"/>
              <a:t> In whom also ye are circumcised with the circumcision made without hands, in putting off the body of the sins of the flesh by the circumcision of Christ: </a:t>
            </a:r>
            <a:r>
              <a:rPr lang="en-US" b="1" dirty="0"/>
              <a:t>12</a:t>
            </a:r>
            <a:r>
              <a:rPr lang="en-US" b="0" dirty="0"/>
              <a:t> Buried with him in baptism, wherein also ye are risen with him through the faith of the operation of God, who hath raised him from the dead.</a:t>
            </a:r>
          </a:p>
          <a:p>
            <a:r>
              <a:rPr lang="en-US" b="1" dirty="0"/>
              <a:t>Jn. 3:22-23 </a:t>
            </a:r>
            <a:r>
              <a:rPr lang="en-US" b="0" dirty="0"/>
              <a:t>- After these things came Jesus and his disciples into the land of Judaea; and there he tarried with them, and baptized. </a:t>
            </a:r>
            <a:r>
              <a:rPr lang="en-US" b="1" dirty="0"/>
              <a:t>23</a:t>
            </a:r>
            <a:r>
              <a:rPr lang="en-US" b="0" dirty="0"/>
              <a:t> And John also was baptizing in </a:t>
            </a:r>
            <a:r>
              <a:rPr lang="en-US" b="0" dirty="0" err="1"/>
              <a:t>Aenon</a:t>
            </a:r>
            <a:r>
              <a:rPr lang="en-US" b="0" dirty="0"/>
              <a:t> near to Salim, </a:t>
            </a:r>
            <a:r>
              <a:rPr lang="en-US" b="1" dirty="0"/>
              <a:t>because there was much water there</a:t>
            </a:r>
            <a:r>
              <a:rPr lang="en-US" b="0" dirty="0"/>
              <a:t>: and they came, and were baptized.</a:t>
            </a:r>
          </a:p>
          <a:p>
            <a:endParaRPr lang="en-US" dirty="0"/>
          </a:p>
        </p:txBody>
      </p:sp>
      <p:sp>
        <p:nvSpPr>
          <p:cNvPr id="4" name="Slide Number Placeholder 3"/>
          <p:cNvSpPr>
            <a:spLocks noGrp="1"/>
          </p:cNvSpPr>
          <p:nvPr>
            <p:ph type="sldNum" sz="quarter" idx="5"/>
          </p:nvPr>
        </p:nvSpPr>
        <p:spPr/>
        <p:txBody>
          <a:bodyPr/>
          <a:lstStyle/>
          <a:p>
            <a:fld id="{2E61351F-DBB1-4664-ADA9-83BC7CB8848D}" type="slidenum">
              <a:rPr lang="en-US" smtClean="0"/>
              <a:t>4</a:t>
            </a:fld>
            <a:endParaRPr lang="en-US"/>
          </a:p>
        </p:txBody>
      </p:sp>
    </p:spTree>
    <p:extLst>
      <p:ext uri="{BB962C8B-B14F-4D97-AF65-F5344CB8AC3E}">
        <p14:creationId xmlns:p14="http://schemas.microsoft.com/office/powerpoint/2010/main" val="3625339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Mk. 16:15-16 - </a:t>
            </a:r>
            <a:r>
              <a:rPr lang="en-US" b="0" dirty="0"/>
              <a:t>And he said unto them, Go ye into all the world, and preach the gospel to every creature. 16 He that believeth and is baptized shall be saved; but he that believeth not shall be damned.</a:t>
            </a:r>
          </a:p>
          <a:p>
            <a:r>
              <a:rPr lang="en-US" b="1" dirty="0"/>
              <a:t>Matt. 7:24-27 </a:t>
            </a:r>
            <a:r>
              <a:rPr lang="en-US" b="0" dirty="0"/>
              <a:t>- Therefore </a:t>
            </a:r>
            <a:r>
              <a:rPr lang="en-US" b="1" dirty="0"/>
              <a:t>whosoever heareth these sayings of mine, and doeth them</a:t>
            </a:r>
            <a:r>
              <a:rPr lang="en-US" b="0" dirty="0"/>
              <a:t>, I will liken him unto </a:t>
            </a:r>
            <a:r>
              <a:rPr lang="en-US" b="1" dirty="0"/>
              <a:t>a wise man</a:t>
            </a:r>
            <a:r>
              <a:rPr lang="en-US" b="0" dirty="0"/>
              <a:t>, which built his house upon a rock: 25 And the rain descended, and the floods came, and the winds blew, and beat upon that house; and it fell not: for it was founded upon a rock. 26 And every one that heareth these sayings of mine, and doeth them not, shall be likened unto a foolish man, which built his house upon the sand: 27 And the rain descended, and the floods came, and the winds blew, and beat upon that house; and it fell: and great was the fall of it.</a:t>
            </a:r>
          </a:p>
          <a:p>
            <a:r>
              <a:rPr lang="en-US" b="1" dirty="0"/>
              <a:t>Jas. 2:22-25 </a:t>
            </a:r>
            <a:r>
              <a:rPr lang="en-US" dirty="0"/>
              <a:t>- But </a:t>
            </a:r>
            <a:r>
              <a:rPr lang="en-US" b="1" dirty="0"/>
              <a:t>be ye doers of the word, and not hearers only</a:t>
            </a:r>
            <a:r>
              <a:rPr lang="en-US" dirty="0"/>
              <a:t>, deceiving your own selves. 23 For </a:t>
            </a:r>
            <a:r>
              <a:rPr lang="en-US" b="1" dirty="0"/>
              <a:t>if any be a hearer of the word, and not a doer, he is like unto a man beholding his natural face in a glass: 24 For he </a:t>
            </a:r>
            <a:r>
              <a:rPr lang="en-US" b="1" dirty="0" err="1"/>
              <a:t>beholdeth</a:t>
            </a:r>
            <a:r>
              <a:rPr lang="en-US" b="1" dirty="0"/>
              <a:t> himself, and </a:t>
            </a:r>
            <a:r>
              <a:rPr lang="en-US" b="1" dirty="0" err="1"/>
              <a:t>goeth</a:t>
            </a:r>
            <a:r>
              <a:rPr lang="en-US" b="1" dirty="0"/>
              <a:t> his way, and straightway </a:t>
            </a:r>
            <a:r>
              <a:rPr lang="en-US" b="1" dirty="0" err="1"/>
              <a:t>forgetteth</a:t>
            </a:r>
            <a:r>
              <a:rPr lang="en-US" b="1" dirty="0"/>
              <a:t> what manner of man he was. 25 But whoso </a:t>
            </a:r>
            <a:r>
              <a:rPr lang="en-US" b="1" dirty="0" err="1"/>
              <a:t>looketh</a:t>
            </a:r>
            <a:r>
              <a:rPr lang="en-US" b="1" dirty="0"/>
              <a:t> into the perfect law of liberty, and </a:t>
            </a:r>
            <a:r>
              <a:rPr lang="en-US" b="1" dirty="0" err="1"/>
              <a:t>continueth</a:t>
            </a:r>
            <a:r>
              <a:rPr lang="en-US" b="1" dirty="0"/>
              <a:t> therein, he being not a forgetful hearer</a:t>
            </a:r>
            <a:r>
              <a:rPr lang="en-US" dirty="0"/>
              <a:t>, but a doer of the work, this man shall be blessed in his deed.</a:t>
            </a:r>
          </a:p>
        </p:txBody>
      </p:sp>
      <p:sp>
        <p:nvSpPr>
          <p:cNvPr id="4" name="Slide Number Placeholder 3"/>
          <p:cNvSpPr>
            <a:spLocks noGrp="1"/>
          </p:cNvSpPr>
          <p:nvPr>
            <p:ph type="sldNum" sz="quarter" idx="5"/>
          </p:nvPr>
        </p:nvSpPr>
        <p:spPr/>
        <p:txBody>
          <a:bodyPr/>
          <a:lstStyle/>
          <a:p>
            <a:fld id="{2E61351F-DBB1-4664-ADA9-83BC7CB8848D}" type="slidenum">
              <a:rPr lang="en-US" smtClean="0"/>
              <a:t>5</a:t>
            </a:fld>
            <a:endParaRPr lang="en-US"/>
          </a:p>
        </p:txBody>
      </p:sp>
    </p:spTree>
    <p:extLst>
      <p:ext uri="{BB962C8B-B14F-4D97-AF65-F5344CB8AC3E}">
        <p14:creationId xmlns:p14="http://schemas.microsoft.com/office/powerpoint/2010/main" val="37488590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2:36-38 </a:t>
            </a:r>
            <a:r>
              <a:rPr lang="en-US" dirty="0"/>
              <a:t>- </a:t>
            </a:r>
            <a:r>
              <a:rPr lang="en-US" b="1" dirty="0"/>
              <a:t>36</a:t>
            </a:r>
            <a:r>
              <a:rPr lang="en-US" dirty="0"/>
              <a:t> Therefore let all the house of Israel know assuredly, that God hath made that same Jesus, whom ye have crucified, both Lord and Christ. </a:t>
            </a:r>
            <a:r>
              <a:rPr lang="en-US" b="1" dirty="0"/>
              <a:t>37</a:t>
            </a:r>
            <a:r>
              <a:rPr lang="en-US" dirty="0"/>
              <a:t> Now when they heard this, they were pricked in their heart, and said unto Peter and to the rest of the apostles, Men and brethren, what shall we do? </a:t>
            </a:r>
            <a:r>
              <a:rPr lang="en-US" b="1" dirty="0"/>
              <a:t>38 </a:t>
            </a:r>
            <a:r>
              <a:rPr lang="en-US" dirty="0"/>
              <a:t>Then Peter said unto them, </a:t>
            </a:r>
            <a:r>
              <a:rPr lang="en-US" b="1" dirty="0"/>
              <a:t>Repent, and be baptized every one of you in the name of Jesus Christ for the remission of sins, and ye shall receive the gift of the Holy Ghost.</a:t>
            </a:r>
          </a:p>
          <a:p>
            <a:r>
              <a:rPr lang="en-US" b="1" dirty="0"/>
              <a:t>Acts 3:19 - </a:t>
            </a:r>
            <a:r>
              <a:rPr lang="en-US" sz="1300" dirty="0"/>
              <a:t>"Repent ye therefore and be converted, that your sins may be blotted out,“</a:t>
            </a:r>
          </a:p>
          <a:p>
            <a:endParaRPr lang="en-US" dirty="0"/>
          </a:p>
        </p:txBody>
      </p:sp>
      <p:sp>
        <p:nvSpPr>
          <p:cNvPr id="4" name="Slide Number Placeholder 3"/>
          <p:cNvSpPr>
            <a:spLocks noGrp="1"/>
          </p:cNvSpPr>
          <p:nvPr>
            <p:ph type="sldNum" sz="quarter" idx="5"/>
          </p:nvPr>
        </p:nvSpPr>
        <p:spPr/>
        <p:txBody>
          <a:bodyPr/>
          <a:lstStyle/>
          <a:p>
            <a:fld id="{2E61351F-DBB1-4664-ADA9-83BC7CB8848D}" type="slidenum">
              <a:rPr lang="en-US" smtClean="0"/>
              <a:t>6</a:t>
            </a:fld>
            <a:endParaRPr lang="en-US"/>
          </a:p>
        </p:txBody>
      </p:sp>
    </p:spTree>
    <p:extLst>
      <p:ext uri="{BB962C8B-B14F-4D97-AF65-F5344CB8AC3E}">
        <p14:creationId xmlns:p14="http://schemas.microsoft.com/office/powerpoint/2010/main" val="42500678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9:1-20 - READ</a:t>
            </a:r>
          </a:p>
          <a:p>
            <a:pPr defTabSz="966612">
              <a:defRPr/>
            </a:pPr>
            <a:r>
              <a:rPr lang="en-US" sz="1300" b="1" dirty="0"/>
              <a:t>Acts 9:6 </a:t>
            </a:r>
            <a:r>
              <a:rPr lang="en-US" sz="1300" dirty="0"/>
              <a:t>- And he trembling and astonished said, Lord, what wilt thou have me to do? And the Lord said unto him, Arise, and go into the city, and it shall be told thee </a:t>
            </a:r>
            <a:r>
              <a:rPr lang="en-US" sz="1300" b="1" dirty="0"/>
              <a:t>what thou must do</a:t>
            </a:r>
            <a:r>
              <a:rPr lang="en-US" sz="1300" dirty="0"/>
              <a:t>.</a:t>
            </a:r>
          </a:p>
          <a:p>
            <a:r>
              <a:rPr lang="en-US" b="1" dirty="0"/>
              <a:t>Vs. 20 </a:t>
            </a:r>
            <a:r>
              <a:rPr lang="en-US" b="0" dirty="0"/>
              <a:t>- And there was a certain disciple at Damascus, named Ananias; and to him said the Lord in a vision, Ananias. And he said, Behold, I am here, Lord. 11 And the Lord said unto him, Arise, and go into the street which is called Straight, and enquire in the house of Judas for one called Saul, of Tarsus: for</a:t>
            </a:r>
            <a:r>
              <a:rPr lang="en-US" b="1" dirty="0"/>
              <a:t>, behold, he </a:t>
            </a:r>
            <a:r>
              <a:rPr lang="en-US" b="1" dirty="0" err="1"/>
              <a:t>prayeth</a:t>
            </a:r>
            <a:r>
              <a:rPr lang="en-US" b="1" dirty="0"/>
              <a:t>,</a:t>
            </a:r>
          </a:p>
          <a:p>
            <a:r>
              <a:rPr lang="en-US" b="1" dirty="0"/>
              <a:t>Acts 22:3-16 - READ COMMENT</a:t>
            </a:r>
          </a:p>
          <a:p>
            <a:r>
              <a:rPr lang="en-US" b="1" dirty="0"/>
              <a:t>Vs. 16 </a:t>
            </a:r>
            <a:r>
              <a:rPr lang="en-US" dirty="0"/>
              <a:t>- And now why </a:t>
            </a:r>
            <a:r>
              <a:rPr lang="en-US" dirty="0" err="1"/>
              <a:t>tarriest</a:t>
            </a:r>
            <a:r>
              <a:rPr lang="en-US" dirty="0"/>
              <a:t> thou? arise, and be baptized, and wash away thy sins, calling on the name of the Lord.</a:t>
            </a:r>
          </a:p>
          <a:p>
            <a:r>
              <a:rPr lang="en-US" b="1" dirty="0"/>
              <a:t>Acts 9:3-4, 12 </a:t>
            </a:r>
            <a:r>
              <a:rPr lang="en-US" dirty="0"/>
              <a:t>- </a:t>
            </a:r>
            <a:r>
              <a:rPr lang="en-US" b="1" dirty="0"/>
              <a:t>3 </a:t>
            </a:r>
            <a:r>
              <a:rPr lang="en-US" dirty="0"/>
              <a:t>And as he journeyed, he came near Damascus: and suddenly there shined round about him a light from heaven: </a:t>
            </a:r>
            <a:r>
              <a:rPr lang="en-US" b="1" dirty="0"/>
              <a:t>4</a:t>
            </a:r>
            <a:r>
              <a:rPr lang="en-US" dirty="0"/>
              <a:t> And he fell to the earth, and </a:t>
            </a:r>
            <a:r>
              <a:rPr lang="en-US" b="1" dirty="0"/>
              <a:t>heard a voice saying unto him</a:t>
            </a:r>
            <a:r>
              <a:rPr lang="en-US" dirty="0"/>
              <a:t>, Saul, Saul, why </a:t>
            </a:r>
            <a:r>
              <a:rPr lang="en-US" dirty="0" err="1"/>
              <a:t>persecutest</a:t>
            </a:r>
            <a:r>
              <a:rPr lang="en-US" dirty="0"/>
              <a:t> thou me? </a:t>
            </a:r>
            <a:r>
              <a:rPr lang="en-US" b="1" dirty="0"/>
              <a:t>12 </a:t>
            </a:r>
            <a:r>
              <a:rPr lang="en-US" b="0" dirty="0"/>
              <a:t>And hath seen in a vision a man named Ananias coming in, and putting his hand on him, that he might receive his sight.</a:t>
            </a:r>
          </a:p>
          <a:p>
            <a:pPr defTabSz="966612">
              <a:defRPr/>
            </a:pPr>
            <a:r>
              <a:rPr lang="en-US" sz="1300" i="1" dirty="0"/>
              <a:t>It will not help to say this washing was symbolic. One might as well argue that the arising was symbolic rather than real, or that the baptism was symbolic rather than actual, or that the calling on the Lord was only symbolic rather than genuine calling, as to contend that the washing away of sins was only a symbolic portrayal. The language of Ananias clearly implies that Saul was still a sinner until he was baptized.</a:t>
            </a:r>
          </a:p>
          <a:p>
            <a:endParaRPr lang="en-US" dirty="0"/>
          </a:p>
        </p:txBody>
      </p:sp>
      <p:sp>
        <p:nvSpPr>
          <p:cNvPr id="4" name="Slide Number Placeholder 3"/>
          <p:cNvSpPr>
            <a:spLocks noGrp="1"/>
          </p:cNvSpPr>
          <p:nvPr>
            <p:ph type="sldNum" sz="quarter" idx="5"/>
          </p:nvPr>
        </p:nvSpPr>
        <p:spPr/>
        <p:txBody>
          <a:bodyPr/>
          <a:lstStyle/>
          <a:p>
            <a:fld id="{2E61351F-DBB1-4664-ADA9-83BC7CB8848D}" type="slidenum">
              <a:rPr lang="en-US" smtClean="0"/>
              <a:t>7</a:t>
            </a:fld>
            <a:endParaRPr lang="en-US"/>
          </a:p>
        </p:txBody>
      </p:sp>
    </p:spTree>
    <p:extLst>
      <p:ext uri="{BB962C8B-B14F-4D97-AF65-F5344CB8AC3E}">
        <p14:creationId xmlns:p14="http://schemas.microsoft.com/office/powerpoint/2010/main" val="4438432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 6:3-4 </a:t>
            </a:r>
            <a:r>
              <a:rPr lang="en-US" dirty="0"/>
              <a:t>-  Know ye not, that so many of us as were baptized into Jesus Christ were baptized into his death? {were: or, are} 4 Therefore we are buried with him by baptism into death: that like as Christ was raised up from the dead by the glory of the Father, even so we also should walk in </a:t>
            </a:r>
            <a:r>
              <a:rPr lang="en-US" b="1" dirty="0"/>
              <a:t>newness of life.</a:t>
            </a:r>
          </a:p>
          <a:p>
            <a:r>
              <a:rPr lang="en-US" b="1" dirty="0"/>
              <a:t>Eph. 1:3 </a:t>
            </a:r>
            <a:r>
              <a:rPr lang="en-US" b="0" dirty="0"/>
              <a:t>- Blessed be the God and Father of our Lord Jesus Christ, who hath blessed us with </a:t>
            </a:r>
            <a:r>
              <a:rPr lang="en-US" b="1" dirty="0"/>
              <a:t>all spiritual blessings in heavenly places in Christ</a:t>
            </a:r>
            <a:r>
              <a:rPr lang="en-US" b="0" dirty="0"/>
              <a:t>: </a:t>
            </a:r>
          </a:p>
          <a:p>
            <a:r>
              <a:rPr lang="en-US" b="1" dirty="0"/>
              <a:t>Gal. 3:26 </a:t>
            </a:r>
            <a:r>
              <a:rPr lang="en-US" b="0" dirty="0"/>
              <a:t>- For ye are all the children of God by faith in Christ Jesus. 27 For as many of you as have been </a:t>
            </a:r>
            <a:r>
              <a:rPr lang="en-US" b="1" dirty="0"/>
              <a:t>baptized into </a:t>
            </a:r>
            <a:r>
              <a:rPr lang="en-US" b="0" dirty="0"/>
              <a:t>Christ have put on Christ.</a:t>
            </a:r>
          </a:p>
          <a:p>
            <a:endParaRPr lang="en-US" b="0" dirty="0"/>
          </a:p>
        </p:txBody>
      </p:sp>
      <p:sp>
        <p:nvSpPr>
          <p:cNvPr id="4" name="Slide Number Placeholder 3"/>
          <p:cNvSpPr>
            <a:spLocks noGrp="1"/>
          </p:cNvSpPr>
          <p:nvPr>
            <p:ph type="sldNum" sz="quarter" idx="5"/>
          </p:nvPr>
        </p:nvSpPr>
        <p:spPr/>
        <p:txBody>
          <a:bodyPr/>
          <a:lstStyle/>
          <a:p>
            <a:fld id="{2E61351F-DBB1-4664-ADA9-83BC7CB8848D}" type="slidenum">
              <a:rPr lang="en-US" smtClean="0"/>
              <a:t>8</a:t>
            </a:fld>
            <a:endParaRPr lang="en-US"/>
          </a:p>
        </p:txBody>
      </p:sp>
    </p:spTree>
    <p:extLst>
      <p:ext uri="{BB962C8B-B14F-4D97-AF65-F5344CB8AC3E}">
        <p14:creationId xmlns:p14="http://schemas.microsoft.com/office/powerpoint/2010/main" val="4104479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1 Pet. 3:20-21 </a:t>
            </a:r>
            <a:r>
              <a:rPr lang="en-US" dirty="0"/>
              <a:t>- Which sometime were disobedient, when once the longsuffering of God waited in the days of Noah, while the ark was a preparing, wherein few, that is, eight souls were saved by water. </a:t>
            </a:r>
            <a:r>
              <a:rPr lang="en-US" b="1" dirty="0"/>
              <a:t>21</a:t>
            </a:r>
            <a:r>
              <a:rPr lang="en-US" dirty="0"/>
              <a:t> The like figure whereunto even baptism doth also now save us (not the putting away of the filth of the flesh, but the answer of a good conscience toward God,) by the resurrection of Jesus Christ:</a:t>
            </a:r>
          </a:p>
        </p:txBody>
      </p:sp>
      <p:sp>
        <p:nvSpPr>
          <p:cNvPr id="4" name="Slide Number Placeholder 3"/>
          <p:cNvSpPr>
            <a:spLocks noGrp="1"/>
          </p:cNvSpPr>
          <p:nvPr>
            <p:ph type="sldNum" sz="quarter" idx="5"/>
          </p:nvPr>
        </p:nvSpPr>
        <p:spPr/>
        <p:txBody>
          <a:bodyPr/>
          <a:lstStyle/>
          <a:p>
            <a:fld id="{2E61351F-DBB1-4664-ADA9-83BC7CB8848D}" type="slidenum">
              <a:rPr lang="en-US" smtClean="0"/>
              <a:t>9</a:t>
            </a:fld>
            <a:endParaRPr lang="en-US"/>
          </a:p>
        </p:txBody>
      </p:sp>
    </p:spTree>
    <p:extLst>
      <p:ext uri="{BB962C8B-B14F-4D97-AF65-F5344CB8AC3E}">
        <p14:creationId xmlns:p14="http://schemas.microsoft.com/office/powerpoint/2010/main" val="13658653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ltGray">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93814" y="990600"/>
            <a:ext cx="8458200" cy="3200400"/>
          </a:xfrm>
        </p:spPr>
        <p:txBody>
          <a:bodyPr>
            <a:normAutofit/>
          </a:bodyPr>
          <a:lstStyle>
            <a:lvl1pPr>
              <a:defRPr sz="6000"/>
            </a:lvl1pPr>
          </a:lstStyle>
          <a:p>
            <a:r>
              <a:rPr lang="en-US"/>
              <a:t>Click to edit Master title style</a:t>
            </a:r>
            <a:endParaRPr/>
          </a:p>
        </p:txBody>
      </p:sp>
      <p:sp>
        <p:nvSpPr>
          <p:cNvPr id="3" name="Subtitle 2"/>
          <p:cNvSpPr>
            <a:spLocks noGrp="1"/>
          </p:cNvSpPr>
          <p:nvPr>
            <p:ph type="subTitle" idx="1"/>
          </p:nvPr>
        </p:nvSpPr>
        <p:spPr>
          <a:xfrm>
            <a:off x="1293813" y="4267200"/>
            <a:ext cx="8458200" cy="1371600"/>
          </a:xfrm>
          <a:noFill/>
        </p:spPr>
        <p:txBody>
          <a:bodyPr>
            <a:norm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p:txBody>
          <a:bodyPr/>
          <a:lstStyle/>
          <a:p>
            <a:fld id="{99D2A58A-F6A3-44B4-8553-CA3EAF252FB7}" type="datetime1">
              <a:rPr lang="en-US" smtClean="0"/>
              <a:t>5/20/2019</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28785936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1600200">
              <a:defRPr/>
            </a:lvl6pPr>
            <a:lvl7pPr marL="1874520">
              <a:defRPr/>
            </a:lvl7pPr>
            <a:lvl8pPr marL="2148840">
              <a:defRPr/>
            </a:lvl8pPr>
            <a:lvl9pPr marL="242316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3B8F513F-1C7D-48A3-9E66-761794785CC6}" type="datetime1">
              <a:rPr lang="en-US" smtClean="0"/>
              <a:t>5/20/2019</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33870325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52014" y="381000"/>
            <a:ext cx="1904998" cy="57912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93814" y="381000"/>
            <a:ext cx="8305800" cy="5791200"/>
          </a:xfrm>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805BC340-5827-402A-ABD7-86B6900F77A8}" type="datetime1">
              <a:rPr lang="en-US" smtClean="0"/>
              <a:t>5/20/2019</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619852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DD05BD3E-AD23-4233-B7FD-BCC74AA741B1}" type="datetime1">
              <a:rPr lang="en-US" smtClean="0"/>
              <a:t>5/20/2019</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21944926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3813" y="2057400"/>
            <a:ext cx="8458201" cy="2666999"/>
          </a:xfrm>
        </p:spPr>
        <p:txBody>
          <a:bodyPr anchor="b">
            <a:normAutofit/>
          </a:bodyPr>
          <a:lstStyle>
            <a:lvl1pPr algn="l">
              <a:defRPr sz="4800" b="0" i="0" cap="none" baseline="0"/>
            </a:lvl1pPr>
          </a:lstStyle>
          <a:p>
            <a:r>
              <a:rPr lang="en-US"/>
              <a:t>Click to edit Master title style</a:t>
            </a:r>
            <a:endParaRPr/>
          </a:p>
        </p:txBody>
      </p:sp>
      <p:sp>
        <p:nvSpPr>
          <p:cNvPr id="3" name="Text Placeholder 2"/>
          <p:cNvSpPr>
            <a:spLocks noGrp="1"/>
          </p:cNvSpPr>
          <p:nvPr>
            <p:ph type="body" idx="1"/>
          </p:nvPr>
        </p:nvSpPr>
        <p:spPr>
          <a:xfrm>
            <a:off x="1293813" y="4876800"/>
            <a:ext cx="8458201" cy="1143000"/>
          </a:xfrm>
          <a:noFill/>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F85C56-1C19-4454-A6D4-FDB294070137}" type="datetime1">
              <a:rPr lang="en-US" smtClean="0"/>
              <a:t>5/20/2019</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2215614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93812" y="1676400"/>
            <a:ext cx="4700016" cy="4495800"/>
          </a:xfrm>
        </p:spPr>
        <p:txBody>
          <a:bodyPr>
            <a:normAutofit/>
          </a:bodyPr>
          <a:lstStyle>
            <a:lvl1pPr>
              <a:defRPr sz="2400"/>
            </a:lvl1pPr>
            <a:lvl2pPr>
              <a:defRPr sz="2000"/>
            </a:lvl2pPr>
            <a:lvl3pPr>
              <a:defRPr sz="1800"/>
            </a:lvl3pPr>
            <a:lvl4pPr>
              <a:defRPr sz="1600"/>
            </a:lvl4pPr>
            <a:lvl5pPr>
              <a:defRPr sz="1600"/>
            </a:lvl5pPr>
            <a:lvl6pPr marL="1600200">
              <a:defRPr sz="1600"/>
            </a:lvl6pPr>
            <a:lvl7pPr marL="1874520">
              <a:defRPr sz="1600"/>
            </a:lvl7pPr>
            <a:lvl8pPr marL="2148840">
              <a:defRPr sz="1600"/>
            </a:lvl8pPr>
            <a:lvl9pPr marL="242316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02035" y="1676401"/>
            <a:ext cx="4700016" cy="4495800"/>
          </a:xfrm>
        </p:spPr>
        <p:txBody>
          <a:bodyPr>
            <a:normAutofit/>
          </a:bodyPr>
          <a:lstStyle>
            <a:lvl1pPr>
              <a:defRPr sz="2400"/>
            </a:lvl1pPr>
            <a:lvl2pPr>
              <a:defRPr sz="2000"/>
            </a:lvl2pPr>
            <a:lvl3pPr>
              <a:defRPr sz="1800"/>
            </a:lvl3pPr>
            <a:lvl4pPr>
              <a:defRPr sz="1600"/>
            </a:lvl4pPr>
            <a:lvl5pPr>
              <a:defRPr sz="1600"/>
            </a:lvl5pPr>
            <a:lvl6pPr marL="1600200">
              <a:defRPr sz="1600"/>
            </a:lvl6pPr>
            <a:lvl7pPr marL="1874520">
              <a:defRPr sz="1600"/>
            </a:lvl7pPr>
            <a:lvl8pPr marL="2148840">
              <a:defRPr sz="1600"/>
            </a:lvl8pPr>
            <a:lvl9pPr marL="242316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9CAAEA3F-BC83-4494-8BB2-CF9729692A8C}" type="datetime1">
              <a:rPr lang="en-US" smtClean="0"/>
              <a:t>5/20/2019</a:t>
            </a:fld>
            <a:endParaRPr lang="en-US"/>
          </a:p>
        </p:txBody>
      </p:sp>
      <p:sp>
        <p:nvSpPr>
          <p:cNvPr id="6" name="Footer Placeholder 5"/>
          <p:cNvSpPr>
            <a:spLocks noGrp="1"/>
          </p:cNvSpPr>
          <p:nvPr>
            <p:ph type="ftr" sz="quarter" idx="11"/>
          </p:nvPr>
        </p:nvSpPr>
        <p:spPr/>
        <p:txBody>
          <a:bodyPr/>
          <a:lstStyle/>
          <a:p>
            <a:r>
              <a:rPr lang="en-US"/>
              <a:t>Add a footer</a:t>
            </a:r>
          </a:p>
        </p:txBody>
      </p:sp>
      <p:sp>
        <p:nvSpPr>
          <p:cNvPr id="7" name="Slide Number Placeholder 6"/>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21934511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3813" y="381000"/>
            <a:ext cx="9601200" cy="11430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93813" y="1676399"/>
            <a:ext cx="4701142" cy="762001"/>
          </a:xfrm>
        </p:spPr>
        <p:txBody>
          <a:bodyPr anchor="ctr">
            <a:noAutofit/>
          </a:bodyP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93813" y="2516457"/>
            <a:ext cx="4701142" cy="3655743"/>
          </a:xfrm>
        </p:spPr>
        <p:txBody>
          <a:bodyPr/>
          <a:lstStyle>
            <a:lvl1pPr>
              <a:defRPr sz="2200"/>
            </a:lvl1pPr>
            <a:lvl2pPr>
              <a:defRPr sz="2000"/>
            </a:lvl2pPr>
            <a:lvl3pPr>
              <a:defRPr sz="1800"/>
            </a:lvl3pPr>
            <a:lvl4pPr>
              <a:defRPr sz="1600"/>
            </a:lvl4pPr>
            <a:lvl5pPr>
              <a:defRPr sz="1600"/>
            </a:lvl5pPr>
            <a:lvl6pPr marL="1600200">
              <a:defRPr sz="1600"/>
            </a:lvl6pPr>
            <a:lvl7pPr marL="1874520">
              <a:defRPr sz="1600"/>
            </a:lvl7pPr>
            <a:lvl8pPr marL="2148840">
              <a:defRPr sz="1600"/>
            </a:lvl8pPr>
            <a:lvl9pPr marL="242316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191754" y="1676399"/>
            <a:ext cx="4703259" cy="762001"/>
          </a:xfrm>
        </p:spPr>
        <p:txBody>
          <a:bodyPr anchor="ctr">
            <a:noAutofit/>
          </a:bodyP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1754" y="2516457"/>
            <a:ext cx="4703259" cy="3655743"/>
          </a:xfrm>
        </p:spPr>
        <p:txBody>
          <a:bodyPr/>
          <a:lstStyle>
            <a:lvl1pPr>
              <a:defRPr sz="2200"/>
            </a:lvl1pPr>
            <a:lvl2pPr>
              <a:defRPr sz="2000"/>
            </a:lvl2pPr>
            <a:lvl3pPr>
              <a:defRPr sz="1800"/>
            </a:lvl3pPr>
            <a:lvl4pPr>
              <a:defRPr sz="1600"/>
            </a:lvl4pPr>
            <a:lvl5pPr>
              <a:defRPr sz="1600"/>
            </a:lvl5pPr>
            <a:lvl6pPr marL="1600200">
              <a:defRPr sz="1600"/>
            </a:lvl6pPr>
            <a:lvl7pPr marL="1874520">
              <a:defRPr sz="1600"/>
            </a:lvl7pPr>
            <a:lvl8pPr marL="2148840">
              <a:defRPr sz="1600"/>
            </a:lvl8pPr>
            <a:lvl9pPr marL="242316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B48BCFC3-C38C-4973-9593-9C0AA203E374}" type="datetime1">
              <a:rPr lang="en-US" smtClean="0"/>
              <a:t>5/20/2019</a:t>
            </a:fld>
            <a:endParaRPr lang="en-US"/>
          </a:p>
        </p:txBody>
      </p:sp>
      <p:sp>
        <p:nvSpPr>
          <p:cNvPr id="8" name="Footer Placeholder 7"/>
          <p:cNvSpPr>
            <a:spLocks noGrp="1"/>
          </p:cNvSpPr>
          <p:nvPr>
            <p:ph type="ftr" sz="quarter" idx="11"/>
          </p:nvPr>
        </p:nvSpPr>
        <p:spPr/>
        <p:txBody>
          <a:bodyPr/>
          <a:lstStyle/>
          <a:p>
            <a:r>
              <a:rPr lang="en-US"/>
              <a:t>Add a footer</a:t>
            </a:r>
          </a:p>
        </p:txBody>
      </p:sp>
      <p:sp>
        <p:nvSpPr>
          <p:cNvPr id="9" name="Slide Number Placeholder 8"/>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30576845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7B00E9B8-A638-47B9-8EAF-A06FB35BB403}" type="datetime1">
              <a:rPr lang="en-US" smtClean="0"/>
              <a:t>5/20/2019</a:t>
            </a:fld>
            <a:endParaRPr lang="en-US"/>
          </a:p>
        </p:txBody>
      </p:sp>
      <p:sp>
        <p:nvSpPr>
          <p:cNvPr id="4" name="Footer Placeholder 3"/>
          <p:cNvSpPr>
            <a:spLocks noGrp="1"/>
          </p:cNvSpPr>
          <p:nvPr>
            <p:ph type="ftr" sz="quarter" idx="11"/>
          </p:nvPr>
        </p:nvSpPr>
        <p:spPr/>
        <p:txBody>
          <a:bodyPr/>
          <a:lstStyle/>
          <a:p>
            <a:r>
              <a:rPr lang="en-US"/>
              <a:t>Add a footer</a:t>
            </a:r>
          </a:p>
        </p:txBody>
      </p:sp>
      <p:sp>
        <p:nvSpPr>
          <p:cNvPr id="5" name="Slide Number Placeholder 4"/>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9511801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0414C0-40BC-46FB-ADE3-F7141007B5FB}" type="datetime1">
              <a:rPr lang="en-US" smtClean="0"/>
              <a:t>5/20/2019</a:t>
            </a:fld>
            <a:endParaRPr lang="en-US"/>
          </a:p>
        </p:txBody>
      </p:sp>
      <p:sp>
        <p:nvSpPr>
          <p:cNvPr id="3" name="Footer Placeholder 2"/>
          <p:cNvSpPr>
            <a:spLocks noGrp="1"/>
          </p:cNvSpPr>
          <p:nvPr>
            <p:ph type="ftr" sz="quarter" idx="11"/>
          </p:nvPr>
        </p:nvSpPr>
        <p:spPr/>
        <p:txBody>
          <a:bodyPr/>
          <a:lstStyle/>
          <a:p>
            <a:r>
              <a:rPr lang="en-US"/>
              <a:t>Add a footer</a:t>
            </a:r>
          </a:p>
        </p:txBody>
      </p:sp>
      <p:sp>
        <p:nvSpPr>
          <p:cNvPr id="4" name="Slide Number Placeholder 3"/>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33391544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70811" y="1676400"/>
            <a:ext cx="3810000" cy="2438400"/>
          </a:xfrm>
        </p:spPr>
        <p:txBody>
          <a:bodyPr anchor="b">
            <a:normAutofit/>
          </a:bodyPr>
          <a:lstStyle>
            <a:lvl1pPr algn="l">
              <a:defRPr sz="3200" b="0"/>
            </a:lvl1pPr>
          </a:lstStyle>
          <a:p>
            <a:r>
              <a:rPr lang="en-US"/>
              <a:t>Click to edit Master title style</a:t>
            </a:r>
            <a:endParaRPr/>
          </a:p>
        </p:txBody>
      </p:sp>
      <p:sp>
        <p:nvSpPr>
          <p:cNvPr id="3" name="Content Placeholder 2"/>
          <p:cNvSpPr>
            <a:spLocks noGrp="1"/>
          </p:cNvSpPr>
          <p:nvPr>
            <p:ph idx="1"/>
          </p:nvPr>
        </p:nvSpPr>
        <p:spPr>
          <a:xfrm>
            <a:off x="1293813" y="685800"/>
            <a:ext cx="61722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770811" y="4191000"/>
            <a:ext cx="3810000" cy="1524000"/>
          </a:xfrm>
          <a:noFill/>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18BC97-2F5E-4770-AEEF-8F2730A3EA80}" type="datetime1">
              <a:rPr lang="en-US" smtClean="0"/>
              <a:t>5/20/2019</a:t>
            </a:fld>
            <a:endParaRPr lang="en-US"/>
          </a:p>
        </p:txBody>
      </p:sp>
      <p:sp>
        <p:nvSpPr>
          <p:cNvPr id="6" name="Footer Placeholder 5"/>
          <p:cNvSpPr>
            <a:spLocks noGrp="1"/>
          </p:cNvSpPr>
          <p:nvPr>
            <p:ph type="ftr" sz="quarter" idx="11"/>
          </p:nvPr>
        </p:nvSpPr>
        <p:spPr/>
        <p:txBody>
          <a:bodyPr/>
          <a:lstStyle/>
          <a:p>
            <a:r>
              <a:rPr lang="en-US"/>
              <a:t>Add a footer</a:t>
            </a:r>
          </a:p>
        </p:txBody>
      </p:sp>
      <p:sp>
        <p:nvSpPr>
          <p:cNvPr id="7" name="Slide Number Placeholder 6"/>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32280378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70812" y="1676400"/>
            <a:ext cx="3810000" cy="2438400"/>
          </a:xfrm>
        </p:spPr>
        <p:txBody>
          <a:bodyPr anchor="b">
            <a:noAutofit/>
          </a:bodyPr>
          <a:lstStyle>
            <a:lvl1pPr algn="l">
              <a:defRPr sz="32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522412" y="0"/>
            <a:ext cx="5943601" cy="6858000"/>
          </a:xfrm>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770812" y="4191000"/>
            <a:ext cx="3810000" cy="1524000"/>
          </a:xfrm>
          <a:noFill/>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0999514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93813" y="381000"/>
            <a:ext cx="9601200" cy="1143000"/>
          </a:xfrm>
          <a:prstGeom prst="rect">
            <a:avLst/>
          </a:prstGeom>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1293813" y="1676400"/>
            <a:ext cx="9601200" cy="4495800"/>
          </a:xfrm>
          <a:prstGeom prst="rect">
            <a:avLst/>
          </a:prstGeom>
          <a:solidFill>
            <a:schemeClr val="bg2">
              <a:alpha val="70000"/>
            </a:schemeClr>
          </a:solidFill>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1271781" y="6356351"/>
            <a:ext cx="2844059" cy="365125"/>
          </a:xfrm>
          <a:prstGeom prst="rect">
            <a:avLst/>
          </a:prstGeom>
        </p:spPr>
        <p:txBody>
          <a:bodyPr vert="horz" lIns="91440" tIns="45720" rIns="91440" bIns="45720" rtlCol="0" anchor="ctr"/>
          <a:lstStyle>
            <a:lvl1pPr algn="l">
              <a:defRPr sz="1100">
                <a:solidFill>
                  <a:schemeClr val="tx1"/>
                </a:solidFill>
              </a:defRPr>
            </a:lvl1pPr>
          </a:lstStyle>
          <a:p>
            <a:fld id="{41B0D41C-F0D3-49F0-8041-67FC705A40C6}" type="datetime1">
              <a:rPr lang="en-US" smtClean="0"/>
              <a:pPr/>
              <a:t>5/20/2019</a:t>
            </a:fld>
            <a:endParaRPr lang="en-US"/>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91440" tIns="45720" rIns="91440" bIns="45720" rtlCol="0" anchor="ctr"/>
          <a:lstStyle>
            <a:lvl1pPr algn="ctr">
              <a:defRPr sz="1100">
                <a:solidFill>
                  <a:schemeClr val="tx1"/>
                </a:solidFill>
              </a:defRPr>
            </a:lvl1pPr>
          </a:lstStyle>
          <a:p>
            <a:r>
              <a:rPr lang="en-US"/>
              <a:t>Add a footer</a:t>
            </a:r>
          </a:p>
        </p:txBody>
      </p:sp>
      <p:sp>
        <p:nvSpPr>
          <p:cNvPr id="6" name="Slide Number Placeholder 5"/>
          <p:cNvSpPr>
            <a:spLocks noGrp="1"/>
          </p:cNvSpPr>
          <p:nvPr>
            <p:ph type="sldNum" sz="quarter" idx="4"/>
          </p:nvPr>
        </p:nvSpPr>
        <p:spPr>
          <a:xfrm>
            <a:off x="8051225" y="6356351"/>
            <a:ext cx="2844059" cy="365125"/>
          </a:xfrm>
          <a:prstGeom prst="rect">
            <a:avLst/>
          </a:prstGeom>
        </p:spPr>
        <p:txBody>
          <a:bodyPr vert="horz" lIns="91440" tIns="45720" rIns="91440" bIns="45720" rtlCol="0" anchor="ctr"/>
          <a:lstStyle>
            <a:lvl1pPr algn="r">
              <a:defRPr sz="1100">
                <a:solidFill>
                  <a:schemeClr val="tx1"/>
                </a:solidFill>
              </a:defRPr>
            </a:lvl1pPr>
          </a:lstStyle>
          <a:p>
            <a:fld id="{81FEFA0A-2F20-4B60-98C6-5FFDA469AA1C}" type="slidenum">
              <a:rPr lang="en-US" smtClean="0"/>
              <a:pPr/>
              <a:t>‹#›</a:t>
            </a:fld>
            <a:endParaRPr lang="en-US"/>
          </a:p>
        </p:txBody>
      </p:sp>
    </p:spTree>
    <p:extLst>
      <p:ext uri="{BB962C8B-B14F-4D97-AF65-F5344CB8AC3E}">
        <p14:creationId xmlns:p14="http://schemas.microsoft.com/office/powerpoint/2010/main" val="26957396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3838" indent="-228600" algn="l" defTabSz="914400" rtl="0" eaLnBrk="1" latinLnBrk="0" hangingPunct="1">
        <a:lnSpc>
          <a:spcPct val="90000"/>
        </a:lnSpc>
        <a:spcBef>
          <a:spcPts val="1600"/>
        </a:spcBef>
        <a:buClr>
          <a:schemeClr val="accent6"/>
        </a:buClr>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accent6"/>
        </a:buClr>
        <a:buFont typeface="Euphemia" pitchFamily="34" charset="0"/>
        <a:buChar char="–"/>
        <a:defRPr sz="2000" kern="1200">
          <a:solidFill>
            <a:schemeClr val="tx1"/>
          </a:solidFill>
          <a:latin typeface="+mn-lt"/>
          <a:ea typeface="+mn-ea"/>
          <a:cs typeface="+mn-cs"/>
        </a:defRPr>
      </a:lvl2pPr>
      <a:lvl3pPr marL="777240" indent="-228600" algn="l" defTabSz="914400" rtl="0" eaLnBrk="1" latinLnBrk="0" hangingPunct="1">
        <a:lnSpc>
          <a:spcPct val="90000"/>
        </a:lnSpc>
        <a:spcBef>
          <a:spcPts val="600"/>
        </a:spcBef>
        <a:buClr>
          <a:schemeClr val="accent6"/>
        </a:buClr>
        <a:buFont typeface="Euphemia" pitchFamily="34" charset="0"/>
        <a:buChar char="–"/>
        <a:defRPr sz="1800" kern="1200">
          <a:solidFill>
            <a:schemeClr val="tx1"/>
          </a:solidFill>
          <a:latin typeface="+mn-lt"/>
          <a:ea typeface="+mn-ea"/>
          <a:cs typeface="+mn-cs"/>
        </a:defRPr>
      </a:lvl3pPr>
      <a:lvl4pPr marL="1051560" indent="-228600" algn="l" defTabSz="914400" rtl="0" eaLnBrk="1" latinLnBrk="0" hangingPunct="1">
        <a:lnSpc>
          <a:spcPct val="90000"/>
        </a:lnSpc>
        <a:spcBef>
          <a:spcPts val="600"/>
        </a:spcBef>
        <a:buClr>
          <a:schemeClr val="accent6"/>
        </a:buClr>
        <a:buFont typeface="Euphemia"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600"/>
        </a:spcBef>
        <a:buClr>
          <a:schemeClr val="accent6"/>
        </a:buClr>
        <a:buFont typeface="Euphemia" pitchFamily="34" charset="0"/>
        <a:buChar char="–"/>
        <a:defRPr sz="1600" kern="1200">
          <a:solidFill>
            <a:schemeClr val="tx1"/>
          </a:solidFill>
          <a:latin typeface="+mn-lt"/>
          <a:ea typeface="+mn-ea"/>
          <a:cs typeface="+mn-cs"/>
        </a:defRPr>
      </a:lvl5pPr>
      <a:lvl6pPr marL="1600200" indent="-228600" algn="l" defTabSz="914400" rtl="0" eaLnBrk="1" latinLnBrk="0" hangingPunct="1">
        <a:spcBef>
          <a:spcPts val="600"/>
        </a:spcBef>
        <a:buFont typeface="Euphemia" pitchFamily="34" charset="0"/>
        <a:buChar char="–"/>
        <a:defRPr sz="1600" kern="1200">
          <a:solidFill>
            <a:schemeClr val="tx1"/>
          </a:solidFill>
          <a:latin typeface="+mn-lt"/>
          <a:ea typeface="+mn-ea"/>
          <a:cs typeface="+mn-cs"/>
        </a:defRPr>
      </a:lvl6pPr>
      <a:lvl7pPr marL="1874520" indent="-228600" algn="l" defTabSz="914400" rtl="0" eaLnBrk="1" latinLnBrk="0" hangingPunct="1">
        <a:spcBef>
          <a:spcPts val="600"/>
        </a:spcBef>
        <a:buFont typeface="Euphemia" pitchFamily="34" charset="0"/>
        <a:buChar char="–"/>
        <a:defRPr sz="1600" kern="1200">
          <a:solidFill>
            <a:schemeClr val="tx1"/>
          </a:solidFill>
          <a:latin typeface="+mn-lt"/>
          <a:ea typeface="+mn-ea"/>
          <a:cs typeface="+mn-cs"/>
        </a:defRPr>
      </a:lvl7pPr>
      <a:lvl8pPr marL="2148840" indent="-228600" algn="l" defTabSz="914400" rtl="0" eaLnBrk="1" latinLnBrk="0" hangingPunct="1">
        <a:spcBef>
          <a:spcPts val="600"/>
        </a:spcBef>
        <a:buFont typeface="Euphemia" pitchFamily="34" charset="0"/>
        <a:buChar char="–"/>
        <a:defRPr sz="1600" kern="1200">
          <a:solidFill>
            <a:schemeClr val="tx1"/>
          </a:solidFill>
          <a:latin typeface="+mn-lt"/>
          <a:ea typeface="+mn-ea"/>
          <a:cs typeface="+mn-cs"/>
        </a:defRPr>
      </a:lvl8pPr>
      <a:lvl9pPr marL="2423160" indent="-228600" algn="l" defTabSz="914400" rtl="0" eaLnBrk="1" latinLnBrk="0" hangingPunct="1">
        <a:spcBef>
          <a:spcPts val="600"/>
        </a:spcBef>
        <a:buFont typeface="Euphemia"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6612" y="990600"/>
            <a:ext cx="10820400" cy="3200400"/>
          </a:xfrm>
        </p:spPr>
        <p:txBody>
          <a:bodyPr>
            <a:normAutofit/>
          </a:bodyPr>
          <a:lstStyle/>
          <a:p>
            <a:r>
              <a:rPr lang="en-US" sz="6600" b="1" dirty="0">
                <a:latin typeface="Candara" panose="020E0502030303020204" pitchFamily="34" charset="0"/>
              </a:rPr>
              <a:t>If Baptism Is Not Necessary…</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7522808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5FF6D-E446-4023-89F0-6CF5B15F22E6}"/>
              </a:ext>
            </a:extLst>
          </p:cNvPr>
          <p:cNvSpPr>
            <a:spLocks noGrp="1"/>
          </p:cNvSpPr>
          <p:nvPr>
            <p:ph type="title"/>
          </p:nvPr>
        </p:nvSpPr>
        <p:spPr>
          <a:xfrm>
            <a:off x="1304964" y="284364"/>
            <a:ext cx="9601200" cy="838200"/>
          </a:xfrm>
        </p:spPr>
        <p:txBody>
          <a:bodyPr>
            <a:normAutofit/>
          </a:bodyPr>
          <a:lstStyle/>
          <a:p>
            <a:r>
              <a:rPr lang="en-US" sz="4800" b="1" dirty="0">
                <a:latin typeface="Candara" panose="020E0502030303020204" pitchFamily="34" charset="0"/>
              </a:rPr>
              <a:t>CONCLUSION</a:t>
            </a:r>
          </a:p>
        </p:txBody>
      </p:sp>
      <p:sp>
        <p:nvSpPr>
          <p:cNvPr id="3" name="Content Placeholder 2">
            <a:extLst>
              <a:ext uri="{FF2B5EF4-FFF2-40B4-BE49-F238E27FC236}">
                <a16:creationId xmlns:a16="http://schemas.microsoft.com/office/drawing/2014/main" id="{8FAFFD8D-F63C-45E1-97B9-B33298659E1A}"/>
              </a:ext>
            </a:extLst>
          </p:cNvPr>
          <p:cNvSpPr>
            <a:spLocks noGrp="1"/>
          </p:cNvSpPr>
          <p:nvPr>
            <p:ph idx="1"/>
          </p:nvPr>
        </p:nvSpPr>
        <p:spPr>
          <a:xfrm>
            <a:off x="1304963" y="1286114"/>
            <a:ext cx="10504449" cy="4902813"/>
          </a:xfrm>
          <a:solidFill>
            <a:schemeClr val="bg2">
              <a:alpha val="45000"/>
            </a:schemeClr>
          </a:solidFill>
        </p:spPr>
        <p:txBody>
          <a:bodyPr>
            <a:normAutofit/>
          </a:bodyPr>
          <a:lstStyle/>
          <a:p>
            <a:pPr marL="0" indent="0">
              <a:buNone/>
            </a:pPr>
            <a:r>
              <a:rPr lang="en-US" sz="3600" b="1" dirty="0">
                <a:latin typeface="Candara" panose="020E0502030303020204" pitchFamily="34" charset="0"/>
              </a:rPr>
              <a:t>Baptism Always Comes </a:t>
            </a:r>
            <a:r>
              <a:rPr lang="en-US" sz="3600" b="1" u="sng" dirty="0">
                <a:latin typeface="Candara" panose="020E0502030303020204" pitchFamily="34" charset="0"/>
              </a:rPr>
              <a:t>BEFORE</a:t>
            </a:r>
            <a:r>
              <a:rPr lang="en-US" sz="3600" b="1" dirty="0">
                <a:latin typeface="Candara" panose="020E0502030303020204" pitchFamily="34" charset="0"/>
              </a:rPr>
              <a:t> Salvation</a:t>
            </a:r>
          </a:p>
          <a:p>
            <a:pPr marL="736282" lvl="1" indent="-457200">
              <a:buFont typeface="Wingdings" panose="05000000000000000000" pitchFamily="2" charset="2"/>
              <a:buChar char="§"/>
            </a:pPr>
            <a:r>
              <a:rPr lang="en-US" sz="2800" b="1" i="1" dirty="0">
                <a:latin typeface="Candara" panose="020E0502030303020204" pitchFamily="34" charset="0"/>
              </a:rPr>
              <a:t>“He that believeth and is baptized shall be saved” </a:t>
            </a:r>
            <a:r>
              <a:rPr lang="en-US" sz="2800" dirty="0">
                <a:latin typeface="Candara" panose="020E0502030303020204" pitchFamily="34" charset="0"/>
              </a:rPr>
              <a:t>- </a:t>
            </a:r>
            <a:r>
              <a:rPr lang="en-US" sz="2600" dirty="0">
                <a:latin typeface="Candara" panose="020E0502030303020204" pitchFamily="34" charset="0"/>
              </a:rPr>
              <a:t>Mark 16:16</a:t>
            </a:r>
          </a:p>
          <a:p>
            <a:pPr marL="736282" lvl="1" indent="-457200">
              <a:buFont typeface="Wingdings" panose="05000000000000000000" pitchFamily="2" charset="2"/>
              <a:buChar char="§"/>
            </a:pPr>
            <a:r>
              <a:rPr lang="en-US" sz="2800" b="1" i="1" dirty="0">
                <a:latin typeface="Candara" panose="020E0502030303020204" pitchFamily="34" charset="0"/>
              </a:rPr>
              <a:t>“Repent, and be baptized…for the remission of sins” </a:t>
            </a:r>
            <a:r>
              <a:rPr lang="en-US" sz="2800" dirty="0">
                <a:latin typeface="Candara" panose="020E0502030303020204" pitchFamily="34" charset="0"/>
              </a:rPr>
              <a:t>- Acts 2:38</a:t>
            </a:r>
          </a:p>
          <a:p>
            <a:pPr marL="736282" lvl="1" indent="-457200">
              <a:buFont typeface="Wingdings" panose="05000000000000000000" pitchFamily="2" charset="2"/>
              <a:buChar char="§"/>
            </a:pPr>
            <a:r>
              <a:rPr lang="en-US" sz="2800" b="1" i="1" dirty="0">
                <a:latin typeface="Candara" panose="020E0502030303020204" pitchFamily="34" charset="0"/>
              </a:rPr>
              <a:t>“…we are buried with him by baptism into death…so we also should walk in newness of life” </a:t>
            </a:r>
            <a:r>
              <a:rPr lang="en-US" sz="2800" dirty="0">
                <a:latin typeface="Candara" panose="020E0502030303020204" pitchFamily="34" charset="0"/>
              </a:rPr>
              <a:t>- Romans 6:4</a:t>
            </a:r>
          </a:p>
          <a:p>
            <a:pPr marL="736282" lvl="1" indent="-457200">
              <a:buFont typeface="Wingdings" panose="05000000000000000000" pitchFamily="2" charset="2"/>
              <a:buChar char="§"/>
            </a:pPr>
            <a:r>
              <a:rPr lang="en-US" sz="2800" b="1" i="1" dirty="0">
                <a:latin typeface="Candara" panose="020E0502030303020204" pitchFamily="34" charset="0"/>
              </a:rPr>
              <a:t>“…arise, and be baptized, and wash away thy sins…” </a:t>
            </a:r>
            <a:r>
              <a:rPr lang="en-US" sz="2800" dirty="0">
                <a:latin typeface="Candara" panose="020E0502030303020204" pitchFamily="34" charset="0"/>
              </a:rPr>
              <a:t>Acts 22:16</a:t>
            </a:r>
          </a:p>
          <a:p>
            <a:pPr marL="736282" lvl="1" indent="-457200">
              <a:buFont typeface="Wingdings" panose="05000000000000000000" pitchFamily="2" charset="2"/>
              <a:buChar char="§"/>
            </a:pPr>
            <a:r>
              <a:rPr lang="en-US" sz="2800" b="1" i="1" dirty="0">
                <a:latin typeface="Candara" panose="020E0502030303020204" pitchFamily="34" charset="0"/>
              </a:rPr>
              <a:t>“…baptism doth also now save us…” </a:t>
            </a:r>
            <a:r>
              <a:rPr lang="en-US" sz="2800" dirty="0">
                <a:latin typeface="Candara" panose="020E0502030303020204" pitchFamily="34" charset="0"/>
              </a:rPr>
              <a:t>- 1 Peter 3:21</a:t>
            </a:r>
          </a:p>
          <a:p>
            <a:pPr marL="0" indent="0" algn="ctr">
              <a:buNone/>
            </a:pPr>
            <a:r>
              <a:rPr lang="en-US" sz="5200" b="1" dirty="0">
                <a:solidFill>
                  <a:srgbClr val="FF0000"/>
                </a:solidFill>
                <a:latin typeface="Candara" panose="020E0502030303020204" pitchFamily="34" charset="0"/>
              </a:rPr>
              <a:t>Salvation is Not Possible, BEFORE and WITHOUT Water Baptism!</a:t>
            </a:r>
          </a:p>
        </p:txBody>
      </p:sp>
      <p:sp>
        <p:nvSpPr>
          <p:cNvPr id="4" name="Rectangle 3">
            <a:extLst>
              <a:ext uri="{FF2B5EF4-FFF2-40B4-BE49-F238E27FC236}">
                <a16:creationId xmlns:a16="http://schemas.microsoft.com/office/drawing/2014/main" id="{6C300C13-A10D-4360-B989-4D81D2705D96}"/>
              </a:ext>
            </a:extLst>
          </p:cNvPr>
          <p:cNvSpPr/>
          <p:nvPr/>
        </p:nvSpPr>
        <p:spPr>
          <a:xfrm rot="16200000">
            <a:off x="-1995544" y="3268634"/>
            <a:ext cx="4907113" cy="646331"/>
          </a:xfrm>
          <a:prstGeom prst="rect">
            <a:avLst/>
          </a:prstGeom>
          <a:noFill/>
        </p:spPr>
        <p:txBody>
          <a:bodyPr wrap="none" lIns="91440" tIns="45720" rIns="91440" bIns="45720">
            <a:spAutoFit/>
          </a:bodyPr>
          <a:lstStyle/>
          <a:p>
            <a:pPr lvl="1" algn="ctr"/>
            <a:r>
              <a:rPr lang="en-US" sz="3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ndara" panose="020E0502030303020204" pitchFamily="34" charset="0"/>
              </a:rPr>
              <a:t>Baptism is Necessary</a:t>
            </a:r>
            <a:endParaRPr lang="en-US" sz="3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5" name="Arrow: Bent 4">
            <a:extLst>
              <a:ext uri="{FF2B5EF4-FFF2-40B4-BE49-F238E27FC236}">
                <a16:creationId xmlns:a16="http://schemas.microsoft.com/office/drawing/2014/main" id="{DA124CAF-B22D-45A5-A868-C0F5AF99A22F}"/>
              </a:ext>
            </a:extLst>
          </p:cNvPr>
          <p:cNvSpPr/>
          <p:nvPr/>
        </p:nvSpPr>
        <p:spPr>
          <a:xfrm>
            <a:off x="427235" y="547255"/>
            <a:ext cx="707887" cy="381000"/>
          </a:xfrm>
          <a:prstGeom prst="bentArrow">
            <a:avLst>
              <a:gd name="adj1" fmla="val 20596"/>
              <a:gd name="adj2" fmla="val 34908"/>
              <a:gd name="adj3" fmla="val 25000"/>
              <a:gd name="adj4" fmla="val 43750"/>
            </a:avLst>
          </a:prstGeom>
          <a:solidFill>
            <a:schemeClr val="tx1"/>
          </a:solid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14549685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25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25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25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25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25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25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25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a:extLst>
              <a:ext uri="{FF2B5EF4-FFF2-40B4-BE49-F238E27FC236}">
                <a16:creationId xmlns:a16="http://schemas.microsoft.com/office/drawing/2014/main" id="{74E8ADF1-216D-4B73-9121-E2C639B62B1A}"/>
              </a:ext>
            </a:extLst>
          </p:cNvPr>
          <p:cNvSpPr>
            <a:spLocks noGrp="1" noChangeArrowheads="1"/>
          </p:cNvSpPr>
          <p:nvPr>
            <p:ph type="title"/>
          </p:nvPr>
        </p:nvSpPr>
        <p:spPr>
          <a:xfrm rot="16200000">
            <a:off x="-1754190" y="2722835"/>
            <a:ext cx="6172202" cy="1447797"/>
          </a:xfrm>
          <a:solidFill>
            <a:schemeClr val="accent3">
              <a:lumMod val="40000"/>
              <a:lumOff val="60000"/>
              <a:alpha val="50000"/>
            </a:schemeClr>
          </a:solidFill>
        </p:spPr>
        <p:txBody>
          <a:bodyPr anchor="ctr">
            <a:normAutofit/>
          </a:bodyPr>
          <a:lstStyle/>
          <a:p>
            <a:pPr algn="ctr"/>
            <a:r>
              <a:rPr lang="en-US" altLang="en-US" sz="4400" b="1" i="1" dirty="0">
                <a:latin typeface="Candara" panose="020E0502030303020204" pitchFamily="34" charset="0"/>
              </a:rPr>
              <a:t>“…baptism doth also now save us…</a:t>
            </a:r>
            <a:r>
              <a:rPr lang="en-US" altLang="en-US" sz="4400" b="1" i="1" dirty="0">
                <a:solidFill>
                  <a:schemeClr val="tx1"/>
                </a:solidFill>
                <a:latin typeface="Candara" panose="020E0502030303020204" pitchFamily="34" charset="0"/>
              </a:rPr>
              <a:t>” </a:t>
            </a:r>
            <a:r>
              <a:rPr lang="en-US" altLang="en-US" sz="2400" b="1" i="1" dirty="0">
                <a:latin typeface="Candara" panose="020E0502030303020204" pitchFamily="34" charset="0"/>
              </a:rPr>
              <a:t> </a:t>
            </a:r>
            <a:r>
              <a:rPr lang="en-US" altLang="en-US" sz="2400" b="1" dirty="0">
                <a:latin typeface="Candara" panose="020E0502030303020204" pitchFamily="34" charset="0"/>
              </a:rPr>
              <a:t>1 Peter 3:21</a:t>
            </a:r>
            <a:endParaRPr lang="en-US" altLang="en-US" sz="2400" b="1" dirty="0">
              <a:solidFill>
                <a:schemeClr val="tx1"/>
              </a:solidFill>
              <a:latin typeface="Candara" panose="020E0502030303020204" pitchFamily="34" charset="0"/>
            </a:endParaRPr>
          </a:p>
        </p:txBody>
      </p:sp>
      <p:sp>
        <p:nvSpPr>
          <p:cNvPr id="3" name="Content Placeholder 2">
            <a:extLst>
              <a:ext uri="{FF2B5EF4-FFF2-40B4-BE49-F238E27FC236}">
                <a16:creationId xmlns:a16="http://schemas.microsoft.com/office/drawing/2014/main" id="{1959FB85-40D8-42E0-9AF8-5F2EFDAAE6DA}"/>
              </a:ext>
            </a:extLst>
          </p:cNvPr>
          <p:cNvSpPr>
            <a:spLocks noGrp="1"/>
          </p:cNvSpPr>
          <p:nvPr>
            <p:ph idx="1"/>
          </p:nvPr>
        </p:nvSpPr>
        <p:spPr>
          <a:xfrm>
            <a:off x="2665412" y="836883"/>
            <a:ext cx="8610600" cy="5219701"/>
          </a:xfrm>
          <a:solidFill>
            <a:schemeClr val="accent3">
              <a:lumMod val="40000"/>
              <a:lumOff val="60000"/>
              <a:alpha val="45000"/>
            </a:schemeClr>
          </a:solidFill>
        </p:spPr>
        <p:txBody>
          <a:bodyPr anchor="t">
            <a:normAutofit/>
          </a:bodyPr>
          <a:lstStyle/>
          <a:p>
            <a:pPr>
              <a:spcBef>
                <a:spcPts val="450"/>
              </a:spcBef>
              <a:buFont typeface="Wingdings" panose="05000000000000000000" pitchFamily="2" charset="2"/>
              <a:buChar char="§"/>
              <a:defRPr/>
            </a:pPr>
            <a:r>
              <a:rPr lang="en-US" altLang="en-US" sz="3600" b="1" dirty="0">
                <a:latin typeface="Candara" panose="020E0502030303020204" pitchFamily="34" charset="0"/>
                <a:cs typeface="Arial" panose="020B0604020202020204" pitchFamily="34" charset="0"/>
              </a:rPr>
              <a:t>Alien sinners must…</a:t>
            </a:r>
          </a:p>
          <a:p>
            <a:pPr lvl="1">
              <a:spcBef>
                <a:spcPts val="450"/>
              </a:spcBef>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Hear the Gospel – Romans 10:17</a:t>
            </a:r>
          </a:p>
          <a:p>
            <a:pPr lvl="1">
              <a:spcBef>
                <a:spcPts val="450"/>
              </a:spcBef>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Believe – John 8:34</a:t>
            </a:r>
          </a:p>
          <a:p>
            <a:pPr lvl="1">
              <a:spcBef>
                <a:spcPts val="450"/>
              </a:spcBef>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Repent – Acts 17:30</a:t>
            </a:r>
          </a:p>
          <a:p>
            <a:pPr lvl="1">
              <a:spcBef>
                <a:spcPts val="450"/>
              </a:spcBef>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Confess Christ – Matthew 10:34</a:t>
            </a:r>
          </a:p>
          <a:p>
            <a:pPr lvl="1">
              <a:spcBef>
                <a:spcPts val="450"/>
              </a:spcBef>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Be baptized in water to be saved – 1 Peter 3:21</a:t>
            </a:r>
          </a:p>
          <a:p>
            <a:pPr>
              <a:spcBef>
                <a:spcPts val="450"/>
              </a:spcBef>
              <a:buFont typeface="Wingdings" panose="05000000000000000000" pitchFamily="2" charset="2"/>
              <a:buChar char="§"/>
              <a:defRPr/>
            </a:pPr>
            <a:r>
              <a:rPr lang="en-US" altLang="en-US" sz="3600" b="1" dirty="0">
                <a:latin typeface="Candara" panose="020E0502030303020204" pitchFamily="34" charset="0"/>
                <a:cs typeface="Arial" panose="020B0604020202020204" pitchFamily="34" charset="0"/>
              </a:rPr>
              <a:t>An erring child of God must…</a:t>
            </a:r>
          </a:p>
          <a:p>
            <a:pPr lvl="1">
              <a:spcBef>
                <a:spcPts val="450"/>
              </a:spcBef>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Repent and Pray for Forgiveness – 1 John 1:7-9</a:t>
            </a:r>
          </a:p>
          <a:p>
            <a:pPr>
              <a:buFont typeface="Wingdings" panose="05000000000000000000" pitchFamily="2" charset="2"/>
              <a:buChar char="§"/>
              <a:defRPr/>
            </a:pPr>
            <a:r>
              <a:rPr lang="en-US" altLang="en-US" sz="3600" b="1" dirty="0">
                <a:latin typeface="Candara" panose="020E0502030303020204" pitchFamily="34" charset="0"/>
                <a:cs typeface="Arial" panose="020B0604020202020204" pitchFamily="34" charset="0"/>
              </a:rPr>
              <a:t>Christians must live </a:t>
            </a:r>
            <a:r>
              <a:rPr lang="en-US" altLang="en-US" sz="3600" b="1" i="1" dirty="0">
                <a:latin typeface="Candara" panose="020E0502030303020204" pitchFamily="34" charset="0"/>
                <a:cs typeface="Arial" panose="020B0604020202020204" pitchFamily="34" charset="0"/>
              </a:rPr>
              <a:t>“faithful </a:t>
            </a:r>
            <a:r>
              <a:rPr lang="en-US" altLang="en-US" sz="3600" b="1" i="1" u="sng" dirty="0">
                <a:latin typeface="Candara" panose="020E0502030303020204" pitchFamily="34" charset="0"/>
                <a:cs typeface="Arial" panose="020B0604020202020204" pitchFamily="34" charset="0"/>
              </a:rPr>
              <a:t>unto</a:t>
            </a:r>
            <a:r>
              <a:rPr lang="en-US" altLang="en-US" sz="3600" b="1" i="1" dirty="0">
                <a:latin typeface="Candara" panose="020E0502030303020204" pitchFamily="34" charset="0"/>
                <a:cs typeface="Arial" panose="020B0604020202020204" pitchFamily="34" charset="0"/>
              </a:rPr>
              <a:t> death”</a:t>
            </a:r>
            <a:endParaRPr lang="en-US" altLang="en-US" sz="3600" i="1" dirty="0">
              <a:latin typeface="Candara" panose="020E0502030303020204" pitchFamily="34" charset="0"/>
              <a:cs typeface="Arial" panose="020B0604020202020204" pitchFamily="34" charset="0"/>
            </a:endParaRPr>
          </a:p>
          <a:p>
            <a:pPr lvl="1">
              <a:buFont typeface="Wingdings" panose="05000000000000000000" pitchFamily="2" charset="2"/>
              <a:buChar char="§"/>
              <a:defRPr/>
            </a:pPr>
            <a:r>
              <a:rPr lang="en-US" altLang="en-US" sz="2800" dirty="0">
                <a:latin typeface="Candara" panose="020E0502030303020204" pitchFamily="34" charset="0"/>
                <a:cs typeface="Arial" panose="020B0604020202020204" pitchFamily="34" charset="0"/>
              </a:rPr>
              <a:t>Revelation 2:10</a:t>
            </a:r>
          </a:p>
        </p:txBody>
      </p:sp>
      <p:sp>
        <p:nvSpPr>
          <p:cNvPr id="5" name="Slide Number Placeholder 4">
            <a:extLst>
              <a:ext uri="{FF2B5EF4-FFF2-40B4-BE49-F238E27FC236}">
                <a16:creationId xmlns:a16="http://schemas.microsoft.com/office/drawing/2014/main" id="{7F182998-DF12-4FE9-A279-BCB6F1623EAA}"/>
              </a:ext>
            </a:extLst>
          </p:cNvPr>
          <p:cNvSpPr>
            <a:spLocks noGrp="1"/>
          </p:cNvSpPr>
          <p:nvPr>
            <p:ph type="sldNum" sz="quarter" idx="12"/>
          </p:nvPr>
        </p:nvSpPr>
        <p:spPr>
          <a:xfrm>
            <a:off x="9451049" y="6033480"/>
            <a:ext cx="586712" cy="365125"/>
          </a:xfrm>
        </p:spPr>
        <p:txBody>
          <a:bodyPr>
            <a:normAutofit/>
          </a:bodyPr>
          <a:lstStyle>
            <a:lvl1pPr>
              <a:defRPr>
                <a:solidFill>
                  <a:schemeClr val="tx1"/>
                </a:solidFill>
                <a:latin typeface="Tahoma" panose="020B0604030504040204" pitchFamily="34" charset="0"/>
              </a:defRPr>
            </a:lvl1pPr>
            <a:lvl2pPr marL="557213" indent="-214313">
              <a:defRPr>
                <a:solidFill>
                  <a:schemeClr val="tx1"/>
                </a:solidFill>
                <a:latin typeface="Tahoma" panose="020B0604030504040204" pitchFamily="34" charset="0"/>
              </a:defRPr>
            </a:lvl2pPr>
            <a:lvl3pPr marL="857250" indent="-171450">
              <a:defRPr>
                <a:solidFill>
                  <a:schemeClr val="tx1"/>
                </a:solidFill>
                <a:latin typeface="Tahoma" panose="020B0604030504040204" pitchFamily="34" charset="0"/>
              </a:defRPr>
            </a:lvl3pPr>
            <a:lvl4pPr marL="1200150" indent="-171450">
              <a:defRPr>
                <a:solidFill>
                  <a:schemeClr val="tx1"/>
                </a:solidFill>
                <a:latin typeface="Tahoma" panose="020B0604030504040204" pitchFamily="34" charset="0"/>
              </a:defRPr>
            </a:lvl4pPr>
            <a:lvl5pPr marL="1543050" indent="-171450">
              <a:defRPr>
                <a:solidFill>
                  <a:schemeClr val="tx1"/>
                </a:solidFill>
                <a:latin typeface="Tahoma" panose="020B0604030504040204" pitchFamily="34" charset="0"/>
              </a:defRPr>
            </a:lvl5pPr>
            <a:lvl6pPr marL="1885950" indent="-171450" eaLnBrk="0" fontAlgn="base" hangingPunct="0">
              <a:spcBef>
                <a:spcPct val="0"/>
              </a:spcBef>
              <a:spcAft>
                <a:spcPct val="0"/>
              </a:spcAft>
              <a:defRPr>
                <a:solidFill>
                  <a:schemeClr val="tx1"/>
                </a:solidFill>
                <a:latin typeface="Tahoma" panose="020B0604030504040204" pitchFamily="34" charset="0"/>
              </a:defRPr>
            </a:lvl6pPr>
            <a:lvl7pPr marL="2228850" indent="-171450" eaLnBrk="0" fontAlgn="base" hangingPunct="0">
              <a:spcBef>
                <a:spcPct val="0"/>
              </a:spcBef>
              <a:spcAft>
                <a:spcPct val="0"/>
              </a:spcAft>
              <a:defRPr>
                <a:solidFill>
                  <a:schemeClr val="tx1"/>
                </a:solidFill>
                <a:latin typeface="Tahoma" panose="020B0604030504040204" pitchFamily="34" charset="0"/>
              </a:defRPr>
            </a:lvl7pPr>
            <a:lvl8pPr marL="2571750" indent="-171450" eaLnBrk="0" fontAlgn="base" hangingPunct="0">
              <a:spcBef>
                <a:spcPct val="0"/>
              </a:spcBef>
              <a:spcAft>
                <a:spcPct val="0"/>
              </a:spcAft>
              <a:defRPr>
                <a:solidFill>
                  <a:schemeClr val="tx1"/>
                </a:solidFill>
                <a:latin typeface="Tahoma" panose="020B0604030504040204" pitchFamily="34" charset="0"/>
              </a:defRPr>
            </a:lvl8pPr>
            <a:lvl9pPr marL="2914650" indent="-171450" eaLnBrk="0" fontAlgn="base" hangingPunct="0">
              <a:spcBef>
                <a:spcPct val="0"/>
              </a:spcBef>
              <a:spcAft>
                <a:spcPct val="0"/>
              </a:spcAft>
              <a:defRPr>
                <a:solidFill>
                  <a:schemeClr val="tx1"/>
                </a:solidFill>
                <a:latin typeface="Tahoma" panose="020B0604030504040204" pitchFamily="34" charset="0"/>
              </a:defRPr>
            </a:lvl9pPr>
          </a:lstStyle>
          <a:p>
            <a:pPr>
              <a:spcAft>
                <a:spcPts val="600"/>
              </a:spcAft>
              <a:defRPr/>
            </a:pPr>
            <a:fld id="{2DB7C19C-6BF6-43D3-9688-AFDAF0B3462C}" type="slidenum">
              <a:rPr lang="en-US" altLang="en-US" sz="900">
                <a:solidFill>
                  <a:schemeClr val="tx1">
                    <a:alpha val="80000"/>
                  </a:schemeClr>
                </a:solidFill>
                <a:latin typeface="Arial" panose="020B0604020202020204" pitchFamily="34" charset="0"/>
              </a:rPr>
              <a:pPr>
                <a:spcAft>
                  <a:spcPts val="600"/>
                </a:spcAft>
                <a:defRPr/>
              </a:pPr>
              <a:t>11</a:t>
            </a:fld>
            <a:endParaRPr lang="en-US" altLang="en-US" sz="900">
              <a:solidFill>
                <a:schemeClr val="tx1">
                  <a:alpha val="80000"/>
                </a:schemeClr>
              </a:solidFill>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75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50"/>
                                        <p:tgtEl>
                                          <p:spTgt spid="3">
                                            <p:txEl>
                                              <p:pRg st="0" end="0"/>
                                            </p:txEl>
                                          </p:spTgt>
                                        </p:tgtEl>
                                      </p:cBhvr>
                                    </p:animEffect>
                                  </p:childTnLst>
                                </p:cTn>
                              </p:par>
                            </p:childTnLst>
                          </p:cTn>
                        </p:par>
                        <p:par>
                          <p:cTn id="11" fill="hold">
                            <p:stCondLst>
                              <p:cond delay="750"/>
                            </p:stCondLst>
                            <p:childTnLst>
                              <p:par>
                                <p:cTn id="12" presetID="10" presetClass="entr" presetSubtype="0"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750"/>
                                        <p:tgtEl>
                                          <p:spTgt spid="3">
                                            <p:txEl>
                                              <p:pRg st="1" end="1"/>
                                            </p:txEl>
                                          </p:spTgt>
                                        </p:tgtEl>
                                      </p:cBhvr>
                                    </p:animEffect>
                                  </p:childTnLst>
                                </p:cTn>
                              </p:par>
                            </p:childTnLst>
                          </p:cTn>
                        </p:par>
                        <p:par>
                          <p:cTn id="15" fill="hold">
                            <p:stCondLst>
                              <p:cond delay="1500"/>
                            </p:stCondLst>
                            <p:childTnLst>
                              <p:par>
                                <p:cTn id="16" presetID="10" presetClass="entr" presetSubtype="0" fill="hold" grpId="0"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750"/>
                                        <p:tgtEl>
                                          <p:spTgt spid="3">
                                            <p:txEl>
                                              <p:pRg st="2" end="2"/>
                                            </p:txEl>
                                          </p:spTgt>
                                        </p:tgtEl>
                                      </p:cBhvr>
                                    </p:animEffect>
                                  </p:childTnLst>
                                </p:cTn>
                              </p:par>
                            </p:childTnLst>
                          </p:cTn>
                        </p:par>
                        <p:par>
                          <p:cTn id="19" fill="hold">
                            <p:stCondLst>
                              <p:cond delay="2250"/>
                            </p:stCondLst>
                            <p:childTnLst>
                              <p:par>
                                <p:cTn id="20" presetID="10" presetClass="entr" presetSubtype="0"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750"/>
                                        <p:tgtEl>
                                          <p:spTgt spid="3">
                                            <p:txEl>
                                              <p:pRg st="3" end="3"/>
                                            </p:txEl>
                                          </p:spTgt>
                                        </p:tgtEl>
                                      </p:cBhvr>
                                    </p:animEffect>
                                  </p:childTnLst>
                                </p:cTn>
                              </p:par>
                            </p:childTnLst>
                          </p:cTn>
                        </p:par>
                        <p:par>
                          <p:cTn id="23" fill="hold">
                            <p:stCondLst>
                              <p:cond delay="3000"/>
                            </p:stCondLst>
                            <p:childTnLst>
                              <p:par>
                                <p:cTn id="24" presetID="10" presetClass="entr" presetSubtype="0" fill="hold" grpId="0"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750"/>
                                        <p:tgtEl>
                                          <p:spTgt spid="3">
                                            <p:txEl>
                                              <p:pRg st="4" end="4"/>
                                            </p:txEl>
                                          </p:spTgt>
                                        </p:tgtEl>
                                      </p:cBhvr>
                                    </p:animEffect>
                                  </p:childTnLst>
                                </p:cTn>
                              </p:par>
                            </p:childTnLst>
                          </p:cTn>
                        </p:par>
                        <p:par>
                          <p:cTn id="27" fill="hold">
                            <p:stCondLst>
                              <p:cond delay="3750"/>
                            </p:stCondLst>
                            <p:childTnLst>
                              <p:par>
                                <p:cTn id="28" presetID="10" presetClass="entr" presetSubtype="0" fill="hold" grpId="0" nodeType="after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75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750"/>
                                        <p:tgtEl>
                                          <p:spTgt spid="3">
                                            <p:txEl>
                                              <p:pRg st="6" end="6"/>
                                            </p:txEl>
                                          </p:spTgt>
                                        </p:tgtEl>
                                      </p:cBhvr>
                                    </p:animEffect>
                                  </p:childTnLst>
                                </p:cTn>
                              </p:par>
                            </p:childTnLst>
                          </p:cTn>
                        </p:par>
                        <p:par>
                          <p:cTn id="36" fill="hold">
                            <p:stCondLst>
                              <p:cond delay="750"/>
                            </p:stCondLst>
                            <p:childTnLst>
                              <p:par>
                                <p:cTn id="37" presetID="10" presetClass="entr" presetSubtype="0" fill="hold" grpId="0"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750"/>
                                        <p:tgtEl>
                                          <p:spTgt spid="3">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fade">
                                      <p:cBhvr>
                                        <p:cTn id="44" dur="750"/>
                                        <p:tgtEl>
                                          <p:spTgt spid="3">
                                            <p:txEl>
                                              <p:pRg st="8" end="8"/>
                                            </p:txEl>
                                          </p:spTgt>
                                        </p:tgtEl>
                                      </p:cBhvr>
                                    </p:animEffect>
                                  </p:childTnLst>
                                </p:cTn>
                              </p:par>
                            </p:childTnLst>
                          </p:cTn>
                        </p:par>
                        <p:par>
                          <p:cTn id="45" fill="hold">
                            <p:stCondLst>
                              <p:cond delay="750"/>
                            </p:stCondLst>
                            <p:childTnLst>
                              <p:par>
                                <p:cTn id="46" presetID="10" presetClass="entr" presetSubtype="0" fill="hold" grpId="0" nodeType="after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fade">
                                      <p:cBhvr>
                                        <p:cTn id="48" dur="75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7104A-EDBF-4457-99FD-86216B0E3918}"/>
              </a:ext>
            </a:extLst>
          </p:cNvPr>
          <p:cNvSpPr>
            <a:spLocks noGrp="1"/>
          </p:cNvSpPr>
          <p:nvPr>
            <p:ph type="title"/>
          </p:nvPr>
        </p:nvSpPr>
        <p:spPr/>
        <p:txBody>
          <a:bodyPr>
            <a:normAutofit/>
          </a:bodyPr>
          <a:lstStyle/>
          <a:p>
            <a:r>
              <a:rPr lang="en-US" sz="4800" b="1" dirty="0">
                <a:latin typeface="Candara" panose="020E0502030303020204" pitchFamily="34" charset="0"/>
                <a:ea typeface="Cambria" panose="02040503050406030204" pitchFamily="18" charset="0"/>
              </a:rPr>
              <a:t>Mark 16:15-16</a:t>
            </a:r>
          </a:p>
        </p:txBody>
      </p:sp>
      <p:sp>
        <p:nvSpPr>
          <p:cNvPr id="3" name="Content Placeholder 2">
            <a:extLst>
              <a:ext uri="{FF2B5EF4-FFF2-40B4-BE49-F238E27FC236}">
                <a16:creationId xmlns:a16="http://schemas.microsoft.com/office/drawing/2014/main" id="{2479CACB-40D7-4D5A-9198-3D9573B8605F}"/>
              </a:ext>
            </a:extLst>
          </p:cNvPr>
          <p:cNvSpPr>
            <a:spLocks noGrp="1"/>
          </p:cNvSpPr>
          <p:nvPr>
            <p:ph idx="1"/>
          </p:nvPr>
        </p:nvSpPr>
        <p:spPr>
          <a:xfrm>
            <a:off x="1293814" y="1676400"/>
            <a:ext cx="9601200" cy="2895600"/>
          </a:xfrm>
          <a:solidFill>
            <a:schemeClr val="bg2">
              <a:alpha val="45000"/>
            </a:schemeClr>
          </a:solidFill>
        </p:spPr>
        <p:txBody>
          <a:bodyPr anchor="ctr">
            <a:normAutofit/>
          </a:bodyPr>
          <a:lstStyle/>
          <a:p>
            <a:pPr marL="0" indent="0">
              <a:buNone/>
            </a:pPr>
            <a:r>
              <a:rPr lang="en-US" sz="3600" b="1" i="1" dirty="0">
                <a:latin typeface="Candara" panose="020E0502030303020204" pitchFamily="34" charset="0"/>
                <a:ea typeface="Cambria" panose="02040503050406030204" pitchFamily="18" charset="0"/>
              </a:rPr>
              <a:t>“</a:t>
            </a:r>
            <a:r>
              <a:rPr lang="en-US" sz="3600" b="1" i="1" dirty="0">
                <a:solidFill>
                  <a:schemeClr val="accent1"/>
                </a:solidFill>
                <a:latin typeface="Candara" panose="020E0502030303020204" pitchFamily="34" charset="0"/>
                <a:ea typeface="Cambria" panose="02040503050406030204" pitchFamily="18" charset="0"/>
              </a:rPr>
              <a:t>15</a:t>
            </a:r>
            <a:r>
              <a:rPr lang="en-US" sz="3600" b="1" i="1" dirty="0">
                <a:latin typeface="Candara" panose="020E0502030303020204" pitchFamily="34" charset="0"/>
                <a:ea typeface="Cambria" panose="02040503050406030204" pitchFamily="18" charset="0"/>
              </a:rPr>
              <a:t> And he said unto them, Go ye into all the world, and preach the gospel to every creature. </a:t>
            </a:r>
            <a:r>
              <a:rPr lang="en-US" sz="3600" b="1" i="1" dirty="0">
                <a:solidFill>
                  <a:schemeClr val="accent1"/>
                </a:solidFill>
                <a:latin typeface="Candara" panose="020E0502030303020204" pitchFamily="34" charset="0"/>
                <a:ea typeface="Cambria" panose="02040503050406030204" pitchFamily="18" charset="0"/>
              </a:rPr>
              <a:t>16</a:t>
            </a:r>
            <a:r>
              <a:rPr lang="en-US" sz="3600" b="1" i="1" dirty="0">
                <a:latin typeface="Candara" panose="020E0502030303020204" pitchFamily="34" charset="0"/>
                <a:ea typeface="Cambria" panose="02040503050406030204" pitchFamily="18" charset="0"/>
              </a:rPr>
              <a:t> He that believeth and is baptized shall be saved; but he that believeth not shall be damned”</a:t>
            </a:r>
          </a:p>
        </p:txBody>
      </p:sp>
    </p:spTree>
    <p:extLst>
      <p:ext uri="{BB962C8B-B14F-4D97-AF65-F5344CB8AC3E}">
        <p14:creationId xmlns:p14="http://schemas.microsoft.com/office/powerpoint/2010/main" val="7833259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D9B4C-29E6-486E-928A-1B8C19CF6102}"/>
              </a:ext>
            </a:extLst>
          </p:cNvPr>
          <p:cNvSpPr>
            <a:spLocks noGrp="1"/>
          </p:cNvSpPr>
          <p:nvPr>
            <p:ph type="title"/>
          </p:nvPr>
        </p:nvSpPr>
        <p:spPr>
          <a:xfrm>
            <a:off x="836613" y="381000"/>
            <a:ext cx="10058400" cy="1143000"/>
          </a:xfrm>
        </p:spPr>
        <p:txBody>
          <a:bodyPr>
            <a:normAutofit/>
          </a:bodyPr>
          <a:lstStyle/>
          <a:p>
            <a:r>
              <a:rPr lang="en-US" sz="48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25CA1E3E-60F7-47D1-903A-76B6AA9C2CA9}"/>
              </a:ext>
            </a:extLst>
          </p:cNvPr>
          <p:cNvSpPr>
            <a:spLocks noGrp="1"/>
          </p:cNvSpPr>
          <p:nvPr>
            <p:ph idx="1"/>
          </p:nvPr>
        </p:nvSpPr>
        <p:spPr>
          <a:xfrm>
            <a:off x="836612" y="1687660"/>
            <a:ext cx="10744200" cy="4713139"/>
          </a:xfrm>
          <a:solidFill>
            <a:schemeClr val="bg2">
              <a:alpha val="45000"/>
            </a:schemeClr>
          </a:solidFill>
        </p:spPr>
        <p:txBody>
          <a:bodyPr>
            <a:normAutofit fontScale="92500"/>
          </a:bodyPr>
          <a:lstStyle/>
          <a:p>
            <a:pPr>
              <a:buFont typeface="Wingdings" panose="05000000000000000000" pitchFamily="2" charset="2"/>
              <a:buChar char="§"/>
            </a:pPr>
            <a:r>
              <a:rPr lang="en-US" sz="3600" dirty="0">
                <a:latin typeface="Candara" panose="020E0502030303020204" pitchFamily="34" charset="0"/>
              </a:rPr>
              <a:t>This commandment of Christ is a most hated command</a:t>
            </a:r>
          </a:p>
          <a:p>
            <a:pPr>
              <a:buFont typeface="Wingdings" panose="05000000000000000000" pitchFamily="2" charset="2"/>
              <a:buChar char="§"/>
            </a:pPr>
            <a:r>
              <a:rPr lang="en-US" sz="3600" dirty="0">
                <a:latin typeface="Candara" panose="020E0502030303020204" pitchFamily="34" charset="0"/>
              </a:rPr>
              <a:t>Denominational doctrines deny the necessity of baptism for the remission of sins</a:t>
            </a:r>
          </a:p>
          <a:p>
            <a:pPr>
              <a:buFont typeface="Wingdings" panose="05000000000000000000" pitchFamily="2" charset="2"/>
              <a:buChar char="§"/>
            </a:pPr>
            <a:r>
              <a:rPr lang="en-US" sz="3600" dirty="0">
                <a:latin typeface="Candara" panose="020E0502030303020204" pitchFamily="34" charset="0"/>
              </a:rPr>
              <a:t>Numerous hours have been spent debating this subject</a:t>
            </a:r>
          </a:p>
          <a:p>
            <a:pPr>
              <a:buFont typeface="Wingdings" panose="05000000000000000000" pitchFamily="2" charset="2"/>
              <a:buChar char="§"/>
            </a:pPr>
            <a:r>
              <a:rPr lang="en-US" sz="3600" dirty="0">
                <a:latin typeface="Candara" panose="020E0502030303020204" pitchFamily="34" charset="0"/>
              </a:rPr>
              <a:t>We are concerned with what the Bible teaches, not man’s doctrines, creeds, manuals or theological concepts</a:t>
            </a:r>
          </a:p>
          <a:p>
            <a:pPr>
              <a:buFont typeface="Wingdings" panose="05000000000000000000" pitchFamily="2" charset="2"/>
              <a:buChar char="§"/>
            </a:pPr>
            <a:r>
              <a:rPr lang="en-US" sz="3600" dirty="0">
                <a:latin typeface="Candara" panose="020E0502030303020204" pitchFamily="34" charset="0"/>
              </a:rPr>
              <a:t>Ask these questions to those your encounter as you try to teach them the gospel</a:t>
            </a:r>
          </a:p>
        </p:txBody>
      </p:sp>
    </p:spTree>
    <p:extLst>
      <p:ext uri="{BB962C8B-B14F-4D97-AF65-F5344CB8AC3E}">
        <p14:creationId xmlns:p14="http://schemas.microsoft.com/office/powerpoint/2010/main" val="3416671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93813" y="76200"/>
            <a:ext cx="9601200" cy="914400"/>
          </a:xfrm>
        </p:spPr>
        <p:txBody>
          <a:bodyPr/>
          <a:lstStyle/>
          <a:p>
            <a:r>
              <a:rPr lang="en-US" b="1" dirty="0">
                <a:latin typeface="Candara" panose="020E0502030303020204" pitchFamily="34" charset="0"/>
              </a:rPr>
              <a:t>Why did the Eunuch stop the chariot? </a:t>
            </a:r>
            <a:endParaRPr lang="en-US" sz="2400" b="1" dirty="0">
              <a:latin typeface="Candara" panose="020E0502030303020204" pitchFamily="34" charset="0"/>
            </a:endParaRPr>
          </a:p>
        </p:txBody>
      </p:sp>
      <p:sp>
        <p:nvSpPr>
          <p:cNvPr id="14" name="Content Placeholder 13"/>
          <p:cNvSpPr>
            <a:spLocks noGrp="1"/>
          </p:cNvSpPr>
          <p:nvPr>
            <p:ph idx="1"/>
          </p:nvPr>
        </p:nvSpPr>
        <p:spPr>
          <a:xfrm>
            <a:off x="1302201" y="1304488"/>
            <a:ext cx="10278611" cy="4800600"/>
          </a:xfrm>
          <a:solidFill>
            <a:schemeClr val="bg2">
              <a:alpha val="45000"/>
            </a:schemeClr>
          </a:solidFill>
        </p:spPr>
        <p:txBody>
          <a:bodyPr>
            <a:normAutofit/>
          </a:bodyPr>
          <a:lstStyle/>
          <a:p>
            <a:pPr marL="0" lvl="0" indent="0">
              <a:buNone/>
            </a:pPr>
            <a:r>
              <a:rPr lang="en-US" sz="3200" b="1" dirty="0">
                <a:latin typeface="Candara" panose="020E0502030303020204" pitchFamily="34" charset="0"/>
              </a:rPr>
              <a:t>“</a:t>
            </a:r>
            <a:r>
              <a:rPr lang="en-US" sz="3200" b="1" i="1" dirty="0">
                <a:latin typeface="Candara" panose="020E0502030303020204" pitchFamily="34" charset="0"/>
              </a:rPr>
              <a:t>And he commanded the chariot to stand still” </a:t>
            </a:r>
            <a:r>
              <a:rPr lang="en-US" sz="3200" dirty="0">
                <a:latin typeface="Candara" panose="020E0502030303020204" pitchFamily="34" charset="0"/>
              </a:rPr>
              <a:t>- Acts 8:38</a:t>
            </a:r>
          </a:p>
          <a:p>
            <a:pPr marL="457200" lvl="0" indent="-457200">
              <a:buFont typeface="Wingdings" panose="05000000000000000000" pitchFamily="2" charset="2"/>
              <a:buChar char="§"/>
            </a:pPr>
            <a:r>
              <a:rPr lang="en-US" sz="2800" dirty="0">
                <a:latin typeface="Candara" panose="020E0502030303020204" pitchFamily="34" charset="0"/>
              </a:rPr>
              <a:t>After Philip </a:t>
            </a:r>
            <a:r>
              <a:rPr lang="en-US" sz="2800" b="1" dirty="0">
                <a:latin typeface="Candara" panose="020E0502030303020204" pitchFamily="34" charset="0"/>
              </a:rPr>
              <a:t>“</a:t>
            </a:r>
            <a:r>
              <a:rPr lang="en-US" sz="2800" b="1" i="1" dirty="0">
                <a:latin typeface="Candara" panose="020E0502030303020204" pitchFamily="34" charset="0"/>
              </a:rPr>
              <a:t>…preached unto him Jesus” </a:t>
            </a:r>
            <a:r>
              <a:rPr lang="en-US" sz="2800" dirty="0">
                <a:latin typeface="Candara" panose="020E0502030303020204" pitchFamily="34" charset="0"/>
              </a:rPr>
              <a:t>- vs. 35</a:t>
            </a:r>
          </a:p>
          <a:p>
            <a:pPr marL="736282" lvl="1" indent="-457200">
              <a:buFont typeface="Wingdings" panose="05000000000000000000" pitchFamily="2" charset="2"/>
              <a:buChar char="§"/>
            </a:pPr>
            <a:r>
              <a:rPr lang="en-US" sz="2400" dirty="0">
                <a:latin typeface="Candara" panose="020E0502030303020204" pitchFamily="34" charset="0"/>
              </a:rPr>
              <a:t>He expounded upon the words of the prophet Isaiah - vs. 34</a:t>
            </a:r>
          </a:p>
          <a:p>
            <a:pPr marL="457200" indent="-457200">
              <a:buFont typeface="Wingdings" panose="05000000000000000000" pitchFamily="2" charset="2"/>
              <a:buChar char="§"/>
            </a:pPr>
            <a:r>
              <a:rPr lang="en-US" sz="2800" dirty="0">
                <a:latin typeface="Candara" panose="020E0502030303020204" pitchFamily="34" charset="0"/>
              </a:rPr>
              <a:t>After he saw water &amp; desired to be baptized - vs. 36</a:t>
            </a:r>
          </a:p>
          <a:p>
            <a:pPr marL="457200" indent="-457200">
              <a:buFont typeface="Wingdings" panose="05000000000000000000" pitchFamily="2" charset="2"/>
              <a:buChar char="§"/>
            </a:pPr>
            <a:r>
              <a:rPr lang="en-US" sz="2800" dirty="0">
                <a:latin typeface="Candara" panose="020E0502030303020204" pitchFamily="34" charset="0"/>
              </a:rPr>
              <a:t>After he confessed Christ before Philip - vs. 37</a:t>
            </a:r>
          </a:p>
          <a:p>
            <a:pPr marL="457200" indent="-457200">
              <a:buFont typeface="Wingdings" panose="05000000000000000000" pitchFamily="2" charset="2"/>
              <a:buChar char="§"/>
            </a:pPr>
            <a:r>
              <a:rPr lang="en-US" sz="2800" dirty="0">
                <a:latin typeface="Candara" panose="020E0502030303020204" pitchFamily="34" charset="0"/>
              </a:rPr>
              <a:t>Both went </a:t>
            </a:r>
            <a:r>
              <a:rPr lang="en-US" sz="2800" b="1" i="1" dirty="0">
                <a:latin typeface="Candara" panose="020E0502030303020204" pitchFamily="34" charset="0"/>
              </a:rPr>
              <a:t>“down into the water” </a:t>
            </a:r>
            <a:r>
              <a:rPr lang="en-US" sz="2800" dirty="0">
                <a:latin typeface="Candara" panose="020E0502030303020204" pitchFamily="34" charset="0"/>
              </a:rPr>
              <a:t>&amp; Philip baptized him - vs. 38</a:t>
            </a:r>
          </a:p>
          <a:p>
            <a:pPr marL="0" indent="0">
              <a:buNone/>
            </a:pPr>
            <a:r>
              <a:rPr lang="en-US" sz="3200" b="1" dirty="0">
                <a:latin typeface="Candara" panose="020E0502030303020204" pitchFamily="34" charset="0"/>
              </a:rPr>
              <a:t>Baptism is a burial </a:t>
            </a:r>
            <a:r>
              <a:rPr lang="en-US" sz="3200" dirty="0">
                <a:latin typeface="Candara" panose="020E0502030303020204" pitchFamily="34" charset="0"/>
              </a:rPr>
              <a:t>- Romans 6:3-5; Colossians 2:10-12</a:t>
            </a:r>
          </a:p>
          <a:p>
            <a:pPr marL="457200" indent="-457200">
              <a:buFont typeface="Wingdings" panose="05000000000000000000" pitchFamily="2" charset="2"/>
              <a:buChar char="§"/>
            </a:pPr>
            <a:r>
              <a:rPr lang="en-US" sz="2800" dirty="0">
                <a:latin typeface="Candara" panose="020E0502030303020204" pitchFamily="34" charset="0"/>
              </a:rPr>
              <a:t>Requires </a:t>
            </a:r>
            <a:r>
              <a:rPr lang="en-US" sz="2800" b="1" i="1" dirty="0">
                <a:latin typeface="Candara" panose="020E0502030303020204" pitchFamily="34" charset="0"/>
              </a:rPr>
              <a:t>“much water” </a:t>
            </a:r>
            <a:r>
              <a:rPr lang="en-US" sz="2800" dirty="0">
                <a:latin typeface="Candara" panose="020E0502030303020204" pitchFamily="34" charset="0"/>
              </a:rPr>
              <a:t>- John 3:23</a:t>
            </a:r>
          </a:p>
        </p:txBody>
      </p:sp>
      <p:sp>
        <p:nvSpPr>
          <p:cNvPr id="3" name="Rectangle 2">
            <a:extLst>
              <a:ext uri="{FF2B5EF4-FFF2-40B4-BE49-F238E27FC236}">
                <a16:creationId xmlns:a16="http://schemas.microsoft.com/office/drawing/2014/main" id="{D54F28EC-9815-4303-AC02-C63DF49712C1}"/>
              </a:ext>
            </a:extLst>
          </p:cNvPr>
          <p:cNvSpPr/>
          <p:nvPr/>
        </p:nvSpPr>
        <p:spPr>
          <a:xfrm rot="16200000">
            <a:off x="-2543771" y="3601134"/>
            <a:ext cx="6003567" cy="646331"/>
          </a:xfrm>
          <a:prstGeom prst="rect">
            <a:avLst/>
          </a:prstGeom>
          <a:noFill/>
        </p:spPr>
        <p:txBody>
          <a:bodyPr wrap="none" lIns="91440" tIns="45720" rIns="91440" bIns="45720">
            <a:spAutoFit/>
          </a:bodyPr>
          <a:lstStyle/>
          <a:p>
            <a:pPr lvl="1" algn="ctr"/>
            <a:r>
              <a:rPr lang="en-US" sz="3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ndara" panose="020E0502030303020204" pitchFamily="34" charset="0"/>
              </a:rPr>
              <a:t>If Baptism is Not Necessary</a:t>
            </a:r>
            <a:endParaRPr lang="en-US" sz="3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4" name="Arrow: Bent 3">
            <a:extLst>
              <a:ext uri="{FF2B5EF4-FFF2-40B4-BE49-F238E27FC236}">
                <a16:creationId xmlns:a16="http://schemas.microsoft.com/office/drawing/2014/main" id="{D86BF44F-C4F1-4066-9E60-5FB6837D8315}"/>
              </a:ext>
            </a:extLst>
          </p:cNvPr>
          <p:cNvSpPr/>
          <p:nvPr/>
        </p:nvSpPr>
        <p:spPr>
          <a:xfrm>
            <a:off x="428461" y="533400"/>
            <a:ext cx="707887" cy="381000"/>
          </a:xfrm>
          <a:prstGeom prst="bentArrow">
            <a:avLst>
              <a:gd name="adj1" fmla="val 20596"/>
              <a:gd name="adj2" fmla="val 34908"/>
              <a:gd name="adj3" fmla="val 25000"/>
              <a:gd name="adj4" fmla="val 43750"/>
            </a:avLst>
          </a:prstGeom>
          <a:solidFill>
            <a:schemeClr val="tx1"/>
          </a:solid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16250905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125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bg/>
                                          </p:spTgt>
                                        </p:tgtEl>
                                        <p:attrNameLst>
                                          <p:attrName>style.visibility</p:attrName>
                                        </p:attrNameLst>
                                      </p:cBhvr>
                                      <p:to>
                                        <p:strVal val="visible"/>
                                      </p:to>
                                    </p:set>
                                    <p:animEffect transition="in" filter="fade">
                                      <p:cBhvr>
                                        <p:cTn id="12" dur="1250"/>
                                        <p:tgtEl>
                                          <p:spTgt spid="14">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4">
                                            <p:txEl>
                                              <p:pRg st="0" end="0"/>
                                            </p:txEl>
                                          </p:spTgt>
                                        </p:tgtEl>
                                        <p:attrNameLst>
                                          <p:attrName>style.visibility</p:attrName>
                                        </p:attrNameLst>
                                      </p:cBhvr>
                                      <p:to>
                                        <p:strVal val="visible"/>
                                      </p:to>
                                    </p:set>
                                    <p:animEffect transition="in" filter="fade">
                                      <p:cBhvr>
                                        <p:cTn id="15" dur="1250"/>
                                        <p:tgtEl>
                                          <p:spTgt spid="1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4">
                                            <p:txEl>
                                              <p:pRg st="1" end="1"/>
                                            </p:txEl>
                                          </p:spTgt>
                                        </p:tgtEl>
                                        <p:attrNameLst>
                                          <p:attrName>style.visibility</p:attrName>
                                        </p:attrNameLst>
                                      </p:cBhvr>
                                      <p:to>
                                        <p:strVal val="visible"/>
                                      </p:to>
                                    </p:set>
                                    <p:animEffect transition="in" filter="fade">
                                      <p:cBhvr>
                                        <p:cTn id="20" dur="1250"/>
                                        <p:tgtEl>
                                          <p:spTgt spid="14">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4">
                                            <p:txEl>
                                              <p:pRg st="2" end="2"/>
                                            </p:txEl>
                                          </p:spTgt>
                                        </p:tgtEl>
                                        <p:attrNameLst>
                                          <p:attrName>style.visibility</p:attrName>
                                        </p:attrNameLst>
                                      </p:cBhvr>
                                      <p:to>
                                        <p:strVal val="visible"/>
                                      </p:to>
                                    </p:set>
                                    <p:animEffect transition="in" filter="fade">
                                      <p:cBhvr>
                                        <p:cTn id="25" dur="1250"/>
                                        <p:tgtEl>
                                          <p:spTgt spid="14">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4">
                                            <p:txEl>
                                              <p:pRg st="3" end="3"/>
                                            </p:txEl>
                                          </p:spTgt>
                                        </p:tgtEl>
                                        <p:attrNameLst>
                                          <p:attrName>style.visibility</p:attrName>
                                        </p:attrNameLst>
                                      </p:cBhvr>
                                      <p:to>
                                        <p:strVal val="visible"/>
                                      </p:to>
                                    </p:set>
                                    <p:animEffect transition="in" filter="fade">
                                      <p:cBhvr>
                                        <p:cTn id="30" dur="1250"/>
                                        <p:tgtEl>
                                          <p:spTgt spid="1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4">
                                            <p:txEl>
                                              <p:pRg st="4" end="4"/>
                                            </p:txEl>
                                          </p:spTgt>
                                        </p:tgtEl>
                                        <p:attrNameLst>
                                          <p:attrName>style.visibility</p:attrName>
                                        </p:attrNameLst>
                                      </p:cBhvr>
                                      <p:to>
                                        <p:strVal val="visible"/>
                                      </p:to>
                                    </p:set>
                                    <p:animEffect transition="in" filter="fade">
                                      <p:cBhvr>
                                        <p:cTn id="35" dur="1250"/>
                                        <p:tgtEl>
                                          <p:spTgt spid="14">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4">
                                            <p:txEl>
                                              <p:pRg st="5" end="5"/>
                                            </p:txEl>
                                          </p:spTgt>
                                        </p:tgtEl>
                                        <p:attrNameLst>
                                          <p:attrName>style.visibility</p:attrName>
                                        </p:attrNameLst>
                                      </p:cBhvr>
                                      <p:to>
                                        <p:strVal val="visible"/>
                                      </p:to>
                                    </p:set>
                                    <p:animEffect transition="in" filter="fade">
                                      <p:cBhvr>
                                        <p:cTn id="40" dur="1250"/>
                                        <p:tgtEl>
                                          <p:spTgt spid="14">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4">
                                            <p:txEl>
                                              <p:pRg st="6" end="6"/>
                                            </p:txEl>
                                          </p:spTgt>
                                        </p:tgtEl>
                                        <p:attrNameLst>
                                          <p:attrName>style.visibility</p:attrName>
                                        </p:attrNameLst>
                                      </p:cBhvr>
                                      <p:to>
                                        <p:strVal val="visible"/>
                                      </p:to>
                                    </p:set>
                                    <p:animEffect transition="in" filter="fade">
                                      <p:cBhvr>
                                        <p:cTn id="45" dur="1250"/>
                                        <p:tgtEl>
                                          <p:spTgt spid="14">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4">
                                            <p:txEl>
                                              <p:pRg st="7" end="7"/>
                                            </p:txEl>
                                          </p:spTgt>
                                        </p:tgtEl>
                                        <p:attrNameLst>
                                          <p:attrName>style.visibility</p:attrName>
                                        </p:attrNameLst>
                                      </p:cBhvr>
                                      <p:to>
                                        <p:strVal val="visible"/>
                                      </p:to>
                                    </p:set>
                                    <p:animEffect transition="in" filter="fade">
                                      <p:cBhvr>
                                        <p:cTn id="50" dur="1250"/>
                                        <p:tgtEl>
                                          <p:spTgt spid="1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304963" y="1327001"/>
            <a:ext cx="10286999" cy="4532971"/>
          </a:xfrm>
          <a:solidFill>
            <a:schemeClr val="bg2">
              <a:alpha val="45000"/>
            </a:schemeClr>
          </a:solidFill>
        </p:spPr>
        <p:txBody>
          <a:bodyPr>
            <a:normAutofit lnSpcReduction="10000"/>
          </a:bodyPr>
          <a:lstStyle/>
          <a:p>
            <a:pPr marL="0" lvl="0" indent="0">
              <a:buNone/>
            </a:pPr>
            <a:r>
              <a:rPr lang="en-US" sz="3200" dirty="0">
                <a:latin typeface="Candara" panose="020E0502030303020204" pitchFamily="34" charset="0"/>
              </a:rPr>
              <a:t>He said, </a:t>
            </a:r>
            <a:r>
              <a:rPr lang="en-US" sz="3200" b="1" i="1" dirty="0">
                <a:latin typeface="Candara" panose="020E0502030303020204" pitchFamily="34" charset="0"/>
              </a:rPr>
              <a:t>“He that believeth and is baptized shall be saved; but he that believeth not shall be damned”</a:t>
            </a:r>
            <a:r>
              <a:rPr lang="en-US" sz="3200" dirty="0">
                <a:latin typeface="Candara" panose="020E0502030303020204" pitchFamily="34" charset="0"/>
              </a:rPr>
              <a:t> - Mark 16:15, 16</a:t>
            </a:r>
          </a:p>
          <a:p>
            <a:pPr marL="0" lvl="0" indent="0">
              <a:buNone/>
            </a:pPr>
            <a:r>
              <a:rPr lang="en-US" sz="3200" dirty="0">
                <a:latin typeface="Candara" panose="020E0502030303020204" pitchFamily="34" charset="0"/>
              </a:rPr>
              <a:t>Jesus did </a:t>
            </a:r>
            <a:r>
              <a:rPr lang="en-US" sz="3200" b="1" dirty="0">
                <a:latin typeface="Candara" panose="020E0502030303020204" pitchFamily="34" charset="0"/>
              </a:rPr>
              <a:t>NOT</a:t>
            </a:r>
            <a:r>
              <a:rPr lang="en-US" sz="3200" dirty="0">
                <a:latin typeface="Candara" panose="020E0502030303020204" pitchFamily="34" charset="0"/>
              </a:rPr>
              <a:t> say:</a:t>
            </a:r>
          </a:p>
          <a:p>
            <a:pPr marL="457200" indent="-457200">
              <a:buFont typeface="Wingdings" panose="05000000000000000000" pitchFamily="2" charset="2"/>
              <a:buChar char="§"/>
            </a:pPr>
            <a:r>
              <a:rPr lang="en-US" sz="2800" i="1" dirty="0">
                <a:latin typeface="Candara" panose="020E0502030303020204" pitchFamily="34" charset="0"/>
              </a:rPr>
              <a:t>“He that believeth and is </a:t>
            </a:r>
            <a:r>
              <a:rPr lang="en-US" sz="2800" b="1" i="1" dirty="0">
                <a:latin typeface="Candara" panose="020E0502030303020204" pitchFamily="34" charset="0"/>
              </a:rPr>
              <a:t>NOT</a:t>
            </a:r>
            <a:r>
              <a:rPr lang="en-US" sz="2800" i="1" dirty="0">
                <a:latin typeface="Candara" panose="020E0502030303020204" pitchFamily="34" charset="0"/>
              </a:rPr>
              <a:t> baptized shall be saved”</a:t>
            </a:r>
          </a:p>
          <a:p>
            <a:pPr marL="457200" indent="-457200">
              <a:buFont typeface="Wingdings" panose="05000000000000000000" pitchFamily="2" charset="2"/>
              <a:buChar char="§"/>
            </a:pPr>
            <a:r>
              <a:rPr lang="en-US" sz="2800" i="1" dirty="0">
                <a:latin typeface="Candara" panose="020E0502030303020204" pitchFamily="34" charset="0"/>
              </a:rPr>
              <a:t>“He that believeth shall be saved whether he is baptized or </a:t>
            </a:r>
            <a:r>
              <a:rPr lang="en-US" sz="2800" b="1" i="1" dirty="0">
                <a:latin typeface="Candara" panose="020E0502030303020204" pitchFamily="34" charset="0"/>
              </a:rPr>
              <a:t>NOT</a:t>
            </a:r>
            <a:r>
              <a:rPr lang="en-US" sz="2800" i="1" dirty="0">
                <a:latin typeface="Candara" panose="020E0502030303020204" pitchFamily="34" charset="0"/>
              </a:rPr>
              <a:t>”</a:t>
            </a:r>
          </a:p>
          <a:p>
            <a:pPr marL="0" indent="0">
              <a:buNone/>
            </a:pPr>
            <a:r>
              <a:rPr lang="en-US" sz="3200" b="1" dirty="0">
                <a:latin typeface="Candara" panose="020E0502030303020204" pitchFamily="34" charset="0"/>
              </a:rPr>
              <a:t>One must </a:t>
            </a:r>
            <a:r>
              <a:rPr lang="en-US" sz="3200" b="1" u="sng" dirty="0">
                <a:latin typeface="Candara" panose="020E0502030303020204" pitchFamily="34" charset="0"/>
              </a:rPr>
              <a:t>HEA</a:t>
            </a:r>
            <a:r>
              <a:rPr lang="en-US" sz="3200" b="1" dirty="0">
                <a:latin typeface="Candara" panose="020E0502030303020204" pitchFamily="34" charset="0"/>
              </a:rPr>
              <a:t>R </a:t>
            </a:r>
            <a:r>
              <a:rPr lang="en-US" sz="3200" b="1" dirty="0">
                <a:solidFill>
                  <a:srgbClr val="FF0000"/>
                </a:solidFill>
                <a:latin typeface="Candara" panose="020E0502030303020204" pitchFamily="34" charset="0"/>
              </a:rPr>
              <a:t>and</a:t>
            </a:r>
            <a:r>
              <a:rPr lang="en-US" sz="3200" b="1" dirty="0">
                <a:latin typeface="Candara" panose="020E0502030303020204" pitchFamily="34" charset="0"/>
              </a:rPr>
              <a:t> </a:t>
            </a:r>
            <a:r>
              <a:rPr lang="en-US" sz="3200" b="1" u="sng" dirty="0">
                <a:latin typeface="Candara" panose="020E0502030303020204" pitchFamily="34" charset="0"/>
              </a:rPr>
              <a:t>DO</a:t>
            </a:r>
            <a:r>
              <a:rPr lang="en-US" sz="3200" b="1" dirty="0">
                <a:latin typeface="Candara" panose="020E0502030303020204" pitchFamily="34" charset="0"/>
              </a:rPr>
              <a:t> to be judged as a wise person </a:t>
            </a:r>
          </a:p>
          <a:p>
            <a:pPr marL="736282" lvl="1" indent="-457200">
              <a:buFont typeface="Wingdings" panose="05000000000000000000" pitchFamily="2" charset="2"/>
              <a:buChar char="§"/>
            </a:pPr>
            <a:r>
              <a:rPr lang="en-US" sz="2800" dirty="0">
                <a:latin typeface="Candara" panose="020E0502030303020204" pitchFamily="34" charset="0"/>
              </a:rPr>
              <a:t>Matthew 7:24-27; James 1:22-25</a:t>
            </a:r>
          </a:p>
          <a:p>
            <a:pPr marL="0" indent="0" algn="ctr">
              <a:buNone/>
            </a:pPr>
            <a:r>
              <a:rPr lang="en-US" sz="6000" b="1" dirty="0">
                <a:solidFill>
                  <a:srgbClr val="FF0000"/>
                </a:solidFill>
                <a:latin typeface="Candara" panose="020E0502030303020204" pitchFamily="34" charset="0"/>
              </a:rPr>
              <a:t>Belief + Baptism = Salvation</a:t>
            </a:r>
          </a:p>
        </p:txBody>
      </p:sp>
      <p:sp>
        <p:nvSpPr>
          <p:cNvPr id="13" name="Title 12"/>
          <p:cNvSpPr>
            <a:spLocks noGrp="1"/>
          </p:cNvSpPr>
          <p:nvPr>
            <p:ph type="title"/>
          </p:nvPr>
        </p:nvSpPr>
        <p:spPr>
          <a:xfrm>
            <a:off x="1293813" y="76200"/>
            <a:ext cx="9601200" cy="914400"/>
          </a:xfrm>
        </p:spPr>
        <p:txBody>
          <a:bodyPr/>
          <a:lstStyle/>
          <a:p>
            <a:r>
              <a:rPr lang="en-US" b="1" dirty="0">
                <a:latin typeface="Candara" panose="020E0502030303020204" pitchFamily="34" charset="0"/>
              </a:rPr>
              <a:t>Why did Jesus Make it a Condition of Salvation?</a:t>
            </a:r>
          </a:p>
        </p:txBody>
      </p:sp>
      <p:sp>
        <p:nvSpPr>
          <p:cNvPr id="3" name="Rectangle 2">
            <a:extLst>
              <a:ext uri="{FF2B5EF4-FFF2-40B4-BE49-F238E27FC236}">
                <a16:creationId xmlns:a16="http://schemas.microsoft.com/office/drawing/2014/main" id="{D54F28EC-9815-4303-AC02-C63DF49712C1}"/>
              </a:ext>
            </a:extLst>
          </p:cNvPr>
          <p:cNvSpPr/>
          <p:nvPr/>
        </p:nvSpPr>
        <p:spPr>
          <a:xfrm rot="16200000">
            <a:off x="-2543771" y="3601134"/>
            <a:ext cx="6003567" cy="646331"/>
          </a:xfrm>
          <a:prstGeom prst="rect">
            <a:avLst/>
          </a:prstGeom>
          <a:noFill/>
        </p:spPr>
        <p:txBody>
          <a:bodyPr wrap="none" lIns="91440" tIns="45720" rIns="91440" bIns="45720">
            <a:spAutoFit/>
          </a:bodyPr>
          <a:lstStyle/>
          <a:p>
            <a:pPr lvl="1" algn="ctr"/>
            <a:r>
              <a:rPr lang="en-US" sz="3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ndara" panose="020E0502030303020204" pitchFamily="34" charset="0"/>
              </a:rPr>
              <a:t>If Baptism is Not Necessary</a:t>
            </a:r>
            <a:endParaRPr lang="en-US" sz="3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4" name="Arrow: Bent 3">
            <a:extLst>
              <a:ext uri="{FF2B5EF4-FFF2-40B4-BE49-F238E27FC236}">
                <a16:creationId xmlns:a16="http://schemas.microsoft.com/office/drawing/2014/main" id="{D86BF44F-C4F1-4066-9E60-5FB6837D8315}"/>
              </a:ext>
            </a:extLst>
          </p:cNvPr>
          <p:cNvSpPr/>
          <p:nvPr/>
        </p:nvSpPr>
        <p:spPr>
          <a:xfrm>
            <a:off x="428461" y="533400"/>
            <a:ext cx="707887" cy="381000"/>
          </a:xfrm>
          <a:prstGeom prst="bentArrow">
            <a:avLst>
              <a:gd name="adj1" fmla="val 20596"/>
              <a:gd name="adj2" fmla="val 34908"/>
              <a:gd name="adj3" fmla="val 25000"/>
              <a:gd name="adj4" fmla="val 43750"/>
            </a:avLst>
          </a:prstGeom>
          <a:solidFill>
            <a:schemeClr val="tx1"/>
          </a:solid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solidFill>
                <a:schemeClr val="tx1"/>
              </a:solidFill>
            </a:endParaRPr>
          </a:p>
        </p:txBody>
      </p:sp>
      <p:cxnSp>
        <p:nvCxnSpPr>
          <p:cNvPr id="7" name="Straight Connector 6">
            <a:extLst>
              <a:ext uri="{FF2B5EF4-FFF2-40B4-BE49-F238E27FC236}">
                <a16:creationId xmlns:a16="http://schemas.microsoft.com/office/drawing/2014/main" id="{9BB24897-1ED5-4B55-8A93-F6F801B7F611}"/>
              </a:ext>
            </a:extLst>
          </p:cNvPr>
          <p:cNvCxnSpPr>
            <a:cxnSpLocks/>
          </p:cNvCxnSpPr>
          <p:nvPr/>
        </p:nvCxnSpPr>
        <p:spPr>
          <a:xfrm>
            <a:off x="3016988" y="1737473"/>
            <a:ext cx="80010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Arrow: Up 4">
            <a:extLst>
              <a:ext uri="{FF2B5EF4-FFF2-40B4-BE49-F238E27FC236}">
                <a16:creationId xmlns:a16="http://schemas.microsoft.com/office/drawing/2014/main" id="{888DBC23-019C-4B46-9D7D-7773B68423E9}"/>
              </a:ext>
            </a:extLst>
          </p:cNvPr>
          <p:cNvSpPr/>
          <p:nvPr/>
        </p:nvSpPr>
        <p:spPr>
          <a:xfrm>
            <a:off x="8913813" y="1730558"/>
            <a:ext cx="838200" cy="3389969"/>
          </a:xfrm>
          <a:prstGeom prst="upArrow">
            <a:avLst>
              <a:gd name="adj1" fmla="val 31375"/>
              <a:gd name="adj2" fmla="val 80011"/>
            </a:avLst>
          </a:prstGeom>
          <a:solidFill>
            <a:srgbClr val="FFFF00">
              <a:alpha val="84000"/>
            </a:srgbClr>
          </a:solid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944177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bg/>
                                          </p:spTgt>
                                        </p:tgtEl>
                                        <p:attrNameLst>
                                          <p:attrName>style.visibility</p:attrName>
                                        </p:attrNameLst>
                                      </p:cBhvr>
                                      <p:to>
                                        <p:strVal val="visible"/>
                                      </p:to>
                                    </p:set>
                                    <p:animEffect transition="in" filter="fade">
                                      <p:cBhvr>
                                        <p:cTn id="7" dur="1250"/>
                                        <p:tgtEl>
                                          <p:spTgt spid="1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xEl>
                                              <p:pRg st="0" end="0"/>
                                            </p:txEl>
                                          </p:spTgt>
                                        </p:tgtEl>
                                        <p:attrNameLst>
                                          <p:attrName>style.visibility</p:attrName>
                                        </p:attrNameLst>
                                      </p:cBhvr>
                                      <p:to>
                                        <p:strVal val="visible"/>
                                      </p:to>
                                    </p:set>
                                    <p:animEffect transition="in" filter="fade">
                                      <p:cBhvr>
                                        <p:cTn id="10" dur="1250"/>
                                        <p:tgtEl>
                                          <p:spTgt spid="1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
                                            <p:txEl>
                                              <p:pRg st="1" end="1"/>
                                            </p:txEl>
                                          </p:spTgt>
                                        </p:tgtEl>
                                        <p:attrNameLst>
                                          <p:attrName>style.visibility</p:attrName>
                                        </p:attrNameLst>
                                      </p:cBhvr>
                                      <p:to>
                                        <p:strVal val="visible"/>
                                      </p:to>
                                    </p:set>
                                    <p:animEffect transition="in" filter="fade">
                                      <p:cBhvr>
                                        <p:cTn id="15" dur="1250"/>
                                        <p:tgtEl>
                                          <p:spTgt spid="14">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4">
                                            <p:txEl>
                                              <p:pRg st="2" end="2"/>
                                            </p:txEl>
                                          </p:spTgt>
                                        </p:tgtEl>
                                        <p:attrNameLst>
                                          <p:attrName>style.visibility</p:attrName>
                                        </p:attrNameLst>
                                      </p:cBhvr>
                                      <p:to>
                                        <p:strVal val="visible"/>
                                      </p:to>
                                    </p:set>
                                    <p:animEffect transition="in" filter="fade">
                                      <p:cBhvr>
                                        <p:cTn id="20" dur="1250"/>
                                        <p:tgtEl>
                                          <p:spTgt spid="1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4">
                                            <p:txEl>
                                              <p:pRg st="3" end="3"/>
                                            </p:txEl>
                                          </p:spTgt>
                                        </p:tgtEl>
                                        <p:attrNameLst>
                                          <p:attrName>style.visibility</p:attrName>
                                        </p:attrNameLst>
                                      </p:cBhvr>
                                      <p:to>
                                        <p:strVal val="visible"/>
                                      </p:to>
                                    </p:set>
                                    <p:animEffect transition="in" filter="fade">
                                      <p:cBhvr>
                                        <p:cTn id="25" dur="1250"/>
                                        <p:tgtEl>
                                          <p:spTgt spid="14">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4">
                                            <p:txEl>
                                              <p:pRg st="4" end="4"/>
                                            </p:txEl>
                                          </p:spTgt>
                                        </p:tgtEl>
                                        <p:attrNameLst>
                                          <p:attrName>style.visibility</p:attrName>
                                        </p:attrNameLst>
                                      </p:cBhvr>
                                      <p:to>
                                        <p:strVal val="visible"/>
                                      </p:to>
                                    </p:set>
                                    <p:animEffect transition="in" filter="fade">
                                      <p:cBhvr>
                                        <p:cTn id="30" dur="1250"/>
                                        <p:tgtEl>
                                          <p:spTgt spid="14">
                                            <p:txEl>
                                              <p:pRg st="4" end="4"/>
                                            </p:txEl>
                                          </p:spTgt>
                                        </p:tgtEl>
                                      </p:cBhvr>
                                    </p:animEffect>
                                  </p:childTnLst>
                                </p:cTn>
                              </p:par>
                            </p:childTnLst>
                          </p:cTn>
                        </p:par>
                        <p:par>
                          <p:cTn id="31" fill="hold">
                            <p:stCondLst>
                              <p:cond delay="1250"/>
                            </p:stCondLst>
                            <p:childTnLst>
                              <p:par>
                                <p:cTn id="32" presetID="10" presetClass="entr" presetSubtype="0" fill="hold" grpId="0" nodeType="afterEffect">
                                  <p:stCondLst>
                                    <p:cond delay="0"/>
                                  </p:stCondLst>
                                  <p:childTnLst>
                                    <p:set>
                                      <p:cBhvr>
                                        <p:cTn id="33" dur="1" fill="hold">
                                          <p:stCondLst>
                                            <p:cond delay="0"/>
                                          </p:stCondLst>
                                        </p:cTn>
                                        <p:tgtEl>
                                          <p:spTgt spid="14">
                                            <p:txEl>
                                              <p:pRg st="5" end="5"/>
                                            </p:txEl>
                                          </p:spTgt>
                                        </p:tgtEl>
                                        <p:attrNameLst>
                                          <p:attrName>style.visibility</p:attrName>
                                        </p:attrNameLst>
                                      </p:cBhvr>
                                      <p:to>
                                        <p:strVal val="visible"/>
                                      </p:to>
                                    </p:set>
                                    <p:animEffect transition="in" filter="fade">
                                      <p:cBhvr>
                                        <p:cTn id="34" dur="1250"/>
                                        <p:tgtEl>
                                          <p:spTgt spid="14">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4">
                                            <p:txEl>
                                              <p:pRg st="6" end="6"/>
                                            </p:txEl>
                                          </p:spTgt>
                                        </p:tgtEl>
                                        <p:attrNameLst>
                                          <p:attrName>style.visibility</p:attrName>
                                        </p:attrNameLst>
                                      </p:cBhvr>
                                      <p:to>
                                        <p:strVal val="visible"/>
                                      </p:to>
                                    </p:set>
                                    <p:animEffect transition="in" filter="fade">
                                      <p:cBhvr>
                                        <p:cTn id="39" dur="1250"/>
                                        <p:tgtEl>
                                          <p:spTgt spid="14">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wipe(down)">
                                      <p:cBhvr>
                                        <p:cTn id="44" dur="1000"/>
                                        <p:tgtEl>
                                          <p:spTgt spid="5"/>
                                        </p:tgtEl>
                                      </p:cBhvr>
                                    </p:animEffect>
                                  </p:childTnLst>
                                </p:cTn>
                              </p:par>
                              <p:par>
                                <p:cTn id="45" presetID="22" presetClass="entr" presetSubtype="8" fill="hold" nodeType="with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left)">
                                      <p:cBhvr>
                                        <p:cTn id="47" dur="2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93814" y="266700"/>
            <a:ext cx="10275848" cy="914400"/>
          </a:xfrm>
        </p:spPr>
        <p:txBody>
          <a:bodyPr>
            <a:noAutofit/>
          </a:bodyPr>
          <a:lstStyle/>
          <a:p>
            <a:r>
              <a:rPr lang="en-US" b="1" dirty="0">
                <a:latin typeface="Candara" panose="020E0502030303020204" pitchFamily="34" charset="0"/>
              </a:rPr>
              <a:t>Why did Peter Teach That It Was For The Remission Of Sins?</a:t>
            </a:r>
          </a:p>
        </p:txBody>
      </p:sp>
      <p:sp>
        <p:nvSpPr>
          <p:cNvPr id="14" name="Content Placeholder 13"/>
          <p:cNvSpPr>
            <a:spLocks noGrp="1"/>
          </p:cNvSpPr>
          <p:nvPr>
            <p:ph idx="1"/>
          </p:nvPr>
        </p:nvSpPr>
        <p:spPr>
          <a:xfrm>
            <a:off x="1304964" y="1319678"/>
            <a:ext cx="10275848" cy="4572000"/>
          </a:xfrm>
          <a:solidFill>
            <a:schemeClr val="bg2">
              <a:alpha val="45000"/>
            </a:schemeClr>
          </a:solidFill>
        </p:spPr>
        <p:txBody>
          <a:bodyPr>
            <a:normAutofit/>
          </a:bodyPr>
          <a:lstStyle/>
          <a:p>
            <a:pPr marL="0" lvl="0" indent="0">
              <a:buNone/>
            </a:pPr>
            <a:r>
              <a:rPr lang="en-US" sz="3200" b="1" dirty="0">
                <a:latin typeface="Candara" panose="020E0502030303020204" pitchFamily="34" charset="0"/>
              </a:rPr>
              <a:t>On Pentecost Peter Preached Jesus Is Lord and Christ</a:t>
            </a:r>
          </a:p>
          <a:p>
            <a:pPr marL="736282" lvl="1" indent="-457200">
              <a:buFont typeface="Wingdings" panose="05000000000000000000" pitchFamily="2" charset="2"/>
              <a:buChar char="§"/>
            </a:pPr>
            <a:r>
              <a:rPr lang="en-US" sz="2800" dirty="0">
                <a:latin typeface="Candara" panose="020E0502030303020204" pitchFamily="34" charset="0"/>
              </a:rPr>
              <a:t>Acts 2:36</a:t>
            </a:r>
          </a:p>
          <a:p>
            <a:pPr marL="457200" indent="-457200">
              <a:buFont typeface="Wingdings" panose="05000000000000000000" pitchFamily="2" charset="2"/>
              <a:buChar char="§"/>
            </a:pPr>
            <a:r>
              <a:rPr lang="en-US" sz="2800" dirty="0">
                <a:latin typeface="Candara" panose="020E0502030303020204" pitchFamily="34" charset="0"/>
              </a:rPr>
              <a:t>His hearers were pricked in the heart and asked what they had to do - Acts 2:37-38</a:t>
            </a:r>
          </a:p>
          <a:p>
            <a:pPr marL="0" indent="0">
              <a:buNone/>
            </a:pPr>
            <a:r>
              <a:rPr lang="en-US" sz="3200" b="1" dirty="0">
                <a:latin typeface="Candara" panose="020E0502030303020204" pitchFamily="34" charset="0"/>
              </a:rPr>
              <a:t>Peter Preached Repentance and Conversion - </a:t>
            </a:r>
            <a:r>
              <a:rPr lang="en-US" sz="3200" dirty="0">
                <a:latin typeface="Candara" panose="020E0502030303020204" pitchFamily="34" charset="0"/>
              </a:rPr>
              <a:t>Acts 3:19</a:t>
            </a:r>
          </a:p>
          <a:p>
            <a:pPr marL="457200" indent="-457200">
              <a:buFont typeface="Wingdings" panose="05000000000000000000" pitchFamily="2" charset="2"/>
              <a:buChar char="§"/>
            </a:pPr>
            <a:r>
              <a:rPr lang="en-US" sz="2800" dirty="0">
                <a:latin typeface="Candara" panose="020E0502030303020204" pitchFamily="34" charset="0"/>
              </a:rPr>
              <a:t>If, </a:t>
            </a:r>
            <a:r>
              <a:rPr lang="en-US" sz="2800" u="sng" dirty="0">
                <a:latin typeface="Candara" panose="020E0502030303020204" pitchFamily="34" charset="0"/>
              </a:rPr>
              <a:t>repentance and being converted</a:t>
            </a:r>
            <a:r>
              <a:rPr lang="en-US" sz="2800" dirty="0">
                <a:latin typeface="Candara" panose="020E0502030303020204" pitchFamily="34" charset="0"/>
              </a:rPr>
              <a:t> is necessary to blot out sins</a:t>
            </a:r>
          </a:p>
          <a:p>
            <a:pPr marL="457200" indent="-457200">
              <a:buFont typeface="Wingdings" panose="05000000000000000000" pitchFamily="2" charset="2"/>
              <a:buChar char="§"/>
            </a:pPr>
            <a:r>
              <a:rPr lang="en-US" sz="2800" dirty="0">
                <a:latin typeface="Candara" panose="020E0502030303020204" pitchFamily="34" charset="0"/>
              </a:rPr>
              <a:t>Then, </a:t>
            </a:r>
            <a:r>
              <a:rPr lang="en-US" sz="2800" u="sng" dirty="0">
                <a:latin typeface="Candara" panose="020E0502030303020204" pitchFamily="34" charset="0"/>
              </a:rPr>
              <a:t>repentance and baptism</a:t>
            </a:r>
            <a:r>
              <a:rPr lang="en-US" sz="2800" dirty="0">
                <a:latin typeface="Candara" panose="020E0502030303020204" pitchFamily="34" charset="0"/>
              </a:rPr>
              <a:t> is necessary for (unto) the remission of sins according to Acts 2:38</a:t>
            </a:r>
          </a:p>
        </p:txBody>
      </p:sp>
      <p:sp>
        <p:nvSpPr>
          <p:cNvPr id="3" name="Rectangle 2">
            <a:extLst>
              <a:ext uri="{FF2B5EF4-FFF2-40B4-BE49-F238E27FC236}">
                <a16:creationId xmlns:a16="http://schemas.microsoft.com/office/drawing/2014/main" id="{D54F28EC-9815-4303-AC02-C63DF49712C1}"/>
              </a:ext>
            </a:extLst>
          </p:cNvPr>
          <p:cNvSpPr/>
          <p:nvPr/>
        </p:nvSpPr>
        <p:spPr>
          <a:xfrm rot="16200000">
            <a:off x="-2543771" y="3601134"/>
            <a:ext cx="6003567" cy="646331"/>
          </a:xfrm>
          <a:prstGeom prst="rect">
            <a:avLst/>
          </a:prstGeom>
          <a:noFill/>
        </p:spPr>
        <p:txBody>
          <a:bodyPr wrap="none" lIns="91440" tIns="45720" rIns="91440" bIns="45720">
            <a:spAutoFit/>
          </a:bodyPr>
          <a:lstStyle/>
          <a:p>
            <a:pPr lvl="1" algn="ctr"/>
            <a:r>
              <a:rPr lang="en-US" sz="3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ndara" panose="020E0502030303020204" pitchFamily="34" charset="0"/>
              </a:rPr>
              <a:t>If Baptism is Not Necessary</a:t>
            </a:r>
            <a:endParaRPr lang="en-US" sz="3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4" name="Arrow: Bent 3">
            <a:extLst>
              <a:ext uri="{FF2B5EF4-FFF2-40B4-BE49-F238E27FC236}">
                <a16:creationId xmlns:a16="http://schemas.microsoft.com/office/drawing/2014/main" id="{D86BF44F-C4F1-4066-9E60-5FB6837D8315}"/>
              </a:ext>
            </a:extLst>
          </p:cNvPr>
          <p:cNvSpPr/>
          <p:nvPr/>
        </p:nvSpPr>
        <p:spPr>
          <a:xfrm>
            <a:off x="428461" y="533400"/>
            <a:ext cx="707887" cy="381000"/>
          </a:xfrm>
          <a:prstGeom prst="bentArrow">
            <a:avLst>
              <a:gd name="adj1" fmla="val 20596"/>
              <a:gd name="adj2" fmla="val 34908"/>
              <a:gd name="adj3" fmla="val 25000"/>
              <a:gd name="adj4" fmla="val 43750"/>
            </a:avLst>
          </a:prstGeom>
          <a:solidFill>
            <a:schemeClr val="tx1"/>
          </a:solid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10946888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bg/>
                                          </p:spTgt>
                                        </p:tgtEl>
                                        <p:attrNameLst>
                                          <p:attrName>style.visibility</p:attrName>
                                        </p:attrNameLst>
                                      </p:cBhvr>
                                      <p:to>
                                        <p:strVal val="visible"/>
                                      </p:to>
                                    </p:set>
                                    <p:animEffect transition="in" filter="fade">
                                      <p:cBhvr>
                                        <p:cTn id="7" dur="1250"/>
                                        <p:tgtEl>
                                          <p:spTgt spid="1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xEl>
                                              <p:pRg st="0" end="0"/>
                                            </p:txEl>
                                          </p:spTgt>
                                        </p:tgtEl>
                                        <p:attrNameLst>
                                          <p:attrName>style.visibility</p:attrName>
                                        </p:attrNameLst>
                                      </p:cBhvr>
                                      <p:to>
                                        <p:strVal val="visible"/>
                                      </p:to>
                                    </p:set>
                                    <p:animEffect transition="in" filter="fade">
                                      <p:cBhvr>
                                        <p:cTn id="10" dur="1250"/>
                                        <p:tgtEl>
                                          <p:spTgt spid="14">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Effect transition="in" filter="fade">
                                      <p:cBhvr>
                                        <p:cTn id="13" dur="1250"/>
                                        <p:tgtEl>
                                          <p:spTgt spid="14">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4">
                                            <p:txEl>
                                              <p:pRg st="2" end="2"/>
                                            </p:txEl>
                                          </p:spTgt>
                                        </p:tgtEl>
                                        <p:attrNameLst>
                                          <p:attrName>style.visibility</p:attrName>
                                        </p:attrNameLst>
                                      </p:cBhvr>
                                      <p:to>
                                        <p:strVal val="visible"/>
                                      </p:to>
                                    </p:set>
                                    <p:animEffect transition="in" filter="fade">
                                      <p:cBhvr>
                                        <p:cTn id="18" dur="1250"/>
                                        <p:tgtEl>
                                          <p:spTgt spid="14">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4">
                                            <p:txEl>
                                              <p:pRg st="3" end="3"/>
                                            </p:txEl>
                                          </p:spTgt>
                                        </p:tgtEl>
                                        <p:attrNameLst>
                                          <p:attrName>style.visibility</p:attrName>
                                        </p:attrNameLst>
                                      </p:cBhvr>
                                      <p:to>
                                        <p:strVal val="visible"/>
                                      </p:to>
                                    </p:set>
                                    <p:animEffect transition="in" filter="fade">
                                      <p:cBhvr>
                                        <p:cTn id="23" dur="1250"/>
                                        <p:tgtEl>
                                          <p:spTgt spid="1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4">
                                            <p:txEl>
                                              <p:pRg st="4" end="4"/>
                                            </p:txEl>
                                          </p:spTgt>
                                        </p:tgtEl>
                                        <p:attrNameLst>
                                          <p:attrName>style.visibility</p:attrName>
                                        </p:attrNameLst>
                                      </p:cBhvr>
                                      <p:to>
                                        <p:strVal val="visible"/>
                                      </p:to>
                                    </p:set>
                                    <p:animEffect transition="in" filter="fade">
                                      <p:cBhvr>
                                        <p:cTn id="28" dur="1250"/>
                                        <p:tgtEl>
                                          <p:spTgt spid="14">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4">
                                            <p:txEl>
                                              <p:pRg st="5" end="5"/>
                                            </p:txEl>
                                          </p:spTgt>
                                        </p:tgtEl>
                                        <p:attrNameLst>
                                          <p:attrName>style.visibility</p:attrName>
                                        </p:attrNameLst>
                                      </p:cBhvr>
                                      <p:to>
                                        <p:strVal val="visible"/>
                                      </p:to>
                                    </p:set>
                                    <p:animEffect transition="in" filter="fade">
                                      <p:cBhvr>
                                        <p:cTn id="33" dur="1250"/>
                                        <p:tgtEl>
                                          <p:spTgt spid="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93813" y="266700"/>
            <a:ext cx="10210797" cy="914400"/>
          </a:xfrm>
        </p:spPr>
        <p:txBody>
          <a:bodyPr>
            <a:noAutofit/>
          </a:bodyPr>
          <a:lstStyle/>
          <a:p>
            <a:r>
              <a:rPr lang="en-US" b="1" dirty="0">
                <a:latin typeface="Candara" panose="020E0502030303020204" pitchFamily="34" charset="0"/>
              </a:rPr>
              <a:t>Why Was Saul Told To </a:t>
            </a:r>
            <a:r>
              <a:rPr lang="en-US" b="1" i="1" dirty="0">
                <a:latin typeface="Candara" panose="020E0502030303020204" pitchFamily="34" charset="0"/>
              </a:rPr>
              <a:t>“Arise And Be Baptized And Wash Away Thy Sins”</a:t>
            </a:r>
            <a:r>
              <a:rPr lang="en-US" b="1" dirty="0">
                <a:latin typeface="Candara" panose="020E0502030303020204" pitchFamily="34" charset="0"/>
              </a:rPr>
              <a:t>? </a:t>
            </a:r>
          </a:p>
        </p:txBody>
      </p:sp>
      <p:sp>
        <p:nvSpPr>
          <p:cNvPr id="14" name="Content Placeholder 13"/>
          <p:cNvSpPr>
            <a:spLocks noGrp="1"/>
          </p:cNvSpPr>
          <p:nvPr>
            <p:ph idx="1"/>
          </p:nvPr>
        </p:nvSpPr>
        <p:spPr>
          <a:xfrm>
            <a:off x="1304963" y="1336085"/>
            <a:ext cx="10287000" cy="4876800"/>
          </a:xfrm>
          <a:solidFill>
            <a:schemeClr val="bg2">
              <a:alpha val="45000"/>
            </a:schemeClr>
          </a:solidFill>
        </p:spPr>
        <p:txBody>
          <a:bodyPr>
            <a:normAutofit lnSpcReduction="10000"/>
          </a:bodyPr>
          <a:lstStyle/>
          <a:p>
            <a:pPr marL="0" lvl="0" indent="0">
              <a:buNone/>
            </a:pPr>
            <a:r>
              <a:rPr lang="en-US" sz="3200" b="1" dirty="0">
                <a:latin typeface="Candara" panose="020E0502030303020204" pitchFamily="34" charset="0"/>
              </a:rPr>
              <a:t>Ananias Was Sent To Saul in Damascus Who Was a Sinful, Penitent, Praying Man </a:t>
            </a:r>
            <a:r>
              <a:rPr lang="en-US" sz="3200" dirty="0">
                <a:latin typeface="Candara" panose="020E0502030303020204" pitchFamily="34" charset="0"/>
              </a:rPr>
              <a:t>- Acts 9:1-20</a:t>
            </a:r>
          </a:p>
          <a:p>
            <a:pPr marL="0" lvl="0" indent="0">
              <a:buNone/>
            </a:pPr>
            <a:r>
              <a:rPr lang="en-US" sz="3200" b="1" dirty="0">
                <a:latin typeface="Candara" panose="020E0502030303020204" pitchFamily="34" charset="0"/>
              </a:rPr>
              <a:t>Paul Recalls His Conversion - Acts 22:3-16</a:t>
            </a:r>
          </a:p>
          <a:p>
            <a:pPr marL="457200" indent="-457200">
              <a:buFont typeface="Wingdings" panose="05000000000000000000" pitchFamily="2" charset="2"/>
              <a:buChar char="§"/>
            </a:pPr>
            <a:r>
              <a:rPr lang="en-US" sz="2800" dirty="0">
                <a:latin typeface="Candara" panose="020E0502030303020204" pitchFamily="34" charset="0"/>
              </a:rPr>
              <a:t>Paul told by Ananias, </a:t>
            </a:r>
            <a:r>
              <a:rPr lang="en-US" sz="2800" b="1" i="1" dirty="0">
                <a:latin typeface="Candara" panose="020E0502030303020204" pitchFamily="34" charset="0"/>
              </a:rPr>
              <a:t>“And now why </a:t>
            </a:r>
            <a:r>
              <a:rPr lang="en-US" sz="2800" b="1" i="1" dirty="0" err="1">
                <a:latin typeface="Candara" panose="020E0502030303020204" pitchFamily="34" charset="0"/>
              </a:rPr>
              <a:t>tarriest</a:t>
            </a:r>
            <a:r>
              <a:rPr lang="en-US" sz="2800" b="1" i="1" dirty="0">
                <a:latin typeface="Candara" panose="020E0502030303020204" pitchFamily="34" charset="0"/>
              </a:rPr>
              <a:t> thou? arise, and be baptized, and wash away thy sins, calling on the name of the Lord” </a:t>
            </a:r>
            <a:r>
              <a:rPr lang="en-US" sz="2800" dirty="0">
                <a:latin typeface="Candara" panose="020E0502030303020204" pitchFamily="34" charset="0"/>
              </a:rPr>
              <a:t>- vs. 16</a:t>
            </a:r>
          </a:p>
          <a:p>
            <a:pPr marL="457200" indent="-457200">
              <a:buFont typeface="Wingdings" panose="05000000000000000000" pitchFamily="2" charset="2"/>
              <a:buChar char="§"/>
            </a:pPr>
            <a:r>
              <a:rPr lang="en-US" sz="2800" dirty="0">
                <a:latin typeface="Candara" panose="020E0502030303020204" pitchFamily="34" charset="0"/>
              </a:rPr>
              <a:t>Were Saul’s sins already washed away because a light from heaven shined around him, he heard a voice speaking to him, he saw a vision and he prayed? - Acts 9:3-4, 12</a:t>
            </a:r>
          </a:p>
          <a:p>
            <a:pPr marL="0" indent="0">
              <a:buNone/>
            </a:pPr>
            <a:r>
              <a:rPr lang="en-US" sz="3200" b="1" dirty="0">
                <a:latin typeface="Candara" panose="020E0502030303020204" pitchFamily="34" charset="0"/>
              </a:rPr>
              <a:t>No, He was told what he </a:t>
            </a:r>
            <a:r>
              <a:rPr lang="en-US" sz="3200" b="1" i="1" dirty="0">
                <a:solidFill>
                  <a:srgbClr val="FF0000"/>
                </a:solidFill>
                <a:latin typeface="Candara" panose="020E0502030303020204" pitchFamily="34" charset="0"/>
              </a:rPr>
              <a:t>“</a:t>
            </a:r>
            <a:r>
              <a:rPr lang="en-US" sz="3200" b="1" i="1" u="sng" dirty="0">
                <a:solidFill>
                  <a:srgbClr val="FF0000"/>
                </a:solidFill>
                <a:latin typeface="Candara" panose="020E0502030303020204" pitchFamily="34" charset="0"/>
              </a:rPr>
              <a:t>must do</a:t>
            </a:r>
            <a:r>
              <a:rPr lang="en-US" sz="3200" b="1" i="1" dirty="0">
                <a:solidFill>
                  <a:srgbClr val="FF0000"/>
                </a:solidFill>
                <a:latin typeface="Candara" panose="020E0502030303020204" pitchFamily="34" charset="0"/>
              </a:rPr>
              <a:t>” </a:t>
            </a:r>
            <a:r>
              <a:rPr lang="en-US" sz="3200" dirty="0">
                <a:latin typeface="Candara" panose="020E0502030303020204" pitchFamily="34" charset="0"/>
              </a:rPr>
              <a:t>- cf. Acts 9:6</a:t>
            </a:r>
          </a:p>
        </p:txBody>
      </p:sp>
      <p:sp>
        <p:nvSpPr>
          <p:cNvPr id="3" name="Rectangle 2">
            <a:extLst>
              <a:ext uri="{FF2B5EF4-FFF2-40B4-BE49-F238E27FC236}">
                <a16:creationId xmlns:a16="http://schemas.microsoft.com/office/drawing/2014/main" id="{D54F28EC-9815-4303-AC02-C63DF49712C1}"/>
              </a:ext>
            </a:extLst>
          </p:cNvPr>
          <p:cNvSpPr/>
          <p:nvPr/>
        </p:nvSpPr>
        <p:spPr>
          <a:xfrm rot="16200000">
            <a:off x="-2543771" y="3601134"/>
            <a:ext cx="6003567" cy="646331"/>
          </a:xfrm>
          <a:prstGeom prst="rect">
            <a:avLst/>
          </a:prstGeom>
          <a:noFill/>
        </p:spPr>
        <p:txBody>
          <a:bodyPr wrap="none" lIns="91440" tIns="45720" rIns="91440" bIns="45720">
            <a:spAutoFit/>
          </a:bodyPr>
          <a:lstStyle/>
          <a:p>
            <a:pPr lvl="1" algn="ctr"/>
            <a:r>
              <a:rPr lang="en-US" sz="3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ndara" panose="020E0502030303020204" pitchFamily="34" charset="0"/>
              </a:rPr>
              <a:t>If Baptism is Not Necessary</a:t>
            </a:r>
            <a:endParaRPr lang="en-US" sz="3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4" name="Arrow: Bent 3">
            <a:extLst>
              <a:ext uri="{FF2B5EF4-FFF2-40B4-BE49-F238E27FC236}">
                <a16:creationId xmlns:a16="http://schemas.microsoft.com/office/drawing/2014/main" id="{D86BF44F-C4F1-4066-9E60-5FB6837D8315}"/>
              </a:ext>
            </a:extLst>
          </p:cNvPr>
          <p:cNvSpPr/>
          <p:nvPr/>
        </p:nvSpPr>
        <p:spPr>
          <a:xfrm>
            <a:off x="428461" y="533400"/>
            <a:ext cx="707887" cy="381000"/>
          </a:xfrm>
          <a:prstGeom prst="bentArrow">
            <a:avLst>
              <a:gd name="adj1" fmla="val 20596"/>
              <a:gd name="adj2" fmla="val 34908"/>
              <a:gd name="adj3" fmla="val 25000"/>
              <a:gd name="adj4" fmla="val 43750"/>
            </a:avLst>
          </a:prstGeom>
          <a:solidFill>
            <a:schemeClr val="tx1"/>
          </a:solid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solidFill>
                <a:schemeClr val="tx1"/>
              </a:solidFill>
            </a:endParaRPr>
          </a:p>
        </p:txBody>
      </p:sp>
      <p:sp>
        <p:nvSpPr>
          <p:cNvPr id="6" name="Arrow: Up 5">
            <a:extLst>
              <a:ext uri="{FF2B5EF4-FFF2-40B4-BE49-F238E27FC236}">
                <a16:creationId xmlns:a16="http://schemas.microsoft.com/office/drawing/2014/main" id="{21CC6FE1-5C08-4D9D-906D-21C585510584}"/>
              </a:ext>
            </a:extLst>
          </p:cNvPr>
          <p:cNvSpPr/>
          <p:nvPr/>
        </p:nvSpPr>
        <p:spPr>
          <a:xfrm>
            <a:off x="6399211" y="3581400"/>
            <a:ext cx="533400" cy="1851420"/>
          </a:xfrm>
          <a:prstGeom prst="upArrow">
            <a:avLst>
              <a:gd name="adj1" fmla="val 31375"/>
              <a:gd name="adj2" fmla="val 87803"/>
            </a:avLst>
          </a:prstGeom>
          <a:solidFill>
            <a:srgbClr val="FF0000">
              <a:alpha val="84000"/>
            </a:srgbClr>
          </a:solid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482247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bg/>
                                          </p:spTgt>
                                        </p:tgtEl>
                                        <p:attrNameLst>
                                          <p:attrName>style.visibility</p:attrName>
                                        </p:attrNameLst>
                                      </p:cBhvr>
                                      <p:to>
                                        <p:strVal val="visible"/>
                                      </p:to>
                                    </p:set>
                                    <p:animEffect transition="in" filter="fade">
                                      <p:cBhvr>
                                        <p:cTn id="7" dur="1250"/>
                                        <p:tgtEl>
                                          <p:spTgt spid="1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xEl>
                                              <p:pRg st="0" end="0"/>
                                            </p:txEl>
                                          </p:spTgt>
                                        </p:tgtEl>
                                        <p:attrNameLst>
                                          <p:attrName>style.visibility</p:attrName>
                                        </p:attrNameLst>
                                      </p:cBhvr>
                                      <p:to>
                                        <p:strVal val="visible"/>
                                      </p:to>
                                    </p:set>
                                    <p:animEffect transition="in" filter="fade">
                                      <p:cBhvr>
                                        <p:cTn id="10" dur="1250"/>
                                        <p:tgtEl>
                                          <p:spTgt spid="1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
                                            <p:txEl>
                                              <p:pRg st="1" end="1"/>
                                            </p:txEl>
                                          </p:spTgt>
                                        </p:tgtEl>
                                        <p:attrNameLst>
                                          <p:attrName>style.visibility</p:attrName>
                                        </p:attrNameLst>
                                      </p:cBhvr>
                                      <p:to>
                                        <p:strVal val="visible"/>
                                      </p:to>
                                    </p:set>
                                    <p:animEffect transition="in" filter="fade">
                                      <p:cBhvr>
                                        <p:cTn id="15" dur="1250"/>
                                        <p:tgtEl>
                                          <p:spTgt spid="14">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4">
                                            <p:txEl>
                                              <p:pRg st="2" end="2"/>
                                            </p:txEl>
                                          </p:spTgt>
                                        </p:tgtEl>
                                        <p:attrNameLst>
                                          <p:attrName>style.visibility</p:attrName>
                                        </p:attrNameLst>
                                      </p:cBhvr>
                                      <p:to>
                                        <p:strVal val="visible"/>
                                      </p:to>
                                    </p:set>
                                    <p:animEffect transition="in" filter="fade">
                                      <p:cBhvr>
                                        <p:cTn id="20" dur="1250"/>
                                        <p:tgtEl>
                                          <p:spTgt spid="1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4">
                                            <p:txEl>
                                              <p:pRg st="3" end="3"/>
                                            </p:txEl>
                                          </p:spTgt>
                                        </p:tgtEl>
                                        <p:attrNameLst>
                                          <p:attrName>style.visibility</p:attrName>
                                        </p:attrNameLst>
                                      </p:cBhvr>
                                      <p:to>
                                        <p:strVal val="visible"/>
                                      </p:to>
                                    </p:set>
                                    <p:animEffect transition="in" filter="fade">
                                      <p:cBhvr>
                                        <p:cTn id="25" dur="1250"/>
                                        <p:tgtEl>
                                          <p:spTgt spid="14">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4">
                                            <p:txEl>
                                              <p:pRg st="4" end="4"/>
                                            </p:txEl>
                                          </p:spTgt>
                                        </p:tgtEl>
                                        <p:attrNameLst>
                                          <p:attrName>style.visibility</p:attrName>
                                        </p:attrNameLst>
                                      </p:cBhvr>
                                      <p:to>
                                        <p:strVal val="visible"/>
                                      </p:to>
                                    </p:set>
                                    <p:animEffect transition="in" filter="fade">
                                      <p:cBhvr>
                                        <p:cTn id="30" dur="1250"/>
                                        <p:tgtEl>
                                          <p:spTgt spid="1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down)">
                                      <p:cBhvr>
                                        <p:cTn id="3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93814" y="266700"/>
            <a:ext cx="9601200" cy="914400"/>
          </a:xfrm>
        </p:spPr>
        <p:txBody>
          <a:bodyPr>
            <a:noAutofit/>
          </a:bodyPr>
          <a:lstStyle/>
          <a:p>
            <a:r>
              <a:rPr lang="en-US" b="1" dirty="0">
                <a:latin typeface="Candara" panose="020E0502030303020204" pitchFamily="34" charset="0"/>
              </a:rPr>
              <a:t>Why did Paul Regard It as a Prerequisite for the New Life?</a:t>
            </a:r>
          </a:p>
        </p:txBody>
      </p:sp>
      <p:sp>
        <p:nvSpPr>
          <p:cNvPr id="14" name="Content Placeholder 13"/>
          <p:cNvSpPr>
            <a:spLocks noGrp="1"/>
          </p:cNvSpPr>
          <p:nvPr>
            <p:ph idx="1"/>
          </p:nvPr>
        </p:nvSpPr>
        <p:spPr>
          <a:xfrm>
            <a:off x="1304963" y="1328853"/>
            <a:ext cx="10286999" cy="4964261"/>
          </a:xfrm>
          <a:solidFill>
            <a:schemeClr val="bg2">
              <a:alpha val="45000"/>
            </a:schemeClr>
          </a:solidFill>
        </p:spPr>
        <p:txBody>
          <a:bodyPr>
            <a:normAutofit lnSpcReduction="10000"/>
          </a:bodyPr>
          <a:lstStyle/>
          <a:p>
            <a:pPr marL="0" lvl="0" indent="0">
              <a:buNone/>
            </a:pPr>
            <a:r>
              <a:rPr lang="en-US" sz="3200" b="1" dirty="0">
                <a:latin typeface="Candara" panose="020E0502030303020204" pitchFamily="34" charset="0"/>
              </a:rPr>
              <a:t>Paul Taught Baptism Enables One To Walk in </a:t>
            </a:r>
            <a:r>
              <a:rPr lang="en-US" sz="3200" b="1" i="1" dirty="0">
                <a:latin typeface="Candara" panose="020E0502030303020204" pitchFamily="34" charset="0"/>
              </a:rPr>
              <a:t>“Newness Of Life” </a:t>
            </a:r>
            <a:r>
              <a:rPr lang="en-US" sz="3200" dirty="0">
                <a:latin typeface="Candara" panose="020E0502030303020204" pitchFamily="34" charset="0"/>
              </a:rPr>
              <a:t>- Romans 6:3-4</a:t>
            </a:r>
          </a:p>
          <a:p>
            <a:pPr marL="457200" lvl="0" indent="-457200">
              <a:buFont typeface="Wingdings" panose="05000000000000000000" pitchFamily="2" charset="2"/>
              <a:buChar char="§"/>
            </a:pPr>
            <a:r>
              <a:rPr lang="en-US" sz="2800" dirty="0">
                <a:latin typeface="Candara" panose="020E0502030303020204" pitchFamily="34" charset="0"/>
              </a:rPr>
              <a:t>Baptism stands between the sinner and all spiritual blessings which are </a:t>
            </a:r>
            <a:r>
              <a:rPr lang="en-US" sz="2800" b="1" i="1" dirty="0">
                <a:latin typeface="Candara" panose="020E0502030303020204" pitchFamily="34" charset="0"/>
              </a:rPr>
              <a:t>“in Christ</a:t>
            </a:r>
            <a:r>
              <a:rPr lang="en-US" sz="2800" b="1" dirty="0">
                <a:latin typeface="Candara" panose="020E0502030303020204" pitchFamily="34" charset="0"/>
              </a:rPr>
              <a:t>” </a:t>
            </a:r>
            <a:r>
              <a:rPr lang="en-US" sz="2800" dirty="0">
                <a:latin typeface="Candara" panose="020E0502030303020204" pitchFamily="34" charset="0"/>
              </a:rPr>
              <a:t>- Ephesians 1:3</a:t>
            </a:r>
          </a:p>
          <a:p>
            <a:pPr marL="457200" indent="-457200">
              <a:buFont typeface="Wingdings" panose="05000000000000000000" pitchFamily="2" charset="2"/>
              <a:buChar char="§"/>
            </a:pPr>
            <a:r>
              <a:rPr lang="en-US" sz="2800" dirty="0">
                <a:latin typeface="Candara" panose="020E0502030303020204" pitchFamily="34" charset="0"/>
              </a:rPr>
              <a:t>Baptism puts on </a:t>
            </a:r>
            <a:r>
              <a:rPr lang="en-US" sz="2800" b="1" i="1" dirty="0">
                <a:latin typeface="Candara" panose="020E0502030303020204" pitchFamily="34" charset="0"/>
              </a:rPr>
              <a:t>“into Christ</a:t>
            </a:r>
            <a:r>
              <a:rPr lang="en-US" sz="2800" dirty="0">
                <a:latin typeface="Candara" panose="020E0502030303020204" pitchFamily="34" charset="0"/>
              </a:rPr>
              <a:t>” - Galatians 3:26-27</a:t>
            </a:r>
          </a:p>
          <a:p>
            <a:pPr marL="457200" indent="-457200">
              <a:buFont typeface="Wingdings" panose="05000000000000000000" pitchFamily="2" charset="2"/>
              <a:buChar char="§"/>
            </a:pPr>
            <a:r>
              <a:rPr lang="en-US" sz="2800" dirty="0">
                <a:latin typeface="Candara" panose="020E0502030303020204" pitchFamily="34" charset="0"/>
              </a:rPr>
              <a:t>Baptism puts one into the death of the Lord where the benefits of His shed blood are received - Romans 6:3-4</a:t>
            </a:r>
          </a:p>
          <a:p>
            <a:pPr marL="0" indent="0">
              <a:buNone/>
            </a:pPr>
            <a:r>
              <a:rPr lang="en-US" sz="3200" b="1" i="1" dirty="0">
                <a:latin typeface="Candara" panose="020E0502030303020204" pitchFamily="34" charset="0"/>
              </a:rPr>
              <a:t>“Newness of Life” </a:t>
            </a:r>
            <a:r>
              <a:rPr lang="en-US" sz="3200" b="1" dirty="0">
                <a:latin typeface="Candara" panose="020E0502030303020204" pitchFamily="34" charset="0"/>
              </a:rPr>
              <a:t>Always</a:t>
            </a:r>
            <a:r>
              <a:rPr lang="en-US" sz="3200" b="1" i="1" dirty="0">
                <a:latin typeface="Candara" panose="020E0502030303020204" pitchFamily="34" charset="0"/>
              </a:rPr>
              <a:t> C</a:t>
            </a:r>
            <a:r>
              <a:rPr lang="en-US" sz="3200" b="1" dirty="0">
                <a:latin typeface="Candara" panose="020E0502030303020204" pitchFamily="34" charset="0"/>
              </a:rPr>
              <a:t>omes </a:t>
            </a:r>
            <a:r>
              <a:rPr lang="en-US" sz="3200" b="1" u="sng" dirty="0">
                <a:latin typeface="Candara" panose="020E0502030303020204" pitchFamily="34" charset="0"/>
              </a:rPr>
              <a:t>AFTER</a:t>
            </a:r>
            <a:r>
              <a:rPr lang="en-US" sz="3200" b="1" dirty="0">
                <a:latin typeface="Candara" panose="020E0502030303020204" pitchFamily="34" charset="0"/>
              </a:rPr>
              <a:t> Baptism</a:t>
            </a:r>
          </a:p>
          <a:p>
            <a:pPr marL="457200" indent="-457200">
              <a:buFont typeface="Wingdings" panose="05000000000000000000" pitchFamily="2" charset="2"/>
              <a:buChar char="§"/>
            </a:pPr>
            <a:r>
              <a:rPr lang="en-US" sz="2800" dirty="0">
                <a:latin typeface="Candara" panose="020E0502030303020204" pitchFamily="34" charset="0"/>
              </a:rPr>
              <a:t>The false theory of salvation occurring </a:t>
            </a:r>
            <a:r>
              <a:rPr lang="en-US" sz="2800" i="1" dirty="0">
                <a:latin typeface="Candara" panose="020E0502030303020204" pitchFamily="34" charset="0"/>
              </a:rPr>
              <a:t>“</a:t>
            </a:r>
            <a:r>
              <a:rPr lang="en-US" sz="2800" i="1" u="sng" dirty="0">
                <a:latin typeface="Candara" panose="020E0502030303020204" pitchFamily="34" charset="0"/>
              </a:rPr>
              <a:t>before and without water baptism</a:t>
            </a:r>
            <a:r>
              <a:rPr lang="en-US" sz="2800" i="1" dirty="0">
                <a:latin typeface="Candara" panose="020E0502030303020204" pitchFamily="34" charset="0"/>
              </a:rPr>
              <a:t>” </a:t>
            </a:r>
            <a:r>
              <a:rPr lang="en-US" sz="2800" dirty="0">
                <a:latin typeface="Candara" panose="020E0502030303020204" pitchFamily="34" charset="0"/>
              </a:rPr>
              <a:t>cannot be proven by scripture</a:t>
            </a:r>
          </a:p>
          <a:p>
            <a:pPr marL="736282" lvl="1" indent="-457200">
              <a:buFont typeface="Wingdings" panose="05000000000000000000" pitchFamily="2" charset="2"/>
              <a:buChar char="§"/>
            </a:pPr>
            <a:endParaRPr lang="en-US" sz="2800" b="1" dirty="0">
              <a:latin typeface="Candara" panose="020E0502030303020204" pitchFamily="34" charset="0"/>
            </a:endParaRPr>
          </a:p>
        </p:txBody>
      </p:sp>
      <p:sp>
        <p:nvSpPr>
          <p:cNvPr id="3" name="Rectangle 2">
            <a:extLst>
              <a:ext uri="{FF2B5EF4-FFF2-40B4-BE49-F238E27FC236}">
                <a16:creationId xmlns:a16="http://schemas.microsoft.com/office/drawing/2014/main" id="{D54F28EC-9815-4303-AC02-C63DF49712C1}"/>
              </a:ext>
            </a:extLst>
          </p:cNvPr>
          <p:cNvSpPr/>
          <p:nvPr/>
        </p:nvSpPr>
        <p:spPr>
          <a:xfrm rot="16200000">
            <a:off x="-2543771" y="3601134"/>
            <a:ext cx="6003567" cy="646331"/>
          </a:xfrm>
          <a:prstGeom prst="rect">
            <a:avLst/>
          </a:prstGeom>
          <a:noFill/>
        </p:spPr>
        <p:txBody>
          <a:bodyPr wrap="none" lIns="91440" tIns="45720" rIns="91440" bIns="45720">
            <a:spAutoFit/>
          </a:bodyPr>
          <a:lstStyle/>
          <a:p>
            <a:pPr lvl="1" algn="ctr"/>
            <a:r>
              <a:rPr lang="en-US" sz="3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ndara" panose="020E0502030303020204" pitchFamily="34" charset="0"/>
              </a:rPr>
              <a:t>If Baptism is Not Necessary</a:t>
            </a:r>
            <a:endParaRPr lang="en-US" sz="3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4" name="Arrow: Bent 3">
            <a:extLst>
              <a:ext uri="{FF2B5EF4-FFF2-40B4-BE49-F238E27FC236}">
                <a16:creationId xmlns:a16="http://schemas.microsoft.com/office/drawing/2014/main" id="{D86BF44F-C4F1-4066-9E60-5FB6837D8315}"/>
              </a:ext>
            </a:extLst>
          </p:cNvPr>
          <p:cNvSpPr/>
          <p:nvPr/>
        </p:nvSpPr>
        <p:spPr>
          <a:xfrm>
            <a:off x="428461" y="533400"/>
            <a:ext cx="707887" cy="381000"/>
          </a:xfrm>
          <a:prstGeom prst="bentArrow">
            <a:avLst>
              <a:gd name="adj1" fmla="val 20596"/>
              <a:gd name="adj2" fmla="val 34908"/>
              <a:gd name="adj3" fmla="val 25000"/>
              <a:gd name="adj4" fmla="val 43750"/>
            </a:avLst>
          </a:prstGeom>
          <a:solidFill>
            <a:schemeClr val="tx1"/>
          </a:solid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4318836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bg/>
                                          </p:spTgt>
                                        </p:tgtEl>
                                        <p:attrNameLst>
                                          <p:attrName>style.visibility</p:attrName>
                                        </p:attrNameLst>
                                      </p:cBhvr>
                                      <p:to>
                                        <p:strVal val="visible"/>
                                      </p:to>
                                    </p:set>
                                    <p:animEffect transition="in" filter="fade">
                                      <p:cBhvr>
                                        <p:cTn id="7" dur="1250"/>
                                        <p:tgtEl>
                                          <p:spTgt spid="1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xEl>
                                              <p:pRg st="0" end="0"/>
                                            </p:txEl>
                                          </p:spTgt>
                                        </p:tgtEl>
                                        <p:attrNameLst>
                                          <p:attrName>style.visibility</p:attrName>
                                        </p:attrNameLst>
                                      </p:cBhvr>
                                      <p:to>
                                        <p:strVal val="visible"/>
                                      </p:to>
                                    </p:set>
                                    <p:animEffect transition="in" filter="fade">
                                      <p:cBhvr>
                                        <p:cTn id="10" dur="1250"/>
                                        <p:tgtEl>
                                          <p:spTgt spid="1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
                                            <p:txEl>
                                              <p:pRg st="1" end="1"/>
                                            </p:txEl>
                                          </p:spTgt>
                                        </p:tgtEl>
                                        <p:attrNameLst>
                                          <p:attrName>style.visibility</p:attrName>
                                        </p:attrNameLst>
                                      </p:cBhvr>
                                      <p:to>
                                        <p:strVal val="visible"/>
                                      </p:to>
                                    </p:set>
                                    <p:animEffect transition="in" filter="fade">
                                      <p:cBhvr>
                                        <p:cTn id="15" dur="1250"/>
                                        <p:tgtEl>
                                          <p:spTgt spid="14">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4">
                                            <p:txEl>
                                              <p:pRg st="2" end="2"/>
                                            </p:txEl>
                                          </p:spTgt>
                                        </p:tgtEl>
                                        <p:attrNameLst>
                                          <p:attrName>style.visibility</p:attrName>
                                        </p:attrNameLst>
                                      </p:cBhvr>
                                      <p:to>
                                        <p:strVal val="visible"/>
                                      </p:to>
                                    </p:set>
                                    <p:animEffect transition="in" filter="fade">
                                      <p:cBhvr>
                                        <p:cTn id="20" dur="1250"/>
                                        <p:tgtEl>
                                          <p:spTgt spid="1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4">
                                            <p:txEl>
                                              <p:pRg st="3" end="3"/>
                                            </p:txEl>
                                          </p:spTgt>
                                        </p:tgtEl>
                                        <p:attrNameLst>
                                          <p:attrName>style.visibility</p:attrName>
                                        </p:attrNameLst>
                                      </p:cBhvr>
                                      <p:to>
                                        <p:strVal val="visible"/>
                                      </p:to>
                                    </p:set>
                                    <p:animEffect transition="in" filter="fade">
                                      <p:cBhvr>
                                        <p:cTn id="25" dur="1250"/>
                                        <p:tgtEl>
                                          <p:spTgt spid="14">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4">
                                            <p:txEl>
                                              <p:pRg st="4" end="4"/>
                                            </p:txEl>
                                          </p:spTgt>
                                        </p:tgtEl>
                                        <p:attrNameLst>
                                          <p:attrName>style.visibility</p:attrName>
                                        </p:attrNameLst>
                                      </p:cBhvr>
                                      <p:to>
                                        <p:strVal val="visible"/>
                                      </p:to>
                                    </p:set>
                                    <p:animEffect transition="in" filter="fade">
                                      <p:cBhvr>
                                        <p:cTn id="30" dur="1250"/>
                                        <p:tgtEl>
                                          <p:spTgt spid="1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4">
                                            <p:txEl>
                                              <p:pRg st="5" end="5"/>
                                            </p:txEl>
                                          </p:spTgt>
                                        </p:tgtEl>
                                        <p:attrNameLst>
                                          <p:attrName>style.visibility</p:attrName>
                                        </p:attrNameLst>
                                      </p:cBhvr>
                                      <p:to>
                                        <p:strVal val="visible"/>
                                      </p:to>
                                    </p:set>
                                    <p:animEffect transition="in" filter="fade">
                                      <p:cBhvr>
                                        <p:cTn id="35" dur="1250"/>
                                        <p:tgtEl>
                                          <p:spTgt spid="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93813" y="76200"/>
            <a:ext cx="9601200" cy="914400"/>
          </a:xfrm>
        </p:spPr>
        <p:txBody>
          <a:bodyPr/>
          <a:lstStyle/>
          <a:p>
            <a:r>
              <a:rPr lang="en-US" b="1" dirty="0">
                <a:latin typeface="Candara" panose="020E0502030303020204" pitchFamily="34" charset="0"/>
              </a:rPr>
              <a:t>Why Does The Bible Say That It Saves?</a:t>
            </a:r>
          </a:p>
        </p:txBody>
      </p:sp>
      <p:sp>
        <p:nvSpPr>
          <p:cNvPr id="14" name="Content Placeholder 13"/>
          <p:cNvSpPr>
            <a:spLocks noGrp="1"/>
          </p:cNvSpPr>
          <p:nvPr>
            <p:ph idx="1"/>
          </p:nvPr>
        </p:nvSpPr>
        <p:spPr>
          <a:xfrm>
            <a:off x="1304963" y="1319559"/>
            <a:ext cx="10286999" cy="4863792"/>
          </a:xfrm>
          <a:solidFill>
            <a:schemeClr val="bg2">
              <a:alpha val="45000"/>
            </a:schemeClr>
          </a:solidFill>
        </p:spPr>
        <p:txBody>
          <a:bodyPr>
            <a:normAutofit lnSpcReduction="10000"/>
          </a:bodyPr>
          <a:lstStyle/>
          <a:p>
            <a:pPr marL="0" indent="0">
              <a:buNone/>
            </a:pPr>
            <a:r>
              <a:rPr lang="en-US" sz="3200" b="1" dirty="0">
                <a:latin typeface="Candara" panose="020E0502030303020204" pitchFamily="34" charset="0"/>
              </a:rPr>
              <a:t>Peter Proclaimed Baptism Saves Us Now </a:t>
            </a:r>
            <a:r>
              <a:rPr lang="en-US" sz="3200" dirty="0">
                <a:latin typeface="Candara" panose="020E0502030303020204" pitchFamily="34" charset="0"/>
              </a:rPr>
              <a:t>- 1 Peter 3:21</a:t>
            </a:r>
          </a:p>
          <a:p>
            <a:pPr marL="457200" indent="-457200">
              <a:buFont typeface="Wingdings" panose="05000000000000000000" pitchFamily="2" charset="2"/>
              <a:buChar char="§"/>
            </a:pPr>
            <a:r>
              <a:rPr lang="en-US" sz="2800" dirty="0">
                <a:latin typeface="Candara" panose="020E0502030303020204" pitchFamily="34" charset="0"/>
              </a:rPr>
              <a:t>Eight souls save </a:t>
            </a:r>
            <a:r>
              <a:rPr lang="en-US" sz="2800" b="1" i="1" dirty="0">
                <a:latin typeface="Candara" panose="020E0502030303020204" pitchFamily="34" charset="0"/>
              </a:rPr>
              <a:t>“by water</a:t>
            </a:r>
            <a:r>
              <a:rPr lang="en-US" sz="2800" dirty="0">
                <a:latin typeface="Candara" panose="020E0502030303020204" pitchFamily="34" charset="0"/>
              </a:rPr>
              <a:t>” in Noah’s day - 1 Peter 3:20</a:t>
            </a:r>
          </a:p>
          <a:p>
            <a:pPr marL="457200" indent="-457200">
              <a:buFont typeface="Wingdings" panose="05000000000000000000" pitchFamily="2" charset="2"/>
              <a:buChar char="§"/>
            </a:pPr>
            <a:r>
              <a:rPr lang="en-US" sz="2800" dirty="0">
                <a:latin typeface="Candara" panose="020E0502030303020204" pitchFamily="34" charset="0"/>
              </a:rPr>
              <a:t>As water saved eight souls in the ark, baptism </a:t>
            </a:r>
            <a:r>
              <a:rPr lang="en-US" sz="2800" i="1" dirty="0">
                <a:latin typeface="Candara" panose="020E0502030303020204" pitchFamily="34" charset="0"/>
              </a:rPr>
              <a:t>“</a:t>
            </a:r>
            <a:r>
              <a:rPr lang="en-US" sz="2800" b="1" i="1" dirty="0">
                <a:latin typeface="Candara" panose="020E0502030303020204" pitchFamily="34" charset="0"/>
              </a:rPr>
              <a:t>NOW”</a:t>
            </a:r>
            <a:r>
              <a:rPr lang="en-US" sz="2800" i="1" dirty="0">
                <a:latin typeface="Candara" panose="020E0502030303020204" pitchFamily="34" charset="0"/>
              </a:rPr>
              <a:t> </a:t>
            </a:r>
            <a:r>
              <a:rPr lang="en-US" sz="2800" dirty="0">
                <a:latin typeface="Candara" panose="020E0502030303020204" pitchFamily="34" charset="0"/>
              </a:rPr>
              <a:t>saves us</a:t>
            </a:r>
          </a:p>
          <a:p>
            <a:pPr marL="457200" indent="-457200">
              <a:buFont typeface="Wingdings" panose="05000000000000000000" pitchFamily="2" charset="2"/>
              <a:buChar char="§"/>
            </a:pPr>
            <a:r>
              <a:rPr lang="en-US" sz="2800" dirty="0">
                <a:latin typeface="Candara" panose="020E0502030303020204" pitchFamily="34" charset="0"/>
              </a:rPr>
              <a:t>Being baptized is </a:t>
            </a:r>
            <a:r>
              <a:rPr lang="en-US" sz="2800" b="1" i="1" dirty="0">
                <a:latin typeface="Candara" panose="020E0502030303020204" pitchFamily="34" charset="0"/>
              </a:rPr>
              <a:t>“the answer of a good conscience toward God” </a:t>
            </a:r>
            <a:r>
              <a:rPr lang="en-US" sz="2800" dirty="0">
                <a:latin typeface="Candara" panose="020E0502030303020204" pitchFamily="34" charset="0"/>
              </a:rPr>
              <a:t>and one is </a:t>
            </a:r>
            <a:r>
              <a:rPr lang="en-US" sz="2800" b="1" i="1" dirty="0">
                <a:latin typeface="Candara" panose="020E0502030303020204" pitchFamily="34" charset="0"/>
              </a:rPr>
              <a:t>“saved by the resurrection of Jesus Christ”</a:t>
            </a:r>
          </a:p>
          <a:p>
            <a:pPr marL="0" lvl="0" indent="0">
              <a:buNone/>
            </a:pPr>
            <a:r>
              <a:rPr lang="en-US" sz="3200" b="1" dirty="0">
                <a:latin typeface="Candara" panose="020E0502030303020204" pitchFamily="34" charset="0"/>
              </a:rPr>
              <a:t>Many Argue that Baptism Does NOT Save Us</a:t>
            </a:r>
          </a:p>
          <a:p>
            <a:pPr marL="457200" indent="-457200">
              <a:buFont typeface="Wingdings" panose="05000000000000000000" pitchFamily="2" charset="2"/>
              <a:buChar char="§"/>
            </a:pPr>
            <a:r>
              <a:rPr lang="en-US" sz="2800" dirty="0">
                <a:latin typeface="Candara" panose="020E0502030303020204" pitchFamily="34" charset="0"/>
              </a:rPr>
              <a:t>Such false teaching is opposed by the apostle Peter</a:t>
            </a:r>
          </a:p>
          <a:p>
            <a:pPr marL="0" indent="0">
              <a:buNone/>
            </a:pPr>
            <a:r>
              <a:rPr lang="en-US" sz="3200" b="1" dirty="0">
                <a:latin typeface="Candara" panose="020E0502030303020204" pitchFamily="34" charset="0"/>
              </a:rPr>
              <a:t>Which do you accept, the teaching of the Bible, or the teaching of fallible men?</a:t>
            </a:r>
          </a:p>
          <a:p>
            <a:pPr marL="457200" indent="-457200">
              <a:buFont typeface="Wingdings" panose="05000000000000000000" pitchFamily="2" charset="2"/>
              <a:buChar char="§"/>
            </a:pPr>
            <a:endParaRPr lang="en-US" sz="3200" dirty="0">
              <a:latin typeface="Candara" panose="020E0502030303020204" pitchFamily="34" charset="0"/>
            </a:endParaRPr>
          </a:p>
        </p:txBody>
      </p:sp>
      <p:sp>
        <p:nvSpPr>
          <p:cNvPr id="3" name="Rectangle 2">
            <a:extLst>
              <a:ext uri="{FF2B5EF4-FFF2-40B4-BE49-F238E27FC236}">
                <a16:creationId xmlns:a16="http://schemas.microsoft.com/office/drawing/2014/main" id="{D54F28EC-9815-4303-AC02-C63DF49712C1}"/>
              </a:ext>
            </a:extLst>
          </p:cNvPr>
          <p:cNvSpPr/>
          <p:nvPr/>
        </p:nvSpPr>
        <p:spPr>
          <a:xfrm rot="16200000">
            <a:off x="-2543771" y="3601134"/>
            <a:ext cx="6003567" cy="646331"/>
          </a:xfrm>
          <a:prstGeom prst="rect">
            <a:avLst/>
          </a:prstGeom>
          <a:noFill/>
        </p:spPr>
        <p:txBody>
          <a:bodyPr wrap="none" lIns="91440" tIns="45720" rIns="91440" bIns="45720">
            <a:spAutoFit/>
          </a:bodyPr>
          <a:lstStyle/>
          <a:p>
            <a:pPr lvl="1" algn="ctr"/>
            <a:r>
              <a:rPr lang="en-US" sz="3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ndara" panose="020E0502030303020204" pitchFamily="34" charset="0"/>
              </a:rPr>
              <a:t>If Baptism is Not Necessary</a:t>
            </a:r>
            <a:endParaRPr lang="en-US" sz="3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4" name="Arrow: Bent 3">
            <a:extLst>
              <a:ext uri="{FF2B5EF4-FFF2-40B4-BE49-F238E27FC236}">
                <a16:creationId xmlns:a16="http://schemas.microsoft.com/office/drawing/2014/main" id="{D86BF44F-C4F1-4066-9E60-5FB6837D8315}"/>
              </a:ext>
            </a:extLst>
          </p:cNvPr>
          <p:cNvSpPr/>
          <p:nvPr/>
        </p:nvSpPr>
        <p:spPr>
          <a:xfrm>
            <a:off x="428461" y="533400"/>
            <a:ext cx="707887" cy="381000"/>
          </a:xfrm>
          <a:prstGeom prst="bentArrow">
            <a:avLst>
              <a:gd name="adj1" fmla="val 20596"/>
              <a:gd name="adj2" fmla="val 34908"/>
              <a:gd name="adj3" fmla="val 25000"/>
              <a:gd name="adj4" fmla="val 43750"/>
            </a:avLst>
          </a:prstGeom>
          <a:solidFill>
            <a:schemeClr val="tx1"/>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solidFill>
                <a:schemeClr val="tx1"/>
              </a:solidFill>
            </a:endParaRPr>
          </a:p>
        </p:txBody>
      </p:sp>
      <p:sp>
        <p:nvSpPr>
          <p:cNvPr id="6" name="Arrow: Bent 5">
            <a:extLst>
              <a:ext uri="{FF2B5EF4-FFF2-40B4-BE49-F238E27FC236}">
                <a16:creationId xmlns:a16="http://schemas.microsoft.com/office/drawing/2014/main" id="{0520685A-3064-44CF-B7EA-E76DC0252D3F}"/>
              </a:ext>
            </a:extLst>
          </p:cNvPr>
          <p:cNvSpPr/>
          <p:nvPr/>
        </p:nvSpPr>
        <p:spPr>
          <a:xfrm>
            <a:off x="427235" y="547255"/>
            <a:ext cx="707887" cy="381000"/>
          </a:xfrm>
          <a:prstGeom prst="bentArrow">
            <a:avLst>
              <a:gd name="adj1" fmla="val 20596"/>
              <a:gd name="adj2" fmla="val 34908"/>
              <a:gd name="adj3" fmla="val 25000"/>
              <a:gd name="adj4" fmla="val 43750"/>
            </a:avLst>
          </a:prstGeom>
          <a:solidFill>
            <a:schemeClr val="tx1"/>
          </a:solid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29967511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bg/>
                                          </p:spTgt>
                                        </p:tgtEl>
                                        <p:attrNameLst>
                                          <p:attrName>style.visibility</p:attrName>
                                        </p:attrNameLst>
                                      </p:cBhvr>
                                      <p:to>
                                        <p:strVal val="visible"/>
                                      </p:to>
                                    </p:set>
                                    <p:animEffect transition="in" filter="fade">
                                      <p:cBhvr>
                                        <p:cTn id="7" dur="1250"/>
                                        <p:tgtEl>
                                          <p:spTgt spid="1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xEl>
                                              <p:pRg st="0" end="0"/>
                                            </p:txEl>
                                          </p:spTgt>
                                        </p:tgtEl>
                                        <p:attrNameLst>
                                          <p:attrName>style.visibility</p:attrName>
                                        </p:attrNameLst>
                                      </p:cBhvr>
                                      <p:to>
                                        <p:strVal val="visible"/>
                                      </p:to>
                                    </p:set>
                                    <p:animEffect transition="in" filter="fade">
                                      <p:cBhvr>
                                        <p:cTn id="10" dur="1250"/>
                                        <p:tgtEl>
                                          <p:spTgt spid="1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
                                            <p:txEl>
                                              <p:pRg st="1" end="1"/>
                                            </p:txEl>
                                          </p:spTgt>
                                        </p:tgtEl>
                                        <p:attrNameLst>
                                          <p:attrName>style.visibility</p:attrName>
                                        </p:attrNameLst>
                                      </p:cBhvr>
                                      <p:to>
                                        <p:strVal val="visible"/>
                                      </p:to>
                                    </p:set>
                                    <p:animEffect transition="in" filter="fade">
                                      <p:cBhvr>
                                        <p:cTn id="15" dur="1250"/>
                                        <p:tgtEl>
                                          <p:spTgt spid="14">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4">
                                            <p:txEl>
                                              <p:pRg st="2" end="2"/>
                                            </p:txEl>
                                          </p:spTgt>
                                        </p:tgtEl>
                                        <p:attrNameLst>
                                          <p:attrName>style.visibility</p:attrName>
                                        </p:attrNameLst>
                                      </p:cBhvr>
                                      <p:to>
                                        <p:strVal val="visible"/>
                                      </p:to>
                                    </p:set>
                                    <p:animEffect transition="in" filter="fade">
                                      <p:cBhvr>
                                        <p:cTn id="20" dur="1250"/>
                                        <p:tgtEl>
                                          <p:spTgt spid="1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4">
                                            <p:txEl>
                                              <p:pRg st="3" end="3"/>
                                            </p:txEl>
                                          </p:spTgt>
                                        </p:tgtEl>
                                        <p:attrNameLst>
                                          <p:attrName>style.visibility</p:attrName>
                                        </p:attrNameLst>
                                      </p:cBhvr>
                                      <p:to>
                                        <p:strVal val="visible"/>
                                      </p:to>
                                    </p:set>
                                    <p:animEffect transition="in" filter="fade">
                                      <p:cBhvr>
                                        <p:cTn id="25" dur="1250"/>
                                        <p:tgtEl>
                                          <p:spTgt spid="14">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4">
                                            <p:txEl>
                                              <p:pRg st="4" end="4"/>
                                            </p:txEl>
                                          </p:spTgt>
                                        </p:tgtEl>
                                        <p:attrNameLst>
                                          <p:attrName>style.visibility</p:attrName>
                                        </p:attrNameLst>
                                      </p:cBhvr>
                                      <p:to>
                                        <p:strVal val="visible"/>
                                      </p:to>
                                    </p:set>
                                    <p:animEffect transition="in" filter="fade">
                                      <p:cBhvr>
                                        <p:cTn id="30" dur="1250"/>
                                        <p:tgtEl>
                                          <p:spTgt spid="1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4">
                                            <p:txEl>
                                              <p:pRg st="5" end="5"/>
                                            </p:txEl>
                                          </p:spTgt>
                                        </p:tgtEl>
                                        <p:attrNameLst>
                                          <p:attrName>style.visibility</p:attrName>
                                        </p:attrNameLst>
                                      </p:cBhvr>
                                      <p:to>
                                        <p:strVal val="visible"/>
                                      </p:to>
                                    </p:set>
                                    <p:animEffect transition="in" filter="fade">
                                      <p:cBhvr>
                                        <p:cTn id="35" dur="1250"/>
                                        <p:tgtEl>
                                          <p:spTgt spid="14">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4">
                                            <p:txEl>
                                              <p:pRg st="6" end="6"/>
                                            </p:txEl>
                                          </p:spTgt>
                                        </p:tgtEl>
                                        <p:attrNameLst>
                                          <p:attrName>style.visibility</p:attrName>
                                        </p:attrNameLst>
                                      </p:cBhvr>
                                      <p:to>
                                        <p:strVal val="visible"/>
                                      </p:to>
                                    </p:set>
                                    <p:animEffect transition="in" filter="fade">
                                      <p:cBhvr>
                                        <p:cTn id="40" dur="1250"/>
                                        <p:tgtEl>
                                          <p:spTgt spid="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animBg="1"/>
    </p:bldLst>
  </p:timing>
</p:sld>
</file>

<file path=ppt/theme/theme1.xml><?xml version="1.0" encoding="utf-8"?>
<a:theme xmlns:a="http://schemas.openxmlformats.org/drawingml/2006/main" name="Hexagonal design templat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4"/>
        </a:lnRef>
        <a:fillRef idx="3">
          <a:schemeClr val="accent4"/>
        </a:fillRef>
        <a:effectRef idx="2">
          <a:schemeClr val="accent4"/>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accent4"/>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Hexagonal design slides.potx" id="{12658BD0-7259-4A0F-91D4-55B50BBE9BFD}" vid="{57622FE6-AF39-47E3-8976-1D25291C345B}"/>
    </a:ext>
  </a:extLst>
</a:theme>
</file>

<file path=ppt/theme/theme2.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11D6E40-F509-498A-BF02-00C895783B4A}">
  <ds:schemaRefs>
    <ds:schemaRef ds:uri="http://schemas.microsoft.com/sharepoint/v3/contenttype/forms"/>
  </ds:schemaRefs>
</ds:datastoreItem>
</file>

<file path=customXml/itemProps2.xml><?xml version="1.0" encoding="utf-8"?>
<ds:datastoreItem xmlns:ds="http://schemas.openxmlformats.org/officeDocument/2006/customXml" ds:itemID="{02427FAC-CD3A-494C-985C-09E26C5EA507}">
  <ds:schemaRefs>
    <ds:schemaRef ds:uri="a4f35948-e619-41b3-aa29-22878b09cfd2"/>
    <ds:schemaRef ds:uri="http://purl.org/dc/terms/"/>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schemas.microsoft.com/office/infopath/2007/PartnerControls"/>
    <ds:schemaRef ds:uri="40262f94-9f35-4ac3-9a90-690165a166b7"/>
    <ds:schemaRef ds:uri="http://www.w3.org/XML/1998/namespace"/>
    <ds:schemaRef ds:uri="http://purl.org/dc/dcmitype/"/>
  </ds:schemaRefs>
</ds:datastoreItem>
</file>

<file path=customXml/itemProps3.xml><?xml version="1.0" encoding="utf-8"?>
<ds:datastoreItem xmlns:ds="http://schemas.openxmlformats.org/officeDocument/2006/customXml" ds:itemID="{E5ED73A5-C2D2-4D49-BB89-167E8E32C9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Hexagonal design slides</Template>
  <TotalTime>635</TotalTime>
  <Words>2722</Words>
  <Application>Microsoft Office PowerPoint</Application>
  <PresentationFormat>Custom</PresentationFormat>
  <Paragraphs>126</Paragraphs>
  <Slides>11</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Candara</vt:lpstr>
      <vt:lpstr>Century Gothic</vt:lpstr>
      <vt:lpstr>Euphemia</vt:lpstr>
      <vt:lpstr>Palatino Linotype</vt:lpstr>
      <vt:lpstr>Wingdings</vt:lpstr>
      <vt:lpstr>Hexagonal design template</vt:lpstr>
      <vt:lpstr>If Baptism Is Not Necessary…</vt:lpstr>
      <vt:lpstr>Mark 16:15-16</vt:lpstr>
      <vt:lpstr>Introduction</vt:lpstr>
      <vt:lpstr>Why did the Eunuch stop the chariot? </vt:lpstr>
      <vt:lpstr>Why did Jesus Make it a Condition of Salvation?</vt:lpstr>
      <vt:lpstr>Why did Peter Teach That It Was For The Remission Of Sins?</vt:lpstr>
      <vt:lpstr>Why Was Saul Told To “Arise And Be Baptized And Wash Away Thy Sins”? </vt:lpstr>
      <vt:lpstr>Why did Paul Regard It as a Prerequisite for the New Life?</vt:lpstr>
      <vt:lpstr>Why Does The Bible Say That It Saves?</vt:lpstr>
      <vt:lpstr>CONCLUSION</vt:lpstr>
      <vt:lpstr>“…baptism doth also now save us…”  1 Peter 3:21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 Baptism Is Not Essential…</dc:title>
  <dc:creator>Tommy McClure</dc:creator>
  <cp:lastModifiedBy>Tommy McClure</cp:lastModifiedBy>
  <cp:revision>101</cp:revision>
  <dcterms:created xsi:type="dcterms:W3CDTF">2019-05-15T16:20:56Z</dcterms:created>
  <dcterms:modified xsi:type="dcterms:W3CDTF">2019-05-20T13:51:49Z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74063900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