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76" r:id="rId3"/>
    <p:sldId id="275" r:id="rId4"/>
    <p:sldId id="309" r:id="rId5"/>
    <p:sldId id="310" r:id="rId6"/>
    <p:sldId id="318" r:id="rId7"/>
    <p:sldId id="321" r:id="rId8"/>
    <p:sldId id="303" r:id="rId9"/>
    <p:sldId id="311" r:id="rId10"/>
    <p:sldId id="312" r:id="rId11"/>
    <p:sldId id="313" r:id="rId12"/>
    <p:sldId id="314" r:id="rId13"/>
    <p:sldId id="315" r:id="rId14"/>
    <p:sldId id="316" r:id="rId15"/>
    <p:sldId id="317" r:id="rId16"/>
    <p:sldId id="320" r:id="rId17"/>
    <p:sldId id="319" r:id="rId18"/>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12"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2"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62" autoAdjust="0"/>
    <p:restoredTop sz="50999" autoAdjust="0"/>
  </p:normalViewPr>
  <p:slideViewPr>
    <p:cSldViewPr>
      <p:cViewPr varScale="1">
        <p:scale>
          <a:sx n="58" d="100"/>
          <a:sy n="58" d="100"/>
        </p:scale>
        <p:origin x="2208" y="66"/>
      </p:cViewPr>
      <p:guideLst>
        <p:guide pos="3839"/>
        <p:guide orient="horz" pos="2112"/>
      </p:guideLst>
    </p:cSldViewPr>
  </p:slideViewPr>
  <p:notesTextViewPr>
    <p:cViewPr>
      <p:scale>
        <a:sx n="1" d="1"/>
        <a:sy n="1" d="1"/>
      </p:scale>
      <p:origin x="0" y="0"/>
    </p:cViewPr>
  </p:notesTextViewPr>
  <p:notesViewPr>
    <p:cSldViewPr>
      <p:cViewPr varScale="1">
        <p:scale>
          <a:sx n="67" d="100"/>
          <a:sy n="67" d="100"/>
        </p:scale>
        <p:origin x="2748"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CC285307-A626-4AA6-AF71-4D0E2C773C5A}" type="datetime1">
              <a:rPr lang="en-US" smtClean="0"/>
              <a:t>4/1/2019</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AC5EDEA-E4A8-447B-8CDD-7F9F80D5AFE1}" type="datetime1">
              <a:rPr lang="en-US" smtClean="0"/>
              <a:t>4/1/2019</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AF0E5FBF-D54D-43F6-9DE7-47AA9F963AC3}"/>
              </a:ext>
            </a:extLst>
          </p:cNvPr>
          <p:cNvSpPr>
            <a:spLocks noGrp="1"/>
          </p:cNvSpPr>
          <p:nvPr>
            <p:ph type="dt" idx="1"/>
          </p:nvPr>
        </p:nvSpPr>
        <p:spPr/>
        <p:txBody>
          <a:bodyPr/>
          <a:lstStyle/>
          <a:p>
            <a:fld id="{943925B7-2FEB-412B-8AC7-35FA2790ED39}" type="datetime1">
              <a:rPr lang="en-US" smtClean="0"/>
              <a:t>4/1/2019</a:t>
            </a:fld>
            <a:endParaRPr lang="en-US"/>
          </a:p>
        </p:txBody>
      </p:sp>
    </p:spTree>
    <p:extLst>
      <p:ext uri="{BB962C8B-B14F-4D97-AF65-F5344CB8AC3E}">
        <p14:creationId xmlns:p14="http://schemas.microsoft.com/office/powerpoint/2010/main" val="3471394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b="1" dirty="0"/>
              <a:t>He asked 3 questions recorded in the text</a:t>
            </a:r>
            <a:r>
              <a:rPr lang="en-US" b="0" dirty="0"/>
              <a:t>:</a:t>
            </a:r>
          </a:p>
          <a:p>
            <a:r>
              <a:rPr lang="en-US" b="1" dirty="0"/>
              <a:t>Vs. 31 </a:t>
            </a:r>
            <a:r>
              <a:rPr lang="en-US" b="0" dirty="0"/>
              <a:t>- And he said, </a:t>
            </a:r>
            <a:r>
              <a:rPr lang="en-US" b="1" dirty="0"/>
              <a:t>How can I, except some man should guide me? </a:t>
            </a:r>
            <a:r>
              <a:rPr lang="en-US" b="0" dirty="0"/>
              <a:t>And he desired Philip that he would come up and sit with him.</a:t>
            </a:r>
          </a:p>
          <a:p>
            <a:r>
              <a:rPr lang="en-US" b="1" u="sng" dirty="0"/>
              <a:t>Vs. 34 </a:t>
            </a:r>
            <a:r>
              <a:rPr lang="en-US" b="0" dirty="0"/>
              <a:t>- And the eunuch answered Philip, and said, </a:t>
            </a:r>
            <a:r>
              <a:rPr lang="en-US" b="1" dirty="0"/>
              <a:t>I pray thee, of whom </a:t>
            </a:r>
            <a:r>
              <a:rPr lang="en-US" b="1" dirty="0" err="1"/>
              <a:t>speaketh</a:t>
            </a:r>
            <a:r>
              <a:rPr lang="en-US" b="1" dirty="0"/>
              <a:t> the prophet this? of himself, or of some other man?</a:t>
            </a:r>
          </a:p>
          <a:p>
            <a:r>
              <a:rPr lang="en-US" b="1" dirty="0"/>
              <a:t>Vs. 36 </a:t>
            </a:r>
            <a:r>
              <a:rPr lang="en-US" b="0" dirty="0"/>
              <a:t>- And as they went on their way, they came unto a certain water: and the eunuch said, </a:t>
            </a:r>
            <a:r>
              <a:rPr lang="en-US" b="1" dirty="0"/>
              <a:t>See, here is water; what doth hinder me to be baptized?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lumMod val="95000"/>
                    <a:lumOff val="5000"/>
                  </a:schemeClr>
                </a:solidFill>
                <a:latin typeface="Candara" panose="020E0502030303020204" pitchFamily="34" charset="0"/>
              </a:rPr>
              <a:t>Matthew 19:1-2 - </a:t>
            </a:r>
            <a:r>
              <a:rPr lang="en-US" sz="1200" b="0" dirty="0">
                <a:solidFill>
                  <a:schemeClr val="tx2">
                    <a:lumMod val="95000"/>
                    <a:lumOff val="5000"/>
                  </a:schemeClr>
                </a:solidFill>
                <a:latin typeface="Candara" panose="020E0502030303020204" pitchFamily="34" charset="0"/>
              </a:rPr>
              <a:t>The indent occurred during the reign of Herod Antipas who beheaded John the baptizer (Mark 6:17-28). Pharisees attempted to entrap Jesus in his talk, possibly hoping He would loose His head. They attempted to put asunder what He said in verses 4 &amp; 5</a:t>
            </a:r>
            <a:r>
              <a:rPr lang="en-US" sz="1200" b="1" dirty="0">
                <a:solidFill>
                  <a:schemeClr val="tx2">
                    <a:lumMod val="95000"/>
                    <a:lumOff val="5000"/>
                  </a:schemeClr>
                </a:solidFill>
                <a:latin typeface="Candara" panose="020E0502030303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lumMod val="95000"/>
                    <a:lumOff val="5000"/>
                  </a:schemeClr>
                </a:solidFill>
                <a:latin typeface="Candara" panose="020E0502030303020204" pitchFamily="34" charset="0"/>
              </a:rPr>
              <a:t>Matt. 22:15-22, 23-3, 34-40, 41-46 – READ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lumMod val="95000"/>
                    <a:lumOff val="5000"/>
                  </a:schemeClr>
                </a:solidFill>
                <a:latin typeface="Candara" panose="020E0502030303020204" pitchFamily="34" charset="0"/>
              </a:rPr>
              <a:t>Acts 2:37 </a:t>
            </a:r>
            <a:r>
              <a:rPr lang="en-US" sz="1200" b="0" dirty="0">
                <a:solidFill>
                  <a:schemeClr val="tx2">
                    <a:lumMod val="95000"/>
                    <a:lumOff val="5000"/>
                  </a:schemeClr>
                </a:solidFill>
                <a:latin typeface="Candara" panose="020E0502030303020204" pitchFamily="34" charset="0"/>
              </a:rPr>
              <a:t>- Now when they heard this, they were pricked in their heart, and said unto Peter and to the rest of the apostles, </a:t>
            </a:r>
            <a:r>
              <a:rPr lang="en-US" sz="1200" b="1" dirty="0">
                <a:solidFill>
                  <a:schemeClr val="tx2">
                    <a:lumMod val="95000"/>
                    <a:lumOff val="5000"/>
                  </a:schemeClr>
                </a:solidFill>
                <a:latin typeface="Candara" panose="020E0502030303020204" pitchFamily="34" charset="0"/>
              </a:rPr>
              <a:t>Men and brethren, what shall we do?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lumMod val="95000"/>
                    <a:lumOff val="5000"/>
                  </a:schemeClr>
                </a:solidFill>
                <a:latin typeface="Candara" panose="020E0502030303020204" pitchFamily="34" charset="0"/>
              </a:rPr>
              <a:t>Acts 16:30 </a:t>
            </a:r>
            <a:r>
              <a:rPr lang="en-US" sz="1200" b="0" dirty="0">
                <a:solidFill>
                  <a:schemeClr val="tx2">
                    <a:lumMod val="95000"/>
                    <a:lumOff val="5000"/>
                  </a:schemeClr>
                </a:solidFill>
                <a:latin typeface="Candara" panose="020E0502030303020204" pitchFamily="34" charset="0"/>
              </a:rPr>
              <a:t>- And brought them out, and said, </a:t>
            </a:r>
            <a:r>
              <a:rPr lang="en-US" sz="1200" b="1" dirty="0">
                <a:solidFill>
                  <a:schemeClr val="tx2">
                    <a:lumMod val="95000"/>
                    <a:lumOff val="5000"/>
                  </a:schemeClr>
                </a:solidFill>
                <a:latin typeface="Candara" panose="020E0502030303020204" pitchFamily="34" charset="0"/>
              </a:rPr>
              <a:t>Sirs, what must I do to be saved?</a:t>
            </a:r>
            <a:endParaRPr lang="en-US" sz="1200" b="1" dirty="0">
              <a:latin typeface="Candara" panose="020E0502030303020204" pitchFamily="34" charset="0"/>
            </a:endParaRPr>
          </a:p>
          <a:p>
            <a:endParaRPr lang="en-US" b="1" dirty="0"/>
          </a:p>
          <a:p>
            <a:r>
              <a:rPr lang="en-US" b="0" dirty="0"/>
              <a:t>		</a:t>
            </a:r>
          </a:p>
        </p:txBody>
      </p:sp>
      <p:sp>
        <p:nvSpPr>
          <p:cNvPr id="5" name="Date Placeholder 4">
            <a:extLst>
              <a:ext uri="{FF2B5EF4-FFF2-40B4-BE49-F238E27FC236}">
                <a16:creationId xmlns:a16="http://schemas.microsoft.com/office/drawing/2014/main" id="{BD0A2F1E-BB33-407E-BB5D-CFE85830308D}"/>
              </a:ext>
            </a:extLst>
          </p:cNvPr>
          <p:cNvSpPr>
            <a:spLocks noGrp="1"/>
          </p:cNvSpPr>
          <p:nvPr>
            <p:ph type="dt" idx="1"/>
          </p:nvPr>
        </p:nvSpPr>
        <p:spPr/>
        <p:txBody>
          <a:bodyPr/>
          <a:lstStyle/>
          <a:p>
            <a:fld id="{034FCC55-4314-44E6-97F4-65EB0B21CC11}" type="datetime1">
              <a:rPr lang="en-US" smtClean="0"/>
              <a:t>4/1/2019</a:t>
            </a:fld>
            <a:endParaRPr lang="en-US"/>
          </a:p>
        </p:txBody>
      </p:sp>
    </p:spTree>
    <p:extLst>
      <p:ext uri="{BB962C8B-B14F-4D97-AF65-F5344CB8AC3E}">
        <p14:creationId xmlns:p14="http://schemas.microsoft.com/office/powerpoint/2010/main" val="1553934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b="1" dirty="0"/>
              <a:t>Vs. 35 </a:t>
            </a:r>
            <a:r>
              <a:rPr lang="en-US" b="0" dirty="0"/>
              <a:t>- Then Philip opened his mouth, and began at the same scripture, </a:t>
            </a:r>
            <a:r>
              <a:rPr lang="en-US" b="1" dirty="0"/>
              <a:t>and preached unto him Jesus. </a:t>
            </a:r>
          </a:p>
          <a:p>
            <a:r>
              <a:rPr lang="en-US" b="1" dirty="0"/>
              <a:t>Acts 8:5 </a:t>
            </a:r>
            <a:r>
              <a:rPr lang="en-US" b="0" dirty="0"/>
              <a:t>- Then Philip went down to the city of Samaria, and preached Christ unto them. </a:t>
            </a:r>
            <a:r>
              <a:rPr lang="en-US" b="1" dirty="0"/>
              <a:t>12</a:t>
            </a:r>
            <a:r>
              <a:rPr lang="en-US" b="0" dirty="0"/>
              <a:t> But when they believed Philip preaching the things concerning the kingdom of God, and the name of Jesus Christ, they were baptized, both men and women.</a:t>
            </a:r>
            <a:r>
              <a:rPr lang="en-US" b="1" dirty="0"/>
              <a:t> </a:t>
            </a:r>
            <a:endParaRPr lang="en-US" b="0" dirty="0"/>
          </a:p>
          <a:p>
            <a:r>
              <a:rPr lang="en-US" b="1" dirty="0"/>
              <a:t>Acts 8:35-39 </a:t>
            </a:r>
            <a:r>
              <a:rPr lang="en-US" b="0" dirty="0"/>
              <a:t>- Then Philip opened his mouth, and began at the same scripture, and preached unto him Jesus.  </a:t>
            </a:r>
            <a:r>
              <a:rPr lang="en-US" b="1" dirty="0"/>
              <a:t>36-39</a:t>
            </a:r>
            <a:r>
              <a:rPr lang="en-US" b="0" dirty="0"/>
              <a:t> And as they went on their way, they came unto a certain water: and the eunuch said, See, here is water; what doth hinder me to be baptized? 37 And Philip said, If thou </a:t>
            </a:r>
            <a:r>
              <a:rPr lang="en-US" b="0" dirty="0" err="1"/>
              <a:t>believest</a:t>
            </a:r>
            <a:r>
              <a:rPr lang="en-US" b="0" dirty="0"/>
              <a:t> with all thine heart, thou mayest. And he answered and said, I believe that Jesus Christ is the Son of God. 38 And he commanded the chariot to stand still: and they went down both into the water, both Philip and the eunuch; and he baptized him. 39 And when they were come up out of the water, the Spirit of the Lord caught away Philip, that the eunuch saw him no more: and he went on his way rejoicing. </a:t>
            </a:r>
          </a:p>
        </p:txBody>
      </p:sp>
      <p:sp>
        <p:nvSpPr>
          <p:cNvPr id="5" name="Date Placeholder 4">
            <a:extLst>
              <a:ext uri="{FF2B5EF4-FFF2-40B4-BE49-F238E27FC236}">
                <a16:creationId xmlns:a16="http://schemas.microsoft.com/office/drawing/2014/main" id="{8CF8CA09-4C56-4E39-BFE2-EDA7F6EA9580}"/>
              </a:ext>
            </a:extLst>
          </p:cNvPr>
          <p:cNvSpPr>
            <a:spLocks noGrp="1"/>
          </p:cNvSpPr>
          <p:nvPr>
            <p:ph type="dt" idx="1"/>
          </p:nvPr>
        </p:nvSpPr>
        <p:spPr/>
        <p:txBody>
          <a:bodyPr/>
          <a:lstStyle/>
          <a:p>
            <a:fld id="{3632A4B3-3FEC-47C5-8753-377EAF30E0D4}" type="datetime1">
              <a:rPr lang="en-US" smtClean="0"/>
              <a:t>4/1/2019</a:t>
            </a:fld>
            <a:endParaRPr lang="en-US"/>
          </a:p>
        </p:txBody>
      </p:sp>
    </p:spTree>
    <p:extLst>
      <p:ext uri="{BB962C8B-B14F-4D97-AF65-F5344CB8AC3E}">
        <p14:creationId xmlns:p14="http://schemas.microsoft.com/office/powerpoint/2010/main" val="983401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b="1" dirty="0"/>
              <a:t>Acts 8:36 </a:t>
            </a:r>
            <a:r>
              <a:rPr lang="en-US" b="0" dirty="0"/>
              <a:t>- Then Philip opened his mouth, and began at the same scripture, and preached unto him Jesus. </a:t>
            </a:r>
            <a:r>
              <a:rPr lang="en-US" b="1" dirty="0"/>
              <a:t>36 </a:t>
            </a:r>
            <a:r>
              <a:rPr lang="en-US" b="0" dirty="0"/>
              <a:t>And as they went on their way, they came unto a certain water: </a:t>
            </a:r>
            <a:r>
              <a:rPr lang="en-US" b="1" dirty="0"/>
              <a:t>and the eunuch said, See, here is water; </a:t>
            </a:r>
            <a:r>
              <a:rPr lang="en-US" b="1" u="sng" dirty="0"/>
              <a:t>what doth hinder me </a:t>
            </a:r>
            <a:r>
              <a:rPr lang="en-US" b="1" dirty="0"/>
              <a:t>to be baptized?</a:t>
            </a:r>
          </a:p>
          <a:p>
            <a:r>
              <a:rPr lang="en-US" b="1" dirty="0"/>
              <a:t>Acts 22:16 - And now why </a:t>
            </a:r>
            <a:r>
              <a:rPr lang="en-US" b="1" dirty="0" err="1"/>
              <a:t>tarriest</a:t>
            </a:r>
            <a:r>
              <a:rPr lang="en-US" b="1" dirty="0"/>
              <a:t> thou? arise, and be baptized, and wash away thy sins, calling on the name of the Lord. </a:t>
            </a:r>
          </a:p>
          <a:p>
            <a:endParaRPr lang="en-US" b="1" i="0" dirty="0"/>
          </a:p>
          <a:p>
            <a:r>
              <a:rPr lang="en-US" b="1" i="0" dirty="0"/>
              <a:t>Matt. 7:1-5 </a:t>
            </a:r>
            <a:r>
              <a:rPr lang="en-US" b="0" i="0" dirty="0"/>
              <a:t>- Judge not, that ye be not judged. 2 For with what judgment ye judge, ye shall be judged: and with what measure ye mete, it shall be measured to you again. 3 And why </a:t>
            </a:r>
            <a:r>
              <a:rPr lang="en-US" b="0" i="0" dirty="0" err="1"/>
              <a:t>beholdest</a:t>
            </a:r>
            <a:r>
              <a:rPr lang="en-US" b="0" i="0" dirty="0"/>
              <a:t> thou the mote that is in thy brother's eye, but </a:t>
            </a:r>
            <a:r>
              <a:rPr lang="en-US" b="0" i="0" dirty="0" err="1"/>
              <a:t>considerest</a:t>
            </a:r>
            <a:r>
              <a:rPr lang="en-US" b="0" i="0" dirty="0"/>
              <a:t> not the beam that is in thine own eye? 4 Or how wilt thou say to thy brother, Let me pull out the mote out of thine eye; and, behold, a beam is in thine own eye? 5 Thou hypocrite, first cast out the beam out of thine own eye; and then shalt thou see clearly to cast out the mote out of thy brother's eye. </a:t>
            </a:r>
          </a:p>
        </p:txBody>
      </p:sp>
      <p:sp>
        <p:nvSpPr>
          <p:cNvPr id="5" name="Date Placeholder 4">
            <a:extLst>
              <a:ext uri="{FF2B5EF4-FFF2-40B4-BE49-F238E27FC236}">
                <a16:creationId xmlns:a16="http://schemas.microsoft.com/office/drawing/2014/main" id="{DA93ACAF-3628-48AD-B417-FB7CCAFB0ADA}"/>
              </a:ext>
            </a:extLst>
          </p:cNvPr>
          <p:cNvSpPr>
            <a:spLocks noGrp="1"/>
          </p:cNvSpPr>
          <p:nvPr>
            <p:ph type="dt" idx="1"/>
          </p:nvPr>
        </p:nvSpPr>
        <p:spPr/>
        <p:txBody>
          <a:bodyPr/>
          <a:lstStyle/>
          <a:p>
            <a:fld id="{8606B701-372D-4EA6-B443-15E7BFB30FBB}" type="datetime1">
              <a:rPr lang="en-US" smtClean="0"/>
              <a:t>4/1/2019</a:t>
            </a:fld>
            <a:endParaRPr lang="en-US"/>
          </a:p>
        </p:txBody>
      </p:sp>
    </p:spTree>
    <p:extLst>
      <p:ext uri="{BB962C8B-B14F-4D97-AF65-F5344CB8AC3E}">
        <p14:creationId xmlns:p14="http://schemas.microsoft.com/office/powerpoint/2010/main" val="1124757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b="0" dirty="0"/>
              <a:t> Acts 8:35-37 - Then Philip opened his mouth, and began at the same scripture, and preached unto him Jesus. 36 And as they went on their way, they came unto a certain water: and the eunuch said, See, here is water; what doth hinder me to be baptized? </a:t>
            </a:r>
            <a:r>
              <a:rPr lang="en-US" b="1" dirty="0"/>
              <a:t>37 And Philip said, If thou </a:t>
            </a:r>
            <a:r>
              <a:rPr lang="en-US" b="1" dirty="0" err="1"/>
              <a:t>believest</a:t>
            </a:r>
            <a:r>
              <a:rPr lang="en-US" b="1" dirty="0"/>
              <a:t> with all thine heart, thou mayest. </a:t>
            </a:r>
            <a:r>
              <a:rPr lang="en-US" b="1" u="sng" dirty="0"/>
              <a:t>And he answered and said, I believe that Jesus Christ is the Son of God.</a:t>
            </a:r>
          </a:p>
          <a:p>
            <a:endParaRPr lang="en-US" sz="1200" b="0" i="0" u="none" strike="noStrike" kern="1200" baseline="0" dirty="0">
              <a:solidFill>
                <a:schemeClr val="tx1">
                  <a:lumMod val="50000"/>
                </a:schemeClr>
              </a:solidFill>
              <a:latin typeface="+mn-lt"/>
              <a:ea typeface="+mn-ea"/>
              <a:cs typeface="+mn-cs"/>
            </a:endParaRPr>
          </a:p>
          <a:p>
            <a:r>
              <a:rPr lang="en-US" sz="1200" b="1" i="0" u="none" strike="noStrike" kern="1200" baseline="0" dirty="0">
                <a:solidFill>
                  <a:schemeClr val="tx1">
                    <a:lumMod val="50000"/>
                  </a:schemeClr>
                </a:solidFill>
                <a:latin typeface="+mn-lt"/>
                <a:ea typeface="+mn-ea"/>
                <a:cs typeface="+mn-cs"/>
              </a:rPr>
              <a:t>Matt. 10:32 </a:t>
            </a:r>
            <a:r>
              <a:rPr lang="en-US" sz="1200" b="0" i="0" u="none" strike="noStrike" kern="1200" baseline="0" dirty="0">
                <a:solidFill>
                  <a:schemeClr val="tx1">
                    <a:lumMod val="50000"/>
                  </a:schemeClr>
                </a:solidFill>
                <a:latin typeface="+mn-lt"/>
                <a:ea typeface="+mn-ea"/>
                <a:cs typeface="+mn-cs"/>
              </a:rPr>
              <a:t>- </a:t>
            </a:r>
            <a:r>
              <a:rPr lang="en-US" sz="1200" b="0" i="0" u="none" strike="noStrike" kern="1200" baseline="0" dirty="0" err="1">
                <a:solidFill>
                  <a:schemeClr val="tx1">
                    <a:lumMod val="50000"/>
                  </a:schemeClr>
                </a:solidFill>
                <a:latin typeface="+mn-lt"/>
                <a:ea typeface="+mn-ea"/>
                <a:cs typeface="+mn-cs"/>
              </a:rPr>
              <a:t>Whoseover</a:t>
            </a:r>
            <a:r>
              <a:rPr lang="en-US" sz="1200" b="0" i="0" u="none" strike="noStrike" kern="1200" baseline="0" dirty="0">
                <a:solidFill>
                  <a:schemeClr val="tx1">
                    <a:lumMod val="50000"/>
                  </a:schemeClr>
                </a:solidFill>
                <a:latin typeface="+mn-lt"/>
                <a:ea typeface="+mn-ea"/>
                <a:cs typeface="+mn-cs"/>
              </a:rPr>
              <a:t> therefore shall confess me before men, him will I confess also before my Father which is in heaven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lumMod val="50000"/>
                  </a:schemeClr>
                </a:solidFill>
                <a:latin typeface="+mn-lt"/>
                <a:ea typeface="+mn-ea"/>
                <a:cs typeface="+mn-cs"/>
              </a:rPr>
              <a:t>Matt. 16:16 </a:t>
            </a:r>
            <a:r>
              <a:rPr lang="en-US" sz="1200" b="0" i="0" u="none" strike="noStrike" kern="1200" baseline="0" dirty="0">
                <a:solidFill>
                  <a:schemeClr val="tx1">
                    <a:lumMod val="50000"/>
                  </a:schemeClr>
                </a:solidFill>
                <a:latin typeface="+mn-lt"/>
                <a:ea typeface="+mn-ea"/>
                <a:cs typeface="+mn-cs"/>
              </a:rPr>
              <a:t>- And Simon Peter answered and said, Thou art the Christ, the Son of the living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lumMod val="50000"/>
                  </a:schemeClr>
                </a:solidFill>
                <a:latin typeface="+mn-lt"/>
                <a:ea typeface="+mn-ea"/>
                <a:cs typeface="+mn-cs"/>
              </a:rPr>
              <a:t>1 Tim 6:12 </a:t>
            </a:r>
            <a:r>
              <a:rPr lang="en-US" sz="1200" b="0" i="0" u="none" strike="noStrike" kern="1200" baseline="0" dirty="0">
                <a:solidFill>
                  <a:schemeClr val="tx1">
                    <a:lumMod val="50000"/>
                  </a:schemeClr>
                </a:solidFill>
                <a:latin typeface="+mn-lt"/>
                <a:ea typeface="+mn-ea"/>
                <a:cs typeface="+mn-cs"/>
              </a:rPr>
              <a:t>- NKJV - Fight the good fight of faith, lay hold on eternal life, to which you were also called and </a:t>
            </a:r>
            <a:r>
              <a:rPr lang="en-US" sz="1200" b="1" i="0" u="none" strike="noStrike" kern="1200" baseline="0" dirty="0">
                <a:solidFill>
                  <a:schemeClr val="tx1">
                    <a:lumMod val="50000"/>
                  </a:schemeClr>
                </a:solidFill>
                <a:latin typeface="+mn-lt"/>
                <a:ea typeface="+mn-ea"/>
                <a:cs typeface="+mn-cs"/>
              </a:rPr>
              <a:t>have confessed the good confession </a:t>
            </a:r>
            <a:r>
              <a:rPr lang="en-US" sz="1200" b="0" i="0" u="none" strike="noStrike" kern="1200" baseline="0" dirty="0">
                <a:solidFill>
                  <a:schemeClr val="tx1">
                    <a:lumMod val="50000"/>
                  </a:schemeClr>
                </a:solidFill>
                <a:latin typeface="+mn-lt"/>
                <a:ea typeface="+mn-ea"/>
                <a:cs typeface="+mn-cs"/>
              </a:rPr>
              <a:t>in the presence of many witnesses</a:t>
            </a:r>
            <a:endParaRPr lang="en-US" sz="1200" b="1" i="0" u="none" strike="noStrike" kern="1200" baseline="0" dirty="0">
              <a:solidFill>
                <a:schemeClr val="tx1">
                  <a:lumMod val="50000"/>
                </a:schemeClr>
              </a:solidFill>
              <a:latin typeface="+mn-lt"/>
              <a:ea typeface="+mn-ea"/>
              <a:cs typeface="+mn-cs"/>
            </a:endParaRPr>
          </a:p>
          <a:p>
            <a:r>
              <a:rPr lang="en-US" sz="1200" b="1" i="0" u="none" strike="noStrike" kern="1200" baseline="0" dirty="0">
                <a:solidFill>
                  <a:schemeClr val="tx1">
                    <a:lumMod val="50000"/>
                  </a:schemeClr>
                </a:solidFill>
                <a:latin typeface="+mn-lt"/>
                <a:ea typeface="+mn-ea"/>
                <a:cs typeface="+mn-cs"/>
              </a:rPr>
              <a:t>Rom. 10:10: </a:t>
            </a:r>
            <a:r>
              <a:rPr lang="en-US" sz="1200" b="0" i="0" u="none" strike="noStrike" kern="1200" baseline="0" dirty="0">
                <a:solidFill>
                  <a:schemeClr val="tx1">
                    <a:lumMod val="50000"/>
                  </a:schemeClr>
                </a:solidFill>
                <a:latin typeface="+mn-lt"/>
                <a:ea typeface="+mn-ea"/>
                <a:cs typeface="+mn-cs"/>
              </a:rPr>
              <a:t>“For with the heart one believes unto righteousness, and with the mouth confession is made unto salvation.</a:t>
            </a:r>
          </a:p>
          <a:p>
            <a:pPr marL="0" indent="0">
              <a:buFont typeface="Arial" panose="020B0604020202020204" pitchFamily="34" charset="0"/>
              <a:buNone/>
            </a:pPr>
            <a:endParaRPr lang="en-US" sz="1200" b="1" i="0" u="none" strike="noStrike" kern="1200" baseline="0" dirty="0">
              <a:solidFill>
                <a:schemeClr val="tx1">
                  <a:lumMod val="50000"/>
                </a:schemeClr>
              </a:solidFill>
              <a:latin typeface="+mn-lt"/>
              <a:ea typeface="+mn-ea"/>
              <a:cs typeface="+mn-cs"/>
            </a:endParaRPr>
          </a:p>
          <a:p>
            <a:pPr marL="0" indent="0">
              <a:buFont typeface="Arial" panose="020B0604020202020204" pitchFamily="34" charset="0"/>
              <a:buNone/>
            </a:pPr>
            <a:r>
              <a:rPr lang="en-US" sz="1200" b="1" i="0" u="none" strike="noStrike" kern="1200" baseline="0" dirty="0">
                <a:solidFill>
                  <a:schemeClr val="tx1">
                    <a:lumMod val="50000"/>
                  </a:schemeClr>
                </a:solidFill>
                <a:latin typeface="+mn-lt"/>
                <a:ea typeface="+mn-ea"/>
                <a:cs typeface="+mn-cs"/>
              </a:rPr>
              <a:t>Have you made the confession the Ethiopian made?!! If not, you will:</a:t>
            </a:r>
          </a:p>
          <a:p>
            <a:r>
              <a:rPr lang="en-US" sz="1200" b="1" i="0" u="none" strike="noStrike" kern="1200" baseline="0" dirty="0">
                <a:solidFill>
                  <a:schemeClr val="tx1">
                    <a:lumMod val="50000"/>
                  </a:schemeClr>
                </a:solidFill>
                <a:latin typeface="+mn-lt"/>
                <a:ea typeface="+mn-ea"/>
                <a:cs typeface="+mn-cs"/>
              </a:rPr>
              <a:t>Phil. 2:9-11 - </a:t>
            </a:r>
            <a:r>
              <a:rPr lang="en-US" sz="1200" b="0" i="0" u="none" strike="noStrike" kern="1200" baseline="0" dirty="0">
                <a:solidFill>
                  <a:schemeClr val="tx1">
                    <a:lumMod val="50000"/>
                  </a:schemeClr>
                </a:solidFill>
                <a:latin typeface="+mn-lt"/>
                <a:ea typeface="+mn-ea"/>
                <a:cs typeface="+mn-cs"/>
              </a:rPr>
              <a:t>Wherefore God also hath highly exalted him, and given him a name which is above every name: 10 That at the name of Jesus every knee should bow, of things in heaven, and things in earth, and things under the earth; 11 </a:t>
            </a:r>
            <a:r>
              <a:rPr lang="en-US" sz="1200" b="1" i="0" u="none" strike="noStrike" kern="1200" baseline="0" dirty="0">
                <a:solidFill>
                  <a:schemeClr val="tx1">
                    <a:lumMod val="50000"/>
                  </a:schemeClr>
                </a:solidFill>
                <a:latin typeface="+mn-lt"/>
                <a:ea typeface="+mn-ea"/>
                <a:cs typeface="+mn-cs"/>
              </a:rPr>
              <a:t>And that every tongue should confess that Jesus Christ is Lord</a:t>
            </a:r>
            <a:r>
              <a:rPr lang="en-US" sz="1200" b="0" i="0" u="none" strike="noStrike" kern="1200" baseline="0" dirty="0">
                <a:solidFill>
                  <a:schemeClr val="tx1">
                    <a:lumMod val="50000"/>
                  </a:schemeClr>
                </a:solidFill>
                <a:latin typeface="+mn-lt"/>
                <a:ea typeface="+mn-ea"/>
                <a:cs typeface="+mn-cs"/>
              </a:rPr>
              <a:t>, to the glory of God the Father.</a:t>
            </a:r>
            <a:endParaRPr lang="en-US" b="0" i="0" u="sng" dirty="0"/>
          </a:p>
        </p:txBody>
      </p:sp>
      <p:sp>
        <p:nvSpPr>
          <p:cNvPr id="5" name="Date Placeholder 4">
            <a:extLst>
              <a:ext uri="{FF2B5EF4-FFF2-40B4-BE49-F238E27FC236}">
                <a16:creationId xmlns:a16="http://schemas.microsoft.com/office/drawing/2014/main" id="{59D9EDE9-FBBF-4575-A409-26CF5B4E930E}"/>
              </a:ext>
            </a:extLst>
          </p:cNvPr>
          <p:cNvSpPr>
            <a:spLocks noGrp="1"/>
          </p:cNvSpPr>
          <p:nvPr>
            <p:ph type="dt" idx="1"/>
          </p:nvPr>
        </p:nvSpPr>
        <p:spPr/>
        <p:txBody>
          <a:bodyPr/>
          <a:lstStyle/>
          <a:p>
            <a:fld id="{98DF9C49-8305-4CA3-8AFB-79C4EFD47905}" type="datetime1">
              <a:rPr lang="en-US" smtClean="0"/>
              <a:t>4/1/2019</a:t>
            </a:fld>
            <a:endParaRPr lang="en-US"/>
          </a:p>
        </p:txBody>
      </p:sp>
    </p:spTree>
    <p:extLst>
      <p:ext uri="{BB962C8B-B14F-4D97-AF65-F5344CB8AC3E}">
        <p14:creationId xmlns:p14="http://schemas.microsoft.com/office/powerpoint/2010/main" val="515924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b="1" i="0" dirty="0"/>
              <a:t>Acts 8:38 </a:t>
            </a:r>
            <a:r>
              <a:rPr lang="en-US" b="0" i="0" dirty="0"/>
              <a:t>- And he commanded the chariot to stand still: </a:t>
            </a:r>
            <a:r>
              <a:rPr lang="en-US" b="1" i="0" dirty="0"/>
              <a:t>and they went down both into the water, both Philip and the eunuch; and he baptized him.</a:t>
            </a:r>
          </a:p>
          <a:p>
            <a:r>
              <a:rPr lang="en-US" sz="1200" b="1" i="0" u="none" strike="noStrike" kern="1200" baseline="0" dirty="0">
                <a:solidFill>
                  <a:schemeClr val="tx1">
                    <a:lumMod val="50000"/>
                  </a:schemeClr>
                </a:solidFill>
                <a:latin typeface="+mn-lt"/>
                <a:ea typeface="+mn-ea"/>
                <a:cs typeface="+mn-cs"/>
              </a:rPr>
              <a:t>Mk. 16:16 </a:t>
            </a:r>
            <a:r>
              <a:rPr lang="en-US" sz="1200" b="0" i="0" u="none" strike="noStrike" kern="1200" baseline="0" dirty="0">
                <a:solidFill>
                  <a:schemeClr val="tx1">
                    <a:lumMod val="50000"/>
                  </a:schemeClr>
                </a:solidFill>
                <a:latin typeface="+mn-lt"/>
                <a:ea typeface="+mn-ea"/>
                <a:cs typeface="+mn-cs"/>
              </a:rPr>
              <a:t>- He that believeth and is baptized shall be saved; but he that believeth not shall be damned.</a:t>
            </a:r>
          </a:p>
          <a:p>
            <a:r>
              <a:rPr lang="en-US" sz="1200" b="1" i="0" u="none" strike="noStrike" kern="1200" baseline="0" dirty="0">
                <a:solidFill>
                  <a:schemeClr val="tx1">
                    <a:lumMod val="50000"/>
                  </a:schemeClr>
                </a:solidFill>
                <a:latin typeface="+mn-lt"/>
                <a:ea typeface="+mn-ea"/>
                <a:cs typeface="+mn-cs"/>
              </a:rPr>
              <a:t>Acts 2:38 </a:t>
            </a:r>
            <a:r>
              <a:rPr lang="en-US" sz="1200" b="0" i="0" u="none" strike="noStrike" kern="1200" baseline="0" dirty="0">
                <a:solidFill>
                  <a:schemeClr val="tx1">
                    <a:lumMod val="50000"/>
                  </a:schemeClr>
                </a:solidFill>
                <a:latin typeface="+mn-lt"/>
                <a:ea typeface="+mn-ea"/>
                <a:cs typeface="+mn-cs"/>
              </a:rPr>
              <a:t>- Then Peter said unto them, Repent, and be baptized every one of you in the name of Jesus Christ for the remission of sins, and ye shall receive the gift of the Holy Ghost. </a:t>
            </a:r>
          </a:p>
          <a:p>
            <a:r>
              <a:rPr lang="en-US" sz="1200" b="1" i="0" u="none" strike="noStrike" kern="1200" baseline="0" dirty="0">
                <a:solidFill>
                  <a:schemeClr val="tx1">
                    <a:lumMod val="50000"/>
                  </a:schemeClr>
                </a:solidFill>
                <a:latin typeface="+mn-lt"/>
                <a:ea typeface="+mn-ea"/>
                <a:cs typeface="+mn-cs"/>
              </a:rPr>
              <a:t>Gal. 3:26-27 -</a:t>
            </a:r>
            <a:r>
              <a:rPr lang="en-US" sz="1200" b="0" i="0" u="none" strike="noStrike" kern="1200" baseline="0" dirty="0">
                <a:solidFill>
                  <a:schemeClr val="tx1">
                    <a:lumMod val="50000"/>
                  </a:schemeClr>
                </a:solidFill>
                <a:latin typeface="+mn-lt"/>
                <a:ea typeface="+mn-ea"/>
                <a:cs typeface="+mn-cs"/>
              </a:rPr>
              <a:t> One “put[s] on Christ” </a:t>
            </a:r>
            <a:r>
              <a:rPr lang="en-US" sz="1200" b="1" i="0" u="none" strike="noStrike" kern="1200" baseline="0" dirty="0">
                <a:solidFill>
                  <a:schemeClr val="tx1">
                    <a:lumMod val="50000"/>
                  </a:schemeClr>
                </a:solidFill>
                <a:latin typeface="+mn-lt"/>
                <a:ea typeface="+mn-ea"/>
                <a:cs typeface="+mn-cs"/>
              </a:rPr>
              <a:t>- </a:t>
            </a:r>
            <a:r>
              <a:rPr lang="en-US" sz="1200" b="0" i="0" u="none" strike="noStrike" kern="1200" baseline="0" dirty="0">
                <a:solidFill>
                  <a:schemeClr val="tx1">
                    <a:lumMod val="50000"/>
                  </a:schemeClr>
                </a:solidFill>
                <a:latin typeface="+mn-lt"/>
                <a:ea typeface="+mn-ea"/>
                <a:cs typeface="+mn-cs"/>
              </a:rPr>
              <a:t>“For you are all sons of God through faith in Christ Jesus. 27 For as many of you as were baptized into Christ have put on Christ.” One</a:t>
            </a:r>
          </a:p>
          <a:p>
            <a:r>
              <a:rPr lang="en-US" sz="1200" b="0" i="0" u="none" strike="noStrike" kern="1200" baseline="0" dirty="0">
                <a:solidFill>
                  <a:schemeClr val="tx1">
                    <a:lumMod val="50000"/>
                  </a:schemeClr>
                </a:solidFill>
                <a:latin typeface="+mn-lt"/>
                <a:ea typeface="+mn-ea"/>
                <a:cs typeface="+mn-cs"/>
              </a:rPr>
              <a:t>cannot be saved unless he “puts on Christ”!</a:t>
            </a:r>
          </a:p>
          <a:p>
            <a:r>
              <a:rPr lang="en-US" sz="1200" b="1" i="0" u="none" strike="noStrike" kern="1200" baseline="0" dirty="0">
                <a:solidFill>
                  <a:schemeClr val="tx1">
                    <a:lumMod val="50000"/>
                  </a:schemeClr>
                </a:solidFill>
                <a:latin typeface="+mn-lt"/>
                <a:ea typeface="+mn-ea"/>
                <a:cs typeface="+mn-cs"/>
              </a:rPr>
              <a:t>1 Pet. 3:32 </a:t>
            </a:r>
            <a:r>
              <a:rPr lang="en-US" sz="1200" b="0" i="0" u="none" strike="noStrike" kern="1200" baseline="0" dirty="0">
                <a:solidFill>
                  <a:schemeClr val="tx1">
                    <a:lumMod val="50000"/>
                  </a:schemeClr>
                </a:solidFill>
                <a:latin typeface="+mn-lt"/>
                <a:ea typeface="+mn-ea"/>
                <a:cs typeface="+mn-cs"/>
              </a:rPr>
              <a:t> - There is also an antitype which now saves us — baptism (not the removal of the filth of the flesh, but the answer of a good conscience toward God), through the resurrection of Jesus Christ</a:t>
            </a:r>
          </a:p>
          <a:p>
            <a:r>
              <a:rPr lang="en-US" sz="1200" b="1" i="0" u="none" strike="noStrike" kern="1200" baseline="0" dirty="0">
                <a:solidFill>
                  <a:schemeClr val="tx1">
                    <a:lumMod val="50000"/>
                  </a:schemeClr>
                </a:solidFill>
                <a:latin typeface="+mn-lt"/>
                <a:ea typeface="+mn-ea"/>
                <a:cs typeface="+mn-cs"/>
              </a:rPr>
              <a:t>Col. 2:12 - </a:t>
            </a:r>
            <a:r>
              <a:rPr lang="en-US" sz="1200" b="0" i="0" u="none" strike="noStrike" kern="1200" baseline="0" dirty="0">
                <a:solidFill>
                  <a:schemeClr val="tx1">
                    <a:lumMod val="50000"/>
                  </a:schemeClr>
                </a:solidFill>
                <a:latin typeface="+mn-lt"/>
                <a:ea typeface="+mn-ea"/>
                <a:cs typeface="+mn-cs"/>
              </a:rPr>
              <a:t>buried with Him in baptism, in which you also were raised with Him through faith in the working of God, who raised Him from the dead.” </a:t>
            </a:r>
          </a:p>
          <a:p>
            <a:r>
              <a:rPr lang="en-US" sz="1200" b="1" i="0" u="none" strike="noStrike" kern="1200" baseline="0" dirty="0">
                <a:solidFill>
                  <a:schemeClr val="tx1">
                    <a:lumMod val="50000"/>
                  </a:schemeClr>
                </a:solidFill>
                <a:latin typeface="+mn-lt"/>
                <a:ea typeface="+mn-ea"/>
                <a:cs typeface="+mn-cs"/>
              </a:rPr>
              <a:t>Acts 22:16 </a:t>
            </a:r>
            <a:r>
              <a:rPr lang="en-US" sz="1200" b="0" i="0" u="none" strike="noStrike" kern="1200" baseline="0" dirty="0">
                <a:solidFill>
                  <a:schemeClr val="tx1">
                    <a:lumMod val="50000"/>
                  </a:schemeClr>
                </a:solidFill>
                <a:latin typeface="+mn-lt"/>
                <a:ea typeface="+mn-ea"/>
                <a:cs typeface="+mn-cs"/>
              </a:rPr>
              <a:t>- And now why </a:t>
            </a:r>
            <a:r>
              <a:rPr lang="en-US" sz="1200" b="0" i="0" u="none" strike="noStrike" kern="1200" baseline="0" dirty="0" err="1">
                <a:solidFill>
                  <a:schemeClr val="tx1">
                    <a:lumMod val="50000"/>
                  </a:schemeClr>
                </a:solidFill>
                <a:latin typeface="+mn-lt"/>
                <a:ea typeface="+mn-ea"/>
                <a:cs typeface="+mn-cs"/>
              </a:rPr>
              <a:t>tarriest</a:t>
            </a:r>
            <a:r>
              <a:rPr lang="en-US" sz="1200" b="0" i="0" u="none" strike="noStrike" kern="1200" baseline="0" dirty="0">
                <a:solidFill>
                  <a:schemeClr val="tx1">
                    <a:lumMod val="50000"/>
                  </a:schemeClr>
                </a:solidFill>
                <a:latin typeface="+mn-lt"/>
                <a:ea typeface="+mn-ea"/>
                <a:cs typeface="+mn-cs"/>
              </a:rPr>
              <a:t> thou? arise, and be baptized, and wash away thy sins, calling on the name of the Lord.</a:t>
            </a:r>
          </a:p>
          <a:p>
            <a:endParaRPr lang="en-US" sz="1200" b="0" i="0" u="none" strike="noStrike" kern="1200" baseline="0" dirty="0">
              <a:solidFill>
                <a:schemeClr val="tx1">
                  <a:lumMod val="50000"/>
                </a:schemeClr>
              </a:solidFill>
              <a:latin typeface="+mn-lt"/>
              <a:ea typeface="+mn-ea"/>
              <a:cs typeface="+mn-cs"/>
            </a:endParaRPr>
          </a:p>
          <a:p>
            <a:r>
              <a:rPr lang="en-US" sz="1200" b="1" i="0" u="none" strike="noStrike" kern="1200" baseline="0" dirty="0">
                <a:solidFill>
                  <a:schemeClr val="tx1">
                    <a:lumMod val="50000"/>
                  </a:schemeClr>
                </a:solidFill>
                <a:latin typeface="+mn-lt"/>
                <a:ea typeface="+mn-ea"/>
                <a:cs typeface="+mn-cs"/>
              </a:rPr>
              <a:t>When you are baptized as the Bible teaches, it will take place like it did here in this case of conversion; if you’ve not been properly baptized; what is hindering you?!</a:t>
            </a:r>
            <a:endParaRPr lang="en-US" b="1" i="0" dirty="0"/>
          </a:p>
        </p:txBody>
      </p:sp>
      <p:sp>
        <p:nvSpPr>
          <p:cNvPr id="5" name="Date Placeholder 4">
            <a:extLst>
              <a:ext uri="{FF2B5EF4-FFF2-40B4-BE49-F238E27FC236}">
                <a16:creationId xmlns:a16="http://schemas.microsoft.com/office/drawing/2014/main" id="{F215A669-F2E3-4C04-BFAC-6652F9263712}"/>
              </a:ext>
            </a:extLst>
          </p:cNvPr>
          <p:cNvSpPr>
            <a:spLocks noGrp="1"/>
          </p:cNvSpPr>
          <p:nvPr>
            <p:ph type="dt" idx="1"/>
          </p:nvPr>
        </p:nvSpPr>
        <p:spPr/>
        <p:txBody>
          <a:bodyPr/>
          <a:lstStyle/>
          <a:p>
            <a:fld id="{5CAE0445-B136-475A-A931-FA030C5F9319}" type="datetime1">
              <a:rPr lang="en-US" smtClean="0"/>
              <a:t>4/1/2019</a:t>
            </a:fld>
            <a:endParaRPr lang="en-US"/>
          </a:p>
        </p:txBody>
      </p:sp>
    </p:spTree>
    <p:extLst>
      <p:ext uri="{BB962C8B-B14F-4D97-AF65-F5344CB8AC3E}">
        <p14:creationId xmlns:p14="http://schemas.microsoft.com/office/powerpoint/2010/main" val="275816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b="1" dirty="0"/>
              <a:t>Acts 8:39 </a:t>
            </a:r>
            <a:r>
              <a:rPr lang="en-US" b="0" dirty="0"/>
              <a:t>- And when they were come up out of the water, the Spirit of the Lord caught away Philip, that the eunuch saw him no more: and he went on his way rejoicing.</a:t>
            </a:r>
          </a:p>
          <a:p>
            <a:r>
              <a:rPr lang="en-US" b="1" dirty="0"/>
              <a:t>Gal. 3:26-27 </a:t>
            </a:r>
            <a:r>
              <a:rPr lang="en-US" b="0" dirty="0"/>
              <a:t>-   For ye are all the children of God by faith in Christ Jesus. 27 For as many of you as have been baptized into Christ have put on Christ.</a:t>
            </a:r>
          </a:p>
          <a:p>
            <a:r>
              <a:rPr lang="en-US" b="1" dirty="0"/>
              <a:t>1 Pet. 2:9-10 </a:t>
            </a:r>
            <a:r>
              <a:rPr lang="en-US" b="0" dirty="0"/>
              <a:t>- But ye are a chosen generation, a royal priesthood, an holy nation, a peculiar people; that ye should shew forth the praises of him who hath called you out of darkness into his </a:t>
            </a:r>
            <a:r>
              <a:rPr lang="en-US" b="0" dirty="0" err="1"/>
              <a:t>marvellous</a:t>
            </a:r>
            <a:r>
              <a:rPr lang="en-US" b="0" dirty="0"/>
              <a:t> light: 10 Which in time past were not a people, but are now the people of God: which had not obtained mercy, but now have obtained mercy.</a:t>
            </a:r>
          </a:p>
          <a:p>
            <a:r>
              <a:rPr lang="en-US" b="1" dirty="0"/>
              <a:t>Eph. 1:3 </a:t>
            </a:r>
            <a:r>
              <a:rPr lang="en-US" b="0" dirty="0"/>
              <a:t>- Blessed be the God and Father of our Lord Jesus Christ, who hath blessed us with all spiritual blessings in heavenly places in Christ: </a:t>
            </a:r>
          </a:p>
          <a:p>
            <a:r>
              <a:rPr lang="en-US" b="1" dirty="0"/>
              <a:t>Eph. 1:7 </a:t>
            </a:r>
            <a:r>
              <a:rPr lang="en-US" b="0" dirty="0"/>
              <a:t>- In whom we have </a:t>
            </a:r>
            <a:r>
              <a:rPr lang="en-US" b="1" dirty="0"/>
              <a:t>redemption </a:t>
            </a:r>
            <a:r>
              <a:rPr lang="en-US" b="0" dirty="0"/>
              <a:t>through his blood, the forgiveness of sins, according to the riches of his grace; </a:t>
            </a:r>
            <a:r>
              <a:rPr lang="en-US" sz="1200" b="1" i="0" u="none" strike="noStrike" kern="1200" baseline="0" dirty="0">
                <a:solidFill>
                  <a:schemeClr val="tx1">
                    <a:lumMod val="50000"/>
                  </a:schemeClr>
                </a:solidFill>
                <a:latin typeface="+mn-lt"/>
                <a:ea typeface="+mn-ea"/>
                <a:cs typeface="+mn-cs"/>
              </a:rPr>
              <a:t>2 Tim. 2:10 - </a:t>
            </a:r>
            <a:r>
              <a:rPr lang="en-US" sz="1200" b="0" i="0" u="none" strike="noStrike" kern="1200" baseline="0" dirty="0">
                <a:solidFill>
                  <a:schemeClr val="tx1">
                    <a:lumMod val="50000"/>
                  </a:schemeClr>
                </a:solidFill>
                <a:latin typeface="+mn-lt"/>
                <a:ea typeface="+mn-ea"/>
                <a:cs typeface="+mn-cs"/>
              </a:rPr>
              <a:t>Therefore I endure all things for the elect's sakes, that they may also obtain the salvation which is in Christ Jesus with eternal glory. </a:t>
            </a:r>
          </a:p>
          <a:p>
            <a:r>
              <a:rPr lang="en-US" sz="1200" b="1" i="0" u="none" strike="noStrike" kern="1200" baseline="0" dirty="0">
                <a:solidFill>
                  <a:schemeClr val="tx1">
                    <a:lumMod val="50000"/>
                  </a:schemeClr>
                </a:solidFill>
                <a:latin typeface="+mn-lt"/>
                <a:ea typeface="+mn-ea"/>
                <a:cs typeface="+mn-cs"/>
              </a:rPr>
              <a:t>2 Tim. 2:10 </a:t>
            </a:r>
            <a:r>
              <a:rPr lang="en-US" sz="1200" b="0" i="0" u="none" strike="noStrike" kern="1200" baseline="0" dirty="0">
                <a:solidFill>
                  <a:schemeClr val="tx1">
                    <a:lumMod val="50000"/>
                  </a:schemeClr>
                </a:solidFill>
                <a:latin typeface="+mn-lt"/>
                <a:ea typeface="+mn-ea"/>
                <a:cs typeface="+mn-cs"/>
              </a:rPr>
              <a:t>- Therefore I endure all things for the elect's sakes, that they may also obtain the salvation which is in Christ Jesus with eternal glory.</a:t>
            </a:r>
          </a:p>
          <a:p>
            <a:r>
              <a:rPr lang="en-US" sz="1200" b="1" i="0" u="none" strike="noStrike" kern="1200" baseline="0" dirty="0">
                <a:solidFill>
                  <a:schemeClr val="tx1">
                    <a:lumMod val="50000"/>
                  </a:schemeClr>
                </a:solidFill>
                <a:latin typeface="+mn-lt"/>
                <a:ea typeface="+mn-ea"/>
                <a:cs typeface="+mn-cs"/>
              </a:rPr>
              <a:t>Acts 2:41, 47 </a:t>
            </a:r>
            <a:r>
              <a:rPr lang="en-US" sz="1200" b="0" i="0" u="none" strike="noStrike" kern="1200" baseline="0" dirty="0">
                <a:solidFill>
                  <a:schemeClr val="tx1">
                    <a:lumMod val="50000"/>
                  </a:schemeClr>
                </a:solidFill>
                <a:latin typeface="+mn-lt"/>
                <a:ea typeface="+mn-ea"/>
                <a:cs typeface="+mn-cs"/>
              </a:rPr>
              <a:t>- </a:t>
            </a:r>
            <a:r>
              <a:rPr lang="en-US" sz="1200" b="1" i="0" u="none" strike="noStrike" kern="1200" baseline="0" dirty="0">
                <a:solidFill>
                  <a:schemeClr val="tx1">
                    <a:lumMod val="50000"/>
                  </a:schemeClr>
                </a:solidFill>
                <a:latin typeface="+mn-lt"/>
                <a:ea typeface="+mn-ea"/>
                <a:cs typeface="+mn-cs"/>
              </a:rPr>
              <a:t>Then they that gladly received his word were baptized: and the same day there were added unto them about three thousand souls</a:t>
            </a:r>
            <a:r>
              <a:rPr lang="en-US" sz="1200" b="0" i="0" u="none" strike="noStrike" kern="1200" baseline="0" dirty="0">
                <a:solidFill>
                  <a:schemeClr val="tx1">
                    <a:lumMod val="50000"/>
                  </a:schemeClr>
                </a:solidFill>
                <a:latin typeface="+mn-lt"/>
                <a:ea typeface="+mn-ea"/>
                <a:cs typeface="+mn-cs"/>
              </a:rPr>
              <a:t>. 47 raising God, and having </a:t>
            </a:r>
            <a:r>
              <a:rPr lang="en-US" sz="1200" b="0" i="0" u="none" strike="noStrike" kern="1200" baseline="0" dirty="0" err="1">
                <a:solidFill>
                  <a:schemeClr val="tx1">
                    <a:lumMod val="50000"/>
                  </a:schemeClr>
                </a:solidFill>
                <a:latin typeface="+mn-lt"/>
                <a:ea typeface="+mn-ea"/>
                <a:cs typeface="+mn-cs"/>
              </a:rPr>
              <a:t>favour</a:t>
            </a:r>
            <a:r>
              <a:rPr lang="en-US" sz="1200" b="0" i="0" u="none" strike="noStrike" kern="1200" baseline="0" dirty="0">
                <a:solidFill>
                  <a:schemeClr val="tx1">
                    <a:lumMod val="50000"/>
                  </a:schemeClr>
                </a:solidFill>
                <a:latin typeface="+mn-lt"/>
                <a:ea typeface="+mn-ea"/>
                <a:cs typeface="+mn-cs"/>
              </a:rPr>
              <a:t> with all the people. </a:t>
            </a:r>
            <a:r>
              <a:rPr lang="en-US" sz="1200" b="1" i="0" u="none" strike="noStrike" kern="1200" baseline="0" dirty="0">
                <a:solidFill>
                  <a:schemeClr val="tx1">
                    <a:lumMod val="50000"/>
                  </a:schemeClr>
                </a:solidFill>
                <a:latin typeface="+mn-lt"/>
                <a:ea typeface="+mn-ea"/>
                <a:cs typeface="+mn-cs"/>
              </a:rPr>
              <a:t>And the Lord added to the church daily such as should be saved</a:t>
            </a:r>
            <a:r>
              <a:rPr lang="en-US" sz="1200" b="0" i="0" u="none" strike="noStrike" kern="1200" baseline="0" dirty="0">
                <a:solidFill>
                  <a:schemeClr val="tx1">
                    <a:lumMod val="50000"/>
                  </a:schemeClr>
                </a:solidFill>
                <a:latin typeface="+mn-lt"/>
                <a:ea typeface="+mn-ea"/>
                <a:cs typeface="+mn-cs"/>
              </a:rPr>
              <a:t>. </a:t>
            </a:r>
          </a:p>
          <a:p>
            <a:r>
              <a:rPr lang="en-US" sz="1200" b="1" i="0" u="none" strike="noStrike" kern="1200" baseline="0" dirty="0">
                <a:solidFill>
                  <a:schemeClr val="tx1">
                    <a:lumMod val="50000"/>
                  </a:schemeClr>
                </a:solidFill>
                <a:latin typeface="+mn-lt"/>
                <a:ea typeface="+mn-ea"/>
                <a:cs typeface="+mn-cs"/>
              </a:rPr>
              <a:t>1 Jn 5:11 </a:t>
            </a:r>
            <a:r>
              <a:rPr lang="en-US" sz="1200" b="0" i="0" u="none" strike="noStrike" kern="1200" baseline="0" dirty="0">
                <a:solidFill>
                  <a:schemeClr val="tx1">
                    <a:lumMod val="50000"/>
                  </a:schemeClr>
                </a:solidFill>
                <a:latin typeface="+mn-lt"/>
                <a:ea typeface="+mn-ea"/>
                <a:cs typeface="+mn-cs"/>
              </a:rPr>
              <a:t>- And this is the record, that God hath given to us eternal life, and this </a:t>
            </a:r>
            <a:r>
              <a:rPr lang="en-US" sz="1200" b="1" i="0" u="none" strike="noStrike" kern="1200" baseline="0" dirty="0">
                <a:solidFill>
                  <a:schemeClr val="tx1">
                    <a:lumMod val="50000"/>
                  </a:schemeClr>
                </a:solidFill>
                <a:latin typeface="+mn-lt"/>
                <a:ea typeface="+mn-ea"/>
                <a:cs typeface="+mn-cs"/>
              </a:rPr>
              <a:t>life is in his Son</a:t>
            </a:r>
            <a:r>
              <a:rPr lang="en-US" sz="1200" b="0" i="0" u="none" strike="noStrike" kern="1200" baseline="0" dirty="0">
                <a:solidFill>
                  <a:schemeClr val="tx1">
                    <a:lumMod val="50000"/>
                  </a:schemeClr>
                </a:solidFill>
                <a:latin typeface="+mn-lt"/>
                <a:ea typeface="+mn-ea"/>
                <a:cs typeface="+mn-cs"/>
              </a:rPr>
              <a:t>.</a:t>
            </a:r>
            <a:endParaRPr lang="en-US" b="0" i="0" dirty="0"/>
          </a:p>
        </p:txBody>
      </p:sp>
      <p:sp>
        <p:nvSpPr>
          <p:cNvPr id="5" name="Date Placeholder 4">
            <a:extLst>
              <a:ext uri="{FF2B5EF4-FFF2-40B4-BE49-F238E27FC236}">
                <a16:creationId xmlns:a16="http://schemas.microsoft.com/office/drawing/2014/main" id="{857876D9-E8B9-401D-8E24-1BD3C156C580}"/>
              </a:ext>
            </a:extLst>
          </p:cNvPr>
          <p:cNvSpPr>
            <a:spLocks noGrp="1"/>
          </p:cNvSpPr>
          <p:nvPr>
            <p:ph type="dt" idx="1"/>
          </p:nvPr>
        </p:nvSpPr>
        <p:spPr/>
        <p:txBody>
          <a:bodyPr/>
          <a:lstStyle/>
          <a:p>
            <a:fld id="{9D53D8C3-D9BB-4AFA-8B53-AE2D93CD1696}" type="datetime1">
              <a:rPr lang="en-US" smtClean="0"/>
              <a:t>4/1/2019</a:t>
            </a:fld>
            <a:endParaRPr lang="en-US"/>
          </a:p>
        </p:txBody>
      </p:sp>
    </p:spTree>
    <p:extLst>
      <p:ext uri="{BB962C8B-B14F-4D97-AF65-F5344CB8AC3E}">
        <p14:creationId xmlns:p14="http://schemas.microsoft.com/office/powerpoint/2010/main" val="780168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endParaRPr lang="en-US" b="0" dirty="0"/>
          </a:p>
        </p:txBody>
      </p:sp>
      <p:sp>
        <p:nvSpPr>
          <p:cNvPr id="5" name="Date Placeholder 4">
            <a:extLst>
              <a:ext uri="{FF2B5EF4-FFF2-40B4-BE49-F238E27FC236}">
                <a16:creationId xmlns:a16="http://schemas.microsoft.com/office/drawing/2014/main" id="{8B60B15D-6F7E-4D00-8E95-7C74F5FBDEFE}"/>
              </a:ext>
            </a:extLst>
          </p:cNvPr>
          <p:cNvSpPr>
            <a:spLocks noGrp="1"/>
          </p:cNvSpPr>
          <p:nvPr>
            <p:ph type="dt" idx="1"/>
          </p:nvPr>
        </p:nvSpPr>
        <p:spPr/>
        <p:txBody>
          <a:bodyPr/>
          <a:lstStyle/>
          <a:p>
            <a:fld id="{52550916-A7E7-45C1-BFD2-3494E6369792}" type="datetime1">
              <a:rPr lang="en-US" smtClean="0"/>
              <a:t>4/1/2019</a:t>
            </a:fld>
            <a:endParaRPr lang="en-US"/>
          </a:p>
        </p:txBody>
      </p:sp>
    </p:spTree>
    <p:extLst>
      <p:ext uri="{BB962C8B-B14F-4D97-AF65-F5344CB8AC3E}">
        <p14:creationId xmlns:p14="http://schemas.microsoft.com/office/powerpoint/2010/main" val="595541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48BE5C0-A2BD-4C46-9D22-0A03FD0A7333}"/>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050" b="1" dirty="0"/>
              <a:t>Acts 16:25-33 - READ</a:t>
            </a:r>
          </a:p>
          <a:p>
            <a:pPr>
              <a:defRPr/>
            </a:pPr>
            <a:r>
              <a:rPr lang="en-US" altLang="en-US" sz="1050" b="1" dirty="0"/>
              <a:t>Rom. 10:17 </a:t>
            </a:r>
            <a:r>
              <a:rPr lang="en-US" altLang="en-US" sz="1050" dirty="0"/>
              <a:t>- So then faith cometh by hearing, and hearing by the word of God.</a:t>
            </a:r>
          </a:p>
          <a:p>
            <a:pPr>
              <a:defRPr/>
            </a:pPr>
            <a:r>
              <a:rPr lang="en-US" altLang="en-US" sz="1050" b="1" dirty="0"/>
              <a:t>Jn. 8:34 </a:t>
            </a:r>
            <a:r>
              <a:rPr lang="en-US" altLang="en-US" sz="1050" dirty="0"/>
              <a:t>-  I said therefore unto you, that ye shall die in your sins: for if ye believe not that I am he, ye shall die in your sins.</a:t>
            </a:r>
          </a:p>
          <a:p>
            <a:pPr>
              <a:defRPr/>
            </a:pPr>
            <a:r>
              <a:rPr lang="en-US" altLang="en-US" sz="1050" b="1"/>
              <a:t>Acts 17:30-31 </a:t>
            </a:r>
            <a:r>
              <a:rPr lang="en-US" altLang="en-US" sz="1050" dirty="0"/>
              <a:t>- And the times of this ignorance God winked at; but now </a:t>
            </a:r>
            <a:r>
              <a:rPr lang="en-US" altLang="en-US" sz="1050" dirty="0" err="1"/>
              <a:t>commandeth</a:t>
            </a:r>
            <a:r>
              <a:rPr lang="en-US" altLang="en-US" sz="1050"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050" b="1" dirty="0"/>
              <a:t>Matt. 10:34 </a:t>
            </a:r>
            <a:r>
              <a:rPr lang="en-US" altLang="en-US" sz="1050" dirty="0"/>
              <a:t>- Whosoever therefore shall confess me before men, him will I confess also before my Father which is in heaven.</a:t>
            </a:r>
          </a:p>
          <a:p>
            <a:pPr>
              <a:defRPr/>
            </a:pPr>
            <a:r>
              <a:rPr lang="en-US" altLang="en-US" sz="1050" b="1" dirty="0"/>
              <a:t>Acts. 2:38 </a:t>
            </a:r>
            <a:r>
              <a:rPr lang="en-US" altLang="en-US" sz="1050" dirty="0"/>
              <a:t>- Then Peter said unto them, Repent, and be baptized every one of you in the name of Jesus Christ for the remission of sins, and ye shall receive the gift of the Holy Ghost.</a:t>
            </a:r>
          </a:p>
          <a:p>
            <a:pPr>
              <a:defRPr/>
            </a:pPr>
            <a:r>
              <a:rPr lang="en-US" altLang="en-US" sz="1050" b="1" dirty="0"/>
              <a:t>Acts 22:16 </a:t>
            </a:r>
            <a:r>
              <a:rPr lang="en-US" altLang="en-US" sz="1050" dirty="0"/>
              <a:t>- And now why </a:t>
            </a:r>
            <a:r>
              <a:rPr lang="en-US" altLang="en-US" sz="1050" dirty="0" err="1"/>
              <a:t>tarriest</a:t>
            </a:r>
            <a:r>
              <a:rPr lang="en-US" altLang="en-US" sz="1050" dirty="0"/>
              <a:t> thou? arise, and be baptized, and wash away thy sins, calling on the name of the Lord. </a:t>
            </a:r>
          </a:p>
          <a:p>
            <a:pPr>
              <a:defRPr/>
            </a:pPr>
            <a:r>
              <a:rPr lang="en-US" altLang="en-US" sz="1050" b="1" dirty="0"/>
              <a:t>Rev. 2:10 </a:t>
            </a:r>
            <a:r>
              <a:rPr lang="en-US" altLang="en-US" sz="1050" dirty="0"/>
              <a:t>- Fear none of those things which thou shalt suffer: behold, the devil shall cast some of you into prison, that ye may be tried; and ye shall have tribulation ten days: </a:t>
            </a:r>
            <a:r>
              <a:rPr lang="en-US" altLang="en-US" sz="1050" b="1" dirty="0"/>
              <a:t>be thou faithful unto death, and I will give thee a crown of life.</a:t>
            </a:r>
          </a:p>
        </p:txBody>
      </p:sp>
      <p:sp>
        <p:nvSpPr>
          <p:cNvPr id="2" name="Date Placeholder 1">
            <a:extLst>
              <a:ext uri="{FF2B5EF4-FFF2-40B4-BE49-F238E27FC236}">
                <a16:creationId xmlns:a16="http://schemas.microsoft.com/office/drawing/2014/main" id="{30E1208C-C0E0-4A5B-87F2-97BAE503BECA}"/>
              </a:ext>
            </a:extLst>
          </p:cNvPr>
          <p:cNvSpPr>
            <a:spLocks noGrp="1"/>
          </p:cNvSpPr>
          <p:nvPr>
            <p:ph type="dt" idx="1"/>
          </p:nvPr>
        </p:nvSpPr>
        <p:spPr/>
        <p:txBody>
          <a:bodyPr/>
          <a:lstStyle/>
          <a:p>
            <a:fld id="{BE4FF411-6BC2-4DA4-B4FA-FE0CD148DFC1}" type="datetime1">
              <a:rPr lang="en-US" smtClean="0"/>
              <a:t>4/1/2019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28:19-20 - </a:t>
            </a:r>
            <a:r>
              <a:rPr lang="en-US" b="0" dirty="0"/>
              <a:t>Go ye therefore, and teach all nations, baptizing them in the name of the Father, and of the Son, and of the Holy Ghost: {teach...: or, make disciples, or, Christians of all nations} 20 Teaching them to observe all things whatsoever I have commanded you: and, lo, I am with you </a:t>
            </a:r>
            <a:r>
              <a:rPr lang="en-US" b="0" dirty="0" err="1"/>
              <a:t>alway</a:t>
            </a:r>
            <a:r>
              <a:rPr lang="en-US" b="0" dirty="0"/>
              <a:t>, even unto the end of the world. Amen.</a:t>
            </a:r>
          </a:p>
          <a:p>
            <a:r>
              <a:rPr lang="en-US" b="1" dirty="0"/>
              <a:t>Jude 3</a:t>
            </a:r>
            <a:r>
              <a:rPr lang="en-US" dirty="0"/>
              <a:t> - Beloved, when I gave all diligence to write unto you of the common salvation, it was needful for me to write unto you, and exhort you that ye should earnestly </a:t>
            </a:r>
            <a:r>
              <a:rPr lang="en-US" b="1" dirty="0"/>
              <a:t>contend for the faith which was once delivered </a:t>
            </a:r>
            <a:r>
              <a:rPr lang="en-US" dirty="0"/>
              <a:t>unto the saints.</a:t>
            </a:r>
          </a:p>
          <a:p>
            <a:r>
              <a:rPr lang="en-US" b="1" dirty="0"/>
              <a:t>Eph. 4:11-16 </a:t>
            </a:r>
            <a:r>
              <a:rPr lang="en-US" dirty="0"/>
              <a:t>-  And he gave some, apostles; and some, prophets; and some, evangelists; and some, pastors and teachers; 12 For the perfecting of the saints, for the work of the ministry, </a:t>
            </a:r>
            <a:r>
              <a:rPr lang="en-US" b="1" dirty="0"/>
              <a:t>for the edifying of the body of Christ</a:t>
            </a:r>
            <a:r>
              <a:rPr lang="en-US" dirty="0"/>
              <a:t>: 13 Till we all come in the unity of the faith, and of the knowledge of the Son of God, unto a perfect man, unto the measure of the stature of the fulness of Christ: 14 That we henceforth be no more children, tossed to and </a:t>
            </a:r>
            <a:r>
              <a:rPr lang="en-US" dirty="0" err="1"/>
              <a:t>fro</a:t>
            </a:r>
            <a:r>
              <a:rPr lang="en-US" dirty="0"/>
              <a:t>, and carried about with every wind of doctrine, by the sleight of men, and cunning craftiness, whereby they lie in wait to deceive; 15 But speaking the truth in love, </a:t>
            </a:r>
            <a:r>
              <a:rPr lang="en-US" b="1" dirty="0"/>
              <a:t>may grow up into him in all things</a:t>
            </a:r>
            <a:r>
              <a:rPr lang="en-US" dirty="0"/>
              <a:t>, which is the head, even Christ: 16 From whom the whole body fitly joined together and compacted by that which every joint </a:t>
            </a:r>
            <a:r>
              <a:rPr lang="en-US" dirty="0" err="1"/>
              <a:t>supplieth</a:t>
            </a:r>
            <a:r>
              <a:rPr lang="en-US" dirty="0"/>
              <a:t>, according to the effectual working in the measure of every part, </a:t>
            </a:r>
            <a:r>
              <a:rPr lang="en-US" dirty="0" err="1"/>
              <a:t>maketh</a:t>
            </a:r>
            <a:r>
              <a:rPr lang="en-US" dirty="0"/>
              <a:t> increase of the body unto the edifying of itself in love.</a:t>
            </a:r>
          </a:p>
          <a:p>
            <a:endParaRPr lang="en-US" dirty="0"/>
          </a:p>
          <a:p>
            <a:r>
              <a:rPr lang="en-US" dirty="0"/>
              <a:t>In Acts 8:26-30  we have describe the events of a 1</a:t>
            </a:r>
            <a:r>
              <a:rPr lang="en-US" baseline="30000" dirty="0"/>
              <a:t>st</a:t>
            </a:r>
            <a:r>
              <a:rPr lang="en-US" dirty="0"/>
              <a:t> century gospel meeting. With only ONE preacher and ONE hearer! </a:t>
            </a:r>
          </a:p>
        </p:txBody>
      </p:sp>
      <p:sp>
        <p:nvSpPr>
          <p:cNvPr id="5" name="Date Placeholder 4">
            <a:extLst>
              <a:ext uri="{FF2B5EF4-FFF2-40B4-BE49-F238E27FC236}">
                <a16:creationId xmlns:a16="http://schemas.microsoft.com/office/drawing/2014/main" id="{A76CEA7A-FCBA-4C35-937C-4387C318DD41}"/>
              </a:ext>
            </a:extLst>
          </p:cNvPr>
          <p:cNvSpPr>
            <a:spLocks noGrp="1"/>
          </p:cNvSpPr>
          <p:nvPr>
            <p:ph type="dt" idx="1"/>
          </p:nvPr>
        </p:nvSpPr>
        <p:spPr/>
        <p:txBody>
          <a:bodyPr/>
          <a:lstStyle/>
          <a:p>
            <a:fld id="{C9397820-D9E4-46A2-BD0C-05313A9ED429}" type="datetime1">
              <a:rPr lang="en-US" smtClean="0"/>
              <a:t>4/1/2019</a:t>
            </a:fld>
            <a:endParaRPr lang="en-US"/>
          </a:p>
        </p:txBody>
      </p:sp>
    </p:spTree>
    <p:extLst>
      <p:ext uri="{BB962C8B-B14F-4D97-AF65-F5344CB8AC3E}">
        <p14:creationId xmlns:p14="http://schemas.microsoft.com/office/powerpoint/2010/main" val="377751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50E8BEB5-6915-4FFD-A6D7-4C5DCF5475D1}"/>
              </a:ext>
            </a:extLst>
          </p:cNvPr>
          <p:cNvSpPr>
            <a:spLocks noGrp="1"/>
          </p:cNvSpPr>
          <p:nvPr>
            <p:ph type="dt" idx="1"/>
          </p:nvPr>
        </p:nvSpPr>
        <p:spPr/>
        <p:txBody>
          <a:bodyPr/>
          <a:lstStyle/>
          <a:p>
            <a:fld id="{049C7EEC-4D96-4AC9-B3F3-17BF3817C1AB}" type="datetime1">
              <a:rPr lang="en-US" smtClean="0"/>
              <a:t>4/1/2019</a:t>
            </a:fld>
            <a:endParaRPr lang="en-US"/>
          </a:p>
        </p:txBody>
      </p:sp>
    </p:spTree>
    <p:extLst>
      <p:ext uri="{BB962C8B-B14F-4D97-AF65-F5344CB8AC3E}">
        <p14:creationId xmlns:p14="http://schemas.microsoft.com/office/powerpoint/2010/main" val="2118139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a:extLst>
              <a:ext uri="{FF2B5EF4-FFF2-40B4-BE49-F238E27FC236}">
                <a16:creationId xmlns:a16="http://schemas.microsoft.com/office/drawing/2014/main" id="{8BF72797-6D40-4D5C-AE55-D8540A8CF12B}"/>
              </a:ext>
            </a:extLst>
          </p:cNvPr>
          <p:cNvSpPr>
            <a:spLocks noGrp="1"/>
          </p:cNvSpPr>
          <p:nvPr>
            <p:ph type="dt" idx="1"/>
          </p:nvPr>
        </p:nvSpPr>
        <p:spPr/>
        <p:txBody>
          <a:bodyPr/>
          <a:lstStyle/>
          <a:p>
            <a:fld id="{59E497FB-4BA6-484A-B25D-3F8F53B5399B}" type="datetime1">
              <a:rPr lang="en-US" smtClean="0"/>
              <a:t>4/1/2019</a:t>
            </a:fld>
            <a:endParaRPr lang="en-US"/>
          </a:p>
        </p:txBody>
      </p:sp>
    </p:spTree>
    <p:extLst>
      <p:ext uri="{BB962C8B-B14F-4D97-AF65-F5344CB8AC3E}">
        <p14:creationId xmlns:p14="http://schemas.microsoft.com/office/powerpoint/2010/main" val="240047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lumMod val="50000"/>
                  </a:schemeClr>
                </a:solidFill>
                <a:latin typeface="+mn-lt"/>
                <a:ea typeface="+mn-ea"/>
                <a:cs typeface="+mn-cs"/>
              </a:rPr>
              <a:t>Acts 6:1-5 – Read</a:t>
            </a:r>
          </a:p>
          <a:p>
            <a:r>
              <a:rPr lang="en-US" sz="1200" b="1" i="0" u="sng" strike="noStrike" kern="1200" baseline="0" dirty="0">
                <a:solidFill>
                  <a:schemeClr val="tx1">
                    <a:lumMod val="50000"/>
                  </a:schemeClr>
                </a:solidFill>
                <a:latin typeface="+mn-lt"/>
                <a:ea typeface="+mn-ea"/>
                <a:cs typeface="+mn-cs"/>
              </a:rPr>
              <a:t>Acts 21:8 </a:t>
            </a:r>
            <a:r>
              <a:rPr lang="en-US" sz="1200" b="0" i="0" u="none" strike="noStrike" kern="1200" baseline="0" dirty="0">
                <a:solidFill>
                  <a:schemeClr val="tx1">
                    <a:lumMod val="50000"/>
                  </a:schemeClr>
                </a:solidFill>
                <a:latin typeface="+mn-lt"/>
                <a:ea typeface="+mn-ea"/>
                <a:cs typeface="+mn-cs"/>
              </a:rPr>
              <a:t>-  And the next day we that were of Paul's company departed, and came unto Caesarea: and we entered into the house </a:t>
            </a:r>
            <a:r>
              <a:rPr lang="en-US" sz="1200" b="1" i="0" u="none" strike="noStrike" kern="1200" baseline="0" dirty="0">
                <a:solidFill>
                  <a:schemeClr val="tx1">
                    <a:lumMod val="50000"/>
                  </a:schemeClr>
                </a:solidFill>
                <a:latin typeface="+mn-lt"/>
                <a:ea typeface="+mn-ea"/>
                <a:cs typeface="+mn-cs"/>
              </a:rPr>
              <a:t>of Philip the evangelist, which was one of the seven; </a:t>
            </a:r>
            <a:r>
              <a:rPr lang="en-US" sz="1200" b="0" i="0" u="none" strike="noStrike" kern="1200" baseline="0" dirty="0">
                <a:solidFill>
                  <a:schemeClr val="tx1">
                    <a:lumMod val="50000"/>
                  </a:schemeClr>
                </a:solidFill>
                <a:latin typeface="+mn-lt"/>
                <a:ea typeface="+mn-ea"/>
                <a:cs typeface="+mn-cs"/>
              </a:rPr>
              <a:t>and abode with him.</a:t>
            </a:r>
          </a:p>
          <a:p>
            <a:r>
              <a:rPr lang="en-US" sz="1200" b="1" i="0" u="none" strike="noStrike" kern="1200" baseline="0" dirty="0">
                <a:solidFill>
                  <a:schemeClr val="tx1">
                    <a:lumMod val="50000"/>
                  </a:schemeClr>
                </a:solidFill>
                <a:latin typeface="+mn-lt"/>
                <a:ea typeface="+mn-ea"/>
                <a:cs typeface="+mn-cs"/>
              </a:rPr>
              <a:t>Acts 8:5-7 </a:t>
            </a:r>
            <a:r>
              <a:rPr lang="en-US" sz="1200" b="0" i="0" u="none" strike="noStrike" kern="1200" baseline="0" dirty="0">
                <a:solidFill>
                  <a:schemeClr val="tx1">
                    <a:lumMod val="50000"/>
                  </a:schemeClr>
                </a:solidFill>
                <a:latin typeface="+mn-lt"/>
                <a:ea typeface="+mn-ea"/>
                <a:cs typeface="+mn-cs"/>
              </a:rPr>
              <a:t>- Then Philip went down to the city of Samaria, and preached Christ unto them. 6 And the people with one accord gave heed unto those things which Philip spake, hearing and seeing the miracles which he did. 7 For unclean spirits, crying with loud voice, came out of many that were possessed with them: and many taken with palsies, and that were lame, were healed.</a:t>
            </a:r>
          </a:p>
          <a:p>
            <a:r>
              <a:rPr lang="en-US" sz="1200" b="1" i="0" u="none" strike="noStrike" kern="1200" baseline="0" dirty="0">
                <a:solidFill>
                  <a:schemeClr val="tx1">
                    <a:lumMod val="50000"/>
                  </a:schemeClr>
                </a:solidFill>
                <a:latin typeface="+mn-lt"/>
                <a:ea typeface="+mn-ea"/>
                <a:cs typeface="+mn-cs"/>
              </a:rPr>
              <a:t>Mk 16:20 </a:t>
            </a:r>
            <a:r>
              <a:rPr lang="en-US" sz="1200" b="0" i="0" u="none" strike="noStrike" kern="1200" baseline="0" dirty="0">
                <a:solidFill>
                  <a:schemeClr val="tx1">
                    <a:lumMod val="50000"/>
                  </a:schemeClr>
                </a:solidFill>
                <a:latin typeface="+mn-lt"/>
                <a:ea typeface="+mn-ea"/>
                <a:cs typeface="+mn-cs"/>
              </a:rPr>
              <a:t>- And they went forth, and preached every where, </a:t>
            </a:r>
            <a:r>
              <a:rPr lang="en-US" sz="1200" b="1" i="0" u="none" strike="noStrike" kern="1200" baseline="0" dirty="0">
                <a:solidFill>
                  <a:schemeClr val="tx1">
                    <a:lumMod val="50000"/>
                  </a:schemeClr>
                </a:solidFill>
                <a:latin typeface="+mn-lt"/>
                <a:ea typeface="+mn-ea"/>
                <a:cs typeface="+mn-cs"/>
              </a:rPr>
              <a:t>the Lord working with them, and confirming the word with signs following. </a:t>
            </a:r>
            <a:r>
              <a:rPr lang="en-US" sz="1200" b="0" i="0" u="none" strike="noStrike" kern="1200" baseline="0" dirty="0">
                <a:solidFill>
                  <a:schemeClr val="tx1">
                    <a:lumMod val="50000"/>
                  </a:schemeClr>
                </a:solidFill>
                <a:latin typeface="+mn-lt"/>
                <a:ea typeface="+mn-ea"/>
                <a:cs typeface="+mn-cs"/>
              </a:rPr>
              <a:t>Amen. (</a:t>
            </a:r>
            <a:r>
              <a:rPr lang="en-US" sz="1200" b="1" i="0" u="none" strike="noStrike" kern="1200" baseline="0" dirty="0">
                <a:solidFill>
                  <a:schemeClr val="tx1">
                    <a:lumMod val="50000"/>
                  </a:schemeClr>
                </a:solidFill>
                <a:latin typeface="+mn-lt"/>
                <a:ea typeface="+mn-ea"/>
                <a:cs typeface="+mn-cs"/>
              </a:rPr>
              <a:t>signs &amp; miracles validated they were inspired</a:t>
            </a:r>
            <a:r>
              <a:rPr lang="en-US" sz="1200" b="0" i="0" u="none" strike="noStrike" kern="1200" baseline="0" dirty="0">
                <a:solidFill>
                  <a:schemeClr val="tx1">
                    <a:lumMod val="50000"/>
                  </a:schemeClr>
                </a:solidFill>
                <a:latin typeface="+mn-lt"/>
                <a:ea typeface="+mn-ea"/>
                <a:cs typeface="+mn-cs"/>
              </a:rPr>
              <a:t>)</a:t>
            </a:r>
          </a:p>
          <a:p>
            <a:r>
              <a:rPr lang="en-US" sz="1200" b="1" i="0" u="none" strike="noStrike" kern="1200" baseline="0" dirty="0">
                <a:solidFill>
                  <a:schemeClr val="tx1">
                    <a:lumMod val="50000"/>
                  </a:schemeClr>
                </a:solidFill>
                <a:latin typeface="+mn-lt"/>
                <a:ea typeface="+mn-ea"/>
                <a:cs typeface="+mn-cs"/>
              </a:rPr>
              <a:t>Acts 2:22 </a:t>
            </a:r>
            <a:r>
              <a:rPr lang="en-US" sz="1200" b="0" i="0" u="none" strike="noStrike" kern="1200" baseline="0" dirty="0">
                <a:solidFill>
                  <a:schemeClr val="tx1">
                    <a:lumMod val="50000"/>
                  </a:schemeClr>
                </a:solidFill>
                <a:latin typeface="+mn-lt"/>
                <a:ea typeface="+mn-ea"/>
                <a:cs typeface="+mn-cs"/>
              </a:rPr>
              <a:t>- Ye men of Israel, hear these words; Jesus of Nazareth</a:t>
            </a:r>
            <a:r>
              <a:rPr lang="en-US" sz="1200" b="1" i="0" u="none" strike="noStrike" kern="1200" baseline="0" dirty="0">
                <a:solidFill>
                  <a:schemeClr val="tx1">
                    <a:lumMod val="50000"/>
                  </a:schemeClr>
                </a:solidFill>
                <a:latin typeface="+mn-lt"/>
                <a:ea typeface="+mn-ea"/>
                <a:cs typeface="+mn-cs"/>
              </a:rPr>
              <a:t>, a man approved of God among you by miracles and wonders and signs, </a:t>
            </a:r>
            <a:r>
              <a:rPr lang="en-US" sz="1200" b="0" i="0" u="none" strike="noStrike" kern="1200" baseline="0" dirty="0">
                <a:solidFill>
                  <a:schemeClr val="tx1">
                    <a:lumMod val="50000"/>
                  </a:schemeClr>
                </a:solidFill>
                <a:latin typeface="+mn-lt"/>
                <a:ea typeface="+mn-ea"/>
                <a:cs typeface="+mn-cs"/>
              </a:rPr>
              <a:t>which God did by him in the midst of you, as ye yourselves also know:</a:t>
            </a:r>
          </a:p>
          <a:p>
            <a:r>
              <a:rPr lang="en-US" sz="1200" b="1" i="0" u="none" strike="noStrike" kern="1200" baseline="0" dirty="0">
                <a:solidFill>
                  <a:schemeClr val="tx1">
                    <a:lumMod val="50000"/>
                  </a:schemeClr>
                </a:solidFill>
                <a:latin typeface="+mn-lt"/>
                <a:ea typeface="+mn-ea"/>
                <a:cs typeface="+mn-cs"/>
              </a:rPr>
              <a:t>Acts 3:1ff </a:t>
            </a:r>
            <a:r>
              <a:rPr lang="en-US" sz="1200" b="0" i="0" u="none" strike="noStrike" kern="1200" baseline="0" dirty="0">
                <a:solidFill>
                  <a:schemeClr val="tx1">
                    <a:lumMod val="50000"/>
                  </a:schemeClr>
                </a:solidFill>
                <a:latin typeface="+mn-lt"/>
                <a:ea typeface="+mn-ea"/>
                <a:cs typeface="+mn-cs"/>
              </a:rPr>
              <a:t>- Peter and John healed the man lame since his birth.</a:t>
            </a:r>
          </a:p>
          <a:p>
            <a:r>
              <a:rPr lang="en-US" sz="1200" b="1" i="0" u="none" strike="noStrike" kern="1200" baseline="0" dirty="0">
                <a:solidFill>
                  <a:schemeClr val="tx1">
                    <a:lumMod val="50000"/>
                  </a:schemeClr>
                </a:solidFill>
                <a:latin typeface="+mn-lt"/>
                <a:ea typeface="+mn-ea"/>
                <a:cs typeface="+mn-cs"/>
              </a:rPr>
              <a:t>Acts 5:12-14 </a:t>
            </a:r>
            <a:r>
              <a:rPr lang="en-US" sz="1200" b="0" i="0" u="none" strike="noStrike" kern="1200" baseline="0" dirty="0">
                <a:solidFill>
                  <a:schemeClr val="tx1">
                    <a:lumMod val="50000"/>
                  </a:schemeClr>
                </a:solidFill>
                <a:latin typeface="+mn-lt"/>
                <a:ea typeface="+mn-ea"/>
                <a:cs typeface="+mn-cs"/>
              </a:rPr>
              <a:t>–  And by the hands of the apostles were </a:t>
            </a:r>
            <a:r>
              <a:rPr lang="en-US" sz="1200" b="1" i="0" u="none" strike="noStrike" kern="1200" baseline="0" dirty="0">
                <a:solidFill>
                  <a:schemeClr val="tx1">
                    <a:lumMod val="50000"/>
                  </a:schemeClr>
                </a:solidFill>
                <a:latin typeface="+mn-lt"/>
                <a:ea typeface="+mn-ea"/>
                <a:cs typeface="+mn-cs"/>
              </a:rPr>
              <a:t>many signs and wonders wrought </a:t>
            </a:r>
            <a:r>
              <a:rPr lang="en-US" sz="1200" b="0" i="0" u="none" strike="noStrike" kern="1200" baseline="0" dirty="0">
                <a:solidFill>
                  <a:schemeClr val="tx1">
                    <a:lumMod val="50000"/>
                  </a:schemeClr>
                </a:solidFill>
                <a:latin typeface="+mn-lt"/>
                <a:ea typeface="+mn-ea"/>
                <a:cs typeface="+mn-cs"/>
              </a:rPr>
              <a:t>among the people; (and they were all with one accord in Solomon's porch. 13 And of the rest durst no man join himself to them: but the people magnified them. 14 And believers were the more added to the Lord, multitudes both of men and women.)</a:t>
            </a:r>
          </a:p>
          <a:p>
            <a:r>
              <a:rPr lang="en-US" sz="1200" b="1" i="0" u="none" strike="noStrike" kern="1200" baseline="0" dirty="0">
                <a:solidFill>
                  <a:schemeClr val="tx1">
                    <a:lumMod val="50000"/>
                  </a:schemeClr>
                </a:solidFill>
                <a:latin typeface="+mn-lt"/>
                <a:ea typeface="+mn-ea"/>
                <a:cs typeface="+mn-cs"/>
              </a:rPr>
              <a:t>Acts 6:8 </a:t>
            </a:r>
            <a:r>
              <a:rPr lang="en-US" sz="1200" b="0" i="0" u="none" strike="noStrike" kern="1200" baseline="0" dirty="0">
                <a:solidFill>
                  <a:schemeClr val="tx1">
                    <a:lumMod val="50000"/>
                  </a:schemeClr>
                </a:solidFill>
                <a:latin typeface="+mn-lt"/>
                <a:ea typeface="+mn-ea"/>
                <a:cs typeface="+mn-cs"/>
              </a:rPr>
              <a:t>- And Stephen, full of faith and power, </a:t>
            </a:r>
            <a:r>
              <a:rPr lang="en-US" sz="1200" b="1" i="0" u="none" strike="noStrike" kern="1200" baseline="0" dirty="0">
                <a:solidFill>
                  <a:schemeClr val="tx1">
                    <a:lumMod val="50000"/>
                  </a:schemeClr>
                </a:solidFill>
                <a:latin typeface="+mn-lt"/>
                <a:ea typeface="+mn-ea"/>
                <a:cs typeface="+mn-cs"/>
              </a:rPr>
              <a:t>did great wonders and miracles</a:t>
            </a:r>
            <a:r>
              <a:rPr lang="en-US" sz="1200" b="0" i="0" u="none" strike="noStrike" kern="1200" baseline="0" dirty="0">
                <a:solidFill>
                  <a:schemeClr val="tx1">
                    <a:lumMod val="50000"/>
                  </a:schemeClr>
                </a:solidFill>
                <a:latin typeface="+mn-lt"/>
                <a:ea typeface="+mn-ea"/>
                <a:cs typeface="+mn-cs"/>
              </a:rPr>
              <a:t> among the people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Heb. 2:3-4 - </a:t>
            </a:r>
            <a:r>
              <a:rPr lang="en-US" b="0" dirty="0"/>
              <a:t>How shall we escape, if we neglect so great salvation; which at the first began to be spoken by the Lord, and was </a:t>
            </a:r>
            <a:r>
              <a:rPr lang="en-US" b="1" dirty="0"/>
              <a:t>confirmed unto us by them that heard him</a:t>
            </a:r>
            <a:r>
              <a:rPr lang="en-US" b="0" dirty="0"/>
              <a:t>; </a:t>
            </a:r>
            <a:r>
              <a:rPr lang="en-US" b="1" dirty="0"/>
              <a:t>4</a:t>
            </a:r>
            <a:r>
              <a:rPr lang="en-US" b="0" dirty="0"/>
              <a:t> God also </a:t>
            </a:r>
            <a:r>
              <a:rPr lang="en-US" b="1" dirty="0"/>
              <a:t>bearing them witness, both with signs and wonders, and with divers (various) miracles</a:t>
            </a:r>
            <a:r>
              <a:rPr lang="en-US" b="0" dirty="0"/>
              <a:t>, </a:t>
            </a:r>
            <a:r>
              <a:rPr lang="en-US" b="1" dirty="0"/>
              <a:t>and gifts of the Holy Ghost, according to his own will?</a:t>
            </a:r>
          </a:p>
          <a:p>
            <a:r>
              <a:rPr lang="en-US" b="1" dirty="0"/>
              <a:t>Jn. 3:2 </a:t>
            </a:r>
            <a:r>
              <a:rPr lang="en-US" dirty="0"/>
              <a:t>- The same came to Jesus by night, and said unto him, Rabbi, we know that thou art a teacher come from God: </a:t>
            </a:r>
            <a:r>
              <a:rPr lang="en-US" b="1" dirty="0"/>
              <a:t>for no man can do these miracles that thou </a:t>
            </a:r>
            <a:r>
              <a:rPr lang="en-US" b="1" dirty="0" err="1"/>
              <a:t>doest</a:t>
            </a:r>
            <a:r>
              <a:rPr lang="en-US" b="1" dirty="0"/>
              <a:t>, except God be with him.</a:t>
            </a:r>
          </a:p>
          <a:p>
            <a:r>
              <a:rPr lang="en-US" b="1" dirty="0"/>
              <a:t>Acts 8:26-29 </a:t>
            </a:r>
            <a:r>
              <a:rPr lang="en-US" b="0" dirty="0"/>
              <a:t>- And </a:t>
            </a:r>
            <a:r>
              <a:rPr lang="en-US" b="1" dirty="0"/>
              <a:t>the angel of the Lord </a:t>
            </a:r>
            <a:r>
              <a:rPr lang="en-US" b="1" dirty="0" err="1"/>
              <a:t>spake</a:t>
            </a:r>
            <a:r>
              <a:rPr lang="en-US" b="1" dirty="0"/>
              <a:t> unto Philip, saying, Arise, and go toward the south unto the way that </a:t>
            </a:r>
            <a:r>
              <a:rPr lang="en-US" b="1" dirty="0" err="1"/>
              <a:t>goeth</a:t>
            </a:r>
            <a:r>
              <a:rPr lang="en-US" b="1" dirty="0"/>
              <a:t> down from Jerusalem unto Gaza, which is desert</a:t>
            </a:r>
            <a:r>
              <a:rPr lang="en-US" b="0" dirty="0"/>
              <a:t>. </a:t>
            </a:r>
            <a:r>
              <a:rPr lang="en-US" b="1" dirty="0"/>
              <a:t>27 And he arose and went: </a:t>
            </a:r>
            <a:r>
              <a:rPr lang="en-US" b="0" dirty="0"/>
              <a:t>and, behold, a man of Ethiopia, an eunuch of great authority under Candace queen of the Ethiopians, who had the charge of all her treasure, and had come to Jerusalem for to worship, 28  Was returning, and sitting in his chariot read Esaias the prophet. </a:t>
            </a:r>
            <a:r>
              <a:rPr lang="en-US" b="1" dirty="0"/>
              <a:t>29 Then the Spirit said unto Philip, Go near, and join thyself to this chariot.</a:t>
            </a:r>
          </a:p>
        </p:txBody>
      </p:sp>
      <p:sp>
        <p:nvSpPr>
          <p:cNvPr id="5" name="Date Placeholder 4">
            <a:extLst>
              <a:ext uri="{FF2B5EF4-FFF2-40B4-BE49-F238E27FC236}">
                <a16:creationId xmlns:a16="http://schemas.microsoft.com/office/drawing/2014/main" id="{86883C4D-E84A-48B9-A59C-F376907AF7D3}"/>
              </a:ext>
            </a:extLst>
          </p:cNvPr>
          <p:cNvSpPr>
            <a:spLocks noGrp="1"/>
          </p:cNvSpPr>
          <p:nvPr>
            <p:ph type="dt" idx="1"/>
          </p:nvPr>
        </p:nvSpPr>
        <p:spPr/>
        <p:txBody>
          <a:bodyPr/>
          <a:lstStyle/>
          <a:p>
            <a:fld id="{C2F59BA9-27D8-4DF4-99E2-3B191C9937CE}" type="datetime1">
              <a:rPr lang="en-US" smtClean="0"/>
              <a:t>4/1/2019</a:t>
            </a:fld>
            <a:endParaRPr lang="en-US"/>
          </a:p>
        </p:txBody>
      </p:sp>
    </p:spTree>
    <p:extLst>
      <p:ext uri="{BB962C8B-B14F-4D97-AF65-F5344CB8AC3E}">
        <p14:creationId xmlns:p14="http://schemas.microsoft.com/office/powerpoint/2010/main" val="139168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lumMod val="50000"/>
                  </a:schemeClr>
                </a:solidFill>
                <a:latin typeface="+mn-lt"/>
                <a:ea typeface="+mn-ea"/>
                <a:cs typeface="+mn-cs"/>
              </a:rPr>
              <a:t>Acts 8:27 </a:t>
            </a:r>
            <a:r>
              <a:rPr lang="en-US" sz="1200" b="0" i="0" u="none" strike="noStrike" kern="1200" baseline="0" dirty="0">
                <a:solidFill>
                  <a:schemeClr val="tx1">
                    <a:lumMod val="50000"/>
                  </a:schemeClr>
                </a:solidFill>
                <a:latin typeface="+mn-lt"/>
                <a:ea typeface="+mn-ea"/>
                <a:cs typeface="+mn-cs"/>
              </a:rPr>
              <a:t>- And he arose and went: and, behold, a man of Ethiopia, </a:t>
            </a:r>
            <a:r>
              <a:rPr lang="en-US" sz="1200" b="1" i="0" u="none" strike="noStrike" kern="1200" baseline="0" dirty="0">
                <a:solidFill>
                  <a:schemeClr val="tx1">
                    <a:lumMod val="50000"/>
                  </a:schemeClr>
                </a:solidFill>
                <a:latin typeface="+mn-lt"/>
                <a:ea typeface="+mn-ea"/>
                <a:cs typeface="+mn-cs"/>
              </a:rPr>
              <a:t>an eunuch of great authority</a:t>
            </a:r>
            <a:r>
              <a:rPr lang="en-US" sz="1200" b="0" i="0" u="none" strike="noStrike" kern="1200" baseline="0" dirty="0">
                <a:solidFill>
                  <a:schemeClr val="tx1">
                    <a:lumMod val="50000"/>
                  </a:schemeClr>
                </a:solidFill>
                <a:latin typeface="+mn-lt"/>
                <a:ea typeface="+mn-ea"/>
                <a:cs typeface="+mn-cs"/>
              </a:rPr>
              <a:t> under </a:t>
            </a:r>
            <a:r>
              <a:rPr lang="en-US" sz="1200" b="1" i="0" u="none" strike="noStrike" kern="1200" baseline="0" dirty="0">
                <a:solidFill>
                  <a:schemeClr val="tx1">
                    <a:lumMod val="50000"/>
                  </a:schemeClr>
                </a:solidFill>
                <a:latin typeface="+mn-lt"/>
                <a:ea typeface="+mn-ea"/>
                <a:cs typeface="+mn-cs"/>
              </a:rPr>
              <a:t>Candace queen of the Ethiopians</a:t>
            </a:r>
            <a:r>
              <a:rPr lang="en-US" sz="1200" b="0" i="0" u="none" strike="noStrike" kern="1200" baseline="0" dirty="0">
                <a:solidFill>
                  <a:schemeClr val="tx1">
                    <a:lumMod val="50000"/>
                  </a:schemeClr>
                </a:solidFill>
                <a:latin typeface="+mn-lt"/>
                <a:ea typeface="+mn-ea"/>
                <a:cs typeface="+mn-cs"/>
              </a:rPr>
              <a:t>, who </a:t>
            </a:r>
            <a:r>
              <a:rPr lang="en-US" sz="1200" b="1" i="0" u="none" strike="noStrike" kern="1200" baseline="0" dirty="0">
                <a:solidFill>
                  <a:schemeClr val="tx1">
                    <a:lumMod val="50000"/>
                  </a:schemeClr>
                </a:solidFill>
                <a:latin typeface="+mn-lt"/>
                <a:ea typeface="+mn-ea"/>
                <a:cs typeface="+mn-cs"/>
              </a:rPr>
              <a:t>had the charge (in charge) of all her treasure</a:t>
            </a:r>
            <a:r>
              <a:rPr lang="en-US" sz="1200" b="0" i="0" u="none" strike="noStrike" kern="1200" baseline="0" dirty="0">
                <a:solidFill>
                  <a:schemeClr val="tx1">
                    <a:lumMod val="50000"/>
                  </a:schemeClr>
                </a:solidFill>
                <a:latin typeface="+mn-lt"/>
                <a:ea typeface="+mn-ea"/>
                <a:cs typeface="+mn-cs"/>
              </a:rPr>
              <a:t>, and had come to Jerusalem for to worship,</a:t>
            </a:r>
          </a:p>
          <a:p>
            <a:r>
              <a:rPr lang="en-US" sz="1200" b="1" i="0" u="none" strike="noStrike" kern="1200" baseline="0" dirty="0">
                <a:solidFill>
                  <a:schemeClr val="tx1">
                    <a:lumMod val="50000"/>
                  </a:schemeClr>
                </a:solidFill>
                <a:latin typeface="+mn-lt"/>
                <a:ea typeface="+mn-ea"/>
                <a:cs typeface="+mn-cs"/>
              </a:rPr>
              <a:t>2 Pet. 3:9 </a:t>
            </a:r>
            <a:r>
              <a:rPr lang="en-US" sz="1200" b="0" i="0" u="none" strike="noStrike" kern="1200" baseline="0" dirty="0">
                <a:solidFill>
                  <a:schemeClr val="tx1">
                    <a:lumMod val="50000"/>
                  </a:schemeClr>
                </a:solidFill>
                <a:latin typeface="+mn-lt"/>
                <a:ea typeface="+mn-ea"/>
                <a:cs typeface="+mn-cs"/>
              </a:rPr>
              <a:t>- The Lord is not slack concerning his promise, as some men count slackness; but is longsuffering to us-ward, </a:t>
            </a:r>
            <a:r>
              <a:rPr lang="en-US" sz="1200" b="1" i="0" u="none" strike="noStrike" kern="1200" baseline="0" dirty="0">
                <a:solidFill>
                  <a:schemeClr val="tx1">
                    <a:lumMod val="50000"/>
                  </a:schemeClr>
                </a:solidFill>
                <a:latin typeface="+mn-lt"/>
                <a:ea typeface="+mn-ea"/>
                <a:cs typeface="+mn-cs"/>
              </a:rPr>
              <a:t>not willing that any should perish, but that all should come to repentance</a:t>
            </a:r>
            <a:r>
              <a:rPr lang="en-US" sz="1200" b="0" i="0" u="none" strike="noStrike" kern="1200" baseline="0" dirty="0">
                <a:solidFill>
                  <a:schemeClr val="tx1">
                    <a:lumMod val="50000"/>
                  </a:schemeClr>
                </a:solidFill>
                <a:latin typeface="+mn-lt"/>
                <a:ea typeface="+mn-ea"/>
                <a:cs typeface="+mn-cs"/>
              </a:rPr>
              <a:t>.</a:t>
            </a:r>
            <a:endParaRPr lang="en-US" b="1" dirty="0"/>
          </a:p>
        </p:txBody>
      </p:sp>
      <p:sp>
        <p:nvSpPr>
          <p:cNvPr id="5" name="Date Placeholder 4">
            <a:extLst>
              <a:ext uri="{FF2B5EF4-FFF2-40B4-BE49-F238E27FC236}">
                <a16:creationId xmlns:a16="http://schemas.microsoft.com/office/drawing/2014/main" id="{31560AEC-D23C-4A9D-BD2A-16D3CE7A1084}"/>
              </a:ext>
            </a:extLst>
          </p:cNvPr>
          <p:cNvSpPr>
            <a:spLocks noGrp="1"/>
          </p:cNvSpPr>
          <p:nvPr>
            <p:ph type="dt" idx="1"/>
          </p:nvPr>
        </p:nvSpPr>
        <p:spPr/>
        <p:txBody>
          <a:bodyPr/>
          <a:lstStyle/>
          <a:p>
            <a:fld id="{1D82399A-E1DE-4917-ABC8-A26034A1047C}" type="datetime1">
              <a:rPr lang="en-US" smtClean="0"/>
              <a:t>4/1/2019</a:t>
            </a:fld>
            <a:endParaRPr lang="en-US"/>
          </a:p>
        </p:txBody>
      </p:sp>
    </p:spTree>
    <p:extLst>
      <p:ext uri="{BB962C8B-B14F-4D97-AF65-F5344CB8AC3E}">
        <p14:creationId xmlns:p14="http://schemas.microsoft.com/office/powerpoint/2010/main" val="2747674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5" name="Date Placeholder 4">
            <a:extLst>
              <a:ext uri="{FF2B5EF4-FFF2-40B4-BE49-F238E27FC236}">
                <a16:creationId xmlns:a16="http://schemas.microsoft.com/office/drawing/2014/main" id="{58623EDA-08D9-4904-B2BD-CE070377C06C}"/>
              </a:ext>
            </a:extLst>
          </p:cNvPr>
          <p:cNvSpPr>
            <a:spLocks noGrp="1"/>
          </p:cNvSpPr>
          <p:nvPr>
            <p:ph type="dt" idx="1"/>
          </p:nvPr>
        </p:nvSpPr>
        <p:spPr/>
        <p:txBody>
          <a:bodyPr/>
          <a:lstStyle/>
          <a:p>
            <a:fld id="{76CF86BA-1F2E-41DF-9478-EDE80ADC7260}" type="datetime1">
              <a:rPr lang="en-US" smtClean="0"/>
              <a:t>4/1/2019</a:t>
            </a:fld>
            <a:endParaRPr lang="en-US"/>
          </a:p>
        </p:txBody>
      </p:sp>
    </p:spTree>
    <p:extLst>
      <p:ext uri="{BB962C8B-B14F-4D97-AF65-F5344CB8AC3E}">
        <p14:creationId xmlns:p14="http://schemas.microsoft.com/office/powerpoint/2010/main" val="2625400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sz="1200" b="1" i="0" u="none" strike="noStrike" kern="1200" baseline="0" dirty="0">
                <a:solidFill>
                  <a:schemeClr val="tx1">
                    <a:lumMod val="50000"/>
                  </a:schemeClr>
                </a:solidFill>
                <a:effectLst>
                  <a:outerShdw blurRad="38100" dist="38100" dir="2700000" algn="tl">
                    <a:srgbClr val="000000">
                      <a:alpha val="43137"/>
                    </a:srgbClr>
                  </a:outerShdw>
                </a:effectLst>
                <a:latin typeface="+mn-lt"/>
                <a:ea typeface="+mn-ea"/>
                <a:cs typeface="+mn-cs"/>
              </a:rPr>
              <a:t>Vss. 27-28 </a:t>
            </a:r>
            <a:r>
              <a:rPr lang="en-US" sz="1200" b="0" i="0" u="none" strike="noStrike" kern="1200" baseline="0" dirty="0">
                <a:solidFill>
                  <a:schemeClr val="tx1">
                    <a:lumMod val="50000"/>
                  </a:schemeClr>
                </a:solidFill>
                <a:latin typeface="+mn-lt"/>
                <a:ea typeface="+mn-ea"/>
                <a:cs typeface="+mn-cs"/>
              </a:rPr>
              <a:t>-  And he arose and went: and, behold, a man of Ethiopia, an eunuch of great authority under Candace queen of the Ethiopians, who had the charge of all her treasure, and </a:t>
            </a:r>
            <a:r>
              <a:rPr lang="en-US" sz="1200" b="1" i="0" u="none" strike="noStrike" kern="1200" baseline="0" dirty="0">
                <a:solidFill>
                  <a:schemeClr val="tx1">
                    <a:lumMod val="50000"/>
                  </a:schemeClr>
                </a:solidFill>
                <a:latin typeface="+mn-lt"/>
                <a:ea typeface="+mn-ea"/>
                <a:cs typeface="+mn-cs"/>
              </a:rPr>
              <a:t>had come to Jerusalem for to worship</a:t>
            </a:r>
            <a:r>
              <a:rPr lang="en-US" sz="1200" b="0" i="0" u="none" strike="noStrike" kern="1200" baseline="0" dirty="0">
                <a:solidFill>
                  <a:schemeClr val="tx1">
                    <a:lumMod val="50000"/>
                  </a:schemeClr>
                </a:solidFill>
                <a:latin typeface="+mn-lt"/>
                <a:ea typeface="+mn-ea"/>
                <a:cs typeface="+mn-cs"/>
              </a:rPr>
              <a:t>, 28  Was returning, and sitting in his chariot read Esaias the prophet.</a:t>
            </a:r>
          </a:p>
          <a:p>
            <a:endParaRPr lang="en-US" sz="1200" b="0" i="0" u="none" strike="noStrike" kern="1200" baseline="0" dirty="0">
              <a:solidFill>
                <a:schemeClr val="tx1">
                  <a:lumMod val="50000"/>
                </a:schemeClr>
              </a:solidFill>
              <a:latin typeface="+mn-lt"/>
              <a:ea typeface="+mn-ea"/>
              <a:cs typeface="+mn-cs"/>
            </a:endParaRPr>
          </a:p>
        </p:txBody>
      </p:sp>
      <p:sp>
        <p:nvSpPr>
          <p:cNvPr id="5" name="Date Placeholder 4">
            <a:extLst>
              <a:ext uri="{FF2B5EF4-FFF2-40B4-BE49-F238E27FC236}">
                <a16:creationId xmlns:a16="http://schemas.microsoft.com/office/drawing/2014/main" id="{88B10C18-28C6-49B5-B0D9-4A269945EDF7}"/>
              </a:ext>
            </a:extLst>
          </p:cNvPr>
          <p:cNvSpPr>
            <a:spLocks noGrp="1"/>
          </p:cNvSpPr>
          <p:nvPr>
            <p:ph type="dt" idx="1"/>
          </p:nvPr>
        </p:nvSpPr>
        <p:spPr/>
        <p:txBody>
          <a:bodyPr/>
          <a:lstStyle/>
          <a:p>
            <a:fld id="{1BFF77AE-A557-4976-ADBF-B84C5D0935AE}" type="datetime1">
              <a:rPr lang="en-US" smtClean="0"/>
              <a:t>4/1/2019</a:t>
            </a:fld>
            <a:endParaRPr lang="en-US"/>
          </a:p>
        </p:txBody>
      </p:sp>
    </p:spTree>
    <p:extLst>
      <p:ext uri="{BB962C8B-B14F-4D97-AF65-F5344CB8AC3E}">
        <p14:creationId xmlns:p14="http://schemas.microsoft.com/office/powerpoint/2010/main" val="2389834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lumMod val="50000"/>
                  </a:schemeClr>
                </a:solidFill>
                <a:latin typeface="+mn-lt"/>
                <a:ea typeface="+mn-ea"/>
                <a:cs typeface="+mn-cs"/>
              </a:rPr>
              <a:t>Vss. 27-28 </a:t>
            </a:r>
            <a:r>
              <a:rPr lang="en-US" sz="1200" b="0" i="0" u="none" strike="noStrike" kern="1200" baseline="0" dirty="0">
                <a:solidFill>
                  <a:schemeClr val="tx1">
                    <a:lumMod val="50000"/>
                  </a:schemeClr>
                </a:solidFill>
                <a:latin typeface="+mn-lt"/>
                <a:ea typeface="+mn-ea"/>
                <a:cs typeface="+mn-cs"/>
              </a:rPr>
              <a:t>-  And he arose and went: and, behold, a man of Ethiopia, an eunuch of great authority under Candace queen of the Ethiopians, who had the charge of all her treasure, and </a:t>
            </a:r>
            <a:r>
              <a:rPr lang="en-US" sz="1200" b="1" i="0" u="none" strike="noStrike" kern="1200" baseline="0" dirty="0">
                <a:solidFill>
                  <a:schemeClr val="tx1">
                    <a:lumMod val="50000"/>
                  </a:schemeClr>
                </a:solidFill>
                <a:latin typeface="+mn-lt"/>
                <a:ea typeface="+mn-ea"/>
                <a:cs typeface="+mn-cs"/>
              </a:rPr>
              <a:t>had come to Jerusalem for to worship</a:t>
            </a:r>
            <a:r>
              <a:rPr lang="en-US" sz="1200" b="0" i="0" u="none" strike="noStrike" kern="1200" baseline="0" dirty="0">
                <a:solidFill>
                  <a:schemeClr val="tx1">
                    <a:lumMod val="50000"/>
                  </a:schemeClr>
                </a:solidFill>
                <a:latin typeface="+mn-lt"/>
                <a:ea typeface="+mn-ea"/>
                <a:cs typeface="+mn-cs"/>
              </a:rPr>
              <a:t>, 28  Was returning, and sitting in his chariot read Esaias the prophet.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lumMod val="50000"/>
                  </a:schemeClr>
                </a:solidFill>
                <a:latin typeface="+mn-lt"/>
                <a:ea typeface="+mn-ea"/>
                <a:cs typeface="+mn-cs"/>
              </a:rPr>
              <a:t>Isa. 53:7-8 </a:t>
            </a:r>
            <a:r>
              <a:rPr lang="en-US" sz="1200" b="0" i="0" u="none" strike="noStrike" kern="1200" baseline="0" dirty="0">
                <a:solidFill>
                  <a:schemeClr val="tx1">
                    <a:lumMod val="50000"/>
                  </a:schemeClr>
                </a:solidFill>
                <a:latin typeface="+mn-lt"/>
                <a:ea typeface="+mn-ea"/>
                <a:cs typeface="+mn-cs"/>
              </a:rPr>
              <a:t>- 7 He was oppressed, and he was afflicted, yet he opened not his mouth: he is brought as a lamb to the slaughter, and as a sheep before her shearers is dumb, so he </a:t>
            </a:r>
            <a:r>
              <a:rPr lang="en-US" sz="1200" b="0" i="0" u="none" strike="noStrike" kern="1200" baseline="0" dirty="0" err="1">
                <a:solidFill>
                  <a:schemeClr val="tx1">
                    <a:lumMod val="50000"/>
                  </a:schemeClr>
                </a:solidFill>
                <a:latin typeface="+mn-lt"/>
                <a:ea typeface="+mn-ea"/>
                <a:cs typeface="+mn-cs"/>
              </a:rPr>
              <a:t>openeth</a:t>
            </a:r>
            <a:r>
              <a:rPr lang="en-US" sz="1200" b="0" i="0" u="none" strike="noStrike" kern="1200" baseline="0" dirty="0">
                <a:solidFill>
                  <a:schemeClr val="tx1">
                    <a:lumMod val="50000"/>
                  </a:schemeClr>
                </a:solidFill>
                <a:latin typeface="+mn-lt"/>
                <a:ea typeface="+mn-ea"/>
                <a:cs typeface="+mn-cs"/>
              </a:rPr>
              <a:t> not his mouth. 8 He was taken from prison and from judgment: and who shall declare his generation? for he was cut off out of the land of the living: for the transgression of my people was he stricken.</a:t>
            </a:r>
          </a:p>
          <a:p>
            <a:r>
              <a:rPr lang="en-US" sz="1200" b="1" i="0" u="none" strike="noStrike" kern="1200" baseline="0" dirty="0">
                <a:solidFill>
                  <a:schemeClr val="tx1">
                    <a:lumMod val="50000"/>
                  </a:schemeClr>
                </a:solidFill>
                <a:latin typeface="+mn-lt"/>
                <a:ea typeface="+mn-ea"/>
                <a:cs typeface="+mn-cs"/>
              </a:rPr>
              <a:t>Eph. 3:3-5 </a:t>
            </a:r>
            <a:r>
              <a:rPr lang="en-US" sz="1200" b="0" i="0" u="none" strike="noStrike" kern="1200" baseline="0" dirty="0">
                <a:solidFill>
                  <a:schemeClr val="tx1">
                    <a:lumMod val="50000"/>
                  </a:schemeClr>
                </a:solidFill>
                <a:latin typeface="+mn-lt"/>
                <a:ea typeface="+mn-ea"/>
                <a:cs typeface="+mn-cs"/>
              </a:rPr>
              <a:t>- How that by revelation he made known unto me the mystery; (as I wrote afore in few words, 4 Whereby, when ye read, ye may understand my knowledge in the mystery of Christ) 5 Which in other ages was not made known unto the sons of men, as it is now revealed unto his holy apostles and prophets by the Spirit;</a:t>
            </a:r>
          </a:p>
          <a:p>
            <a:r>
              <a:rPr lang="en-US" sz="1200" b="1" i="0" u="none" strike="noStrike" kern="1200" baseline="0" dirty="0">
                <a:solidFill>
                  <a:schemeClr val="tx1">
                    <a:lumMod val="50000"/>
                  </a:schemeClr>
                </a:solidFill>
                <a:latin typeface="+mn-lt"/>
                <a:ea typeface="+mn-ea"/>
                <a:cs typeface="+mn-cs"/>
              </a:rPr>
              <a:t>Eph. 5:17 </a:t>
            </a:r>
            <a:r>
              <a:rPr lang="en-US" sz="1200" b="0" i="0" u="none" strike="noStrike" kern="1200" baseline="0" dirty="0">
                <a:solidFill>
                  <a:schemeClr val="tx1">
                    <a:lumMod val="50000"/>
                  </a:schemeClr>
                </a:solidFill>
                <a:latin typeface="+mn-lt"/>
                <a:ea typeface="+mn-ea"/>
                <a:cs typeface="+mn-cs"/>
              </a:rPr>
              <a:t>- Wherefore be ye not unwise, but understanding what the will of the Lord is. </a:t>
            </a:r>
          </a:p>
          <a:p>
            <a:r>
              <a:rPr lang="en-US" sz="1200" b="1" i="0" u="none" strike="noStrike" kern="1200" baseline="0" dirty="0">
                <a:solidFill>
                  <a:schemeClr val="tx1">
                    <a:lumMod val="50000"/>
                  </a:schemeClr>
                </a:solidFill>
                <a:latin typeface="+mn-lt"/>
                <a:ea typeface="+mn-ea"/>
                <a:cs typeface="+mn-cs"/>
              </a:rPr>
              <a:t>2 Pet. 3:15-17 </a:t>
            </a:r>
            <a:r>
              <a:rPr lang="en-US" sz="1200" b="0" i="0" u="none" strike="noStrike" kern="1200" baseline="0" dirty="0">
                <a:solidFill>
                  <a:schemeClr val="tx1">
                    <a:lumMod val="50000"/>
                  </a:schemeClr>
                </a:solidFill>
                <a:latin typeface="+mn-lt"/>
                <a:ea typeface="+mn-ea"/>
                <a:cs typeface="+mn-cs"/>
              </a:rPr>
              <a:t>-  And account that the longsuffering of our Lord is salvation; even as our beloved brother Paul also according to the wisdom given unto him hath written unto you; 16 As also in all his epistles, speaking in them of these things; </a:t>
            </a:r>
            <a:r>
              <a:rPr lang="en-US" sz="1200" b="1" i="0" u="none" strike="noStrike" kern="1200" baseline="0" dirty="0">
                <a:solidFill>
                  <a:schemeClr val="tx1">
                    <a:lumMod val="50000"/>
                  </a:schemeClr>
                </a:solidFill>
                <a:latin typeface="+mn-lt"/>
                <a:ea typeface="+mn-ea"/>
                <a:cs typeface="+mn-cs"/>
              </a:rPr>
              <a:t>in which are some things hard to be understood</a:t>
            </a:r>
            <a:r>
              <a:rPr lang="en-US" sz="1200" b="0" i="0" u="none" strike="noStrike" kern="1200" baseline="0" dirty="0">
                <a:solidFill>
                  <a:schemeClr val="tx1">
                    <a:lumMod val="50000"/>
                  </a:schemeClr>
                </a:solidFill>
                <a:latin typeface="+mn-lt"/>
                <a:ea typeface="+mn-ea"/>
                <a:cs typeface="+mn-cs"/>
              </a:rPr>
              <a:t>, which they that are unlearned and unstable wrest, as they do also the other scriptures, unto their own destruction. 17 Ye therefore, beloved, seeing ye know these things before, beware lest ye also, being led away with the error of the wicked, fall from your own </a:t>
            </a:r>
            <a:r>
              <a:rPr lang="en-US" sz="1200" b="0" i="0" u="none" strike="noStrike" kern="1200" baseline="0" dirty="0" err="1">
                <a:solidFill>
                  <a:schemeClr val="tx1">
                    <a:lumMod val="50000"/>
                  </a:schemeClr>
                </a:solidFill>
                <a:latin typeface="+mn-lt"/>
                <a:ea typeface="+mn-ea"/>
                <a:cs typeface="+mn-cs"/>
              </a:rPr>
              <a:t>stedfastness</a:t>
            </a:r>
            <a:r>
              <a:rPr lang="en-US" sz="1200" b="0" i="0" u="none" strike="noStrike" kern="1200" baseline="0" dirty="0">
                <a:solidFill>
                  <a:schemeClr val="tx1">
                    <a:lumMod val="50000"/>
                  </a:schemeClr>
                </a:solidFill>
                <a:latin typeface="+mn-lt"/>
                <a:ea typeface="+mn-ea"/>
                <a:cs typeface="+mn-cs"/>
              </a:rPr>
              <a:t>.</a:t>
            </a:r>
          </a:p>
          <a:p>
            <a:r>
              <a:rPr lang="en-US" sz="1200" b="1" i="0" u="none" strike="noStrike" kern="1200" baseline="0" dirty="0">
                <a:solidFill>
                  <a:schemeClr val="tx1">
                    <a:lumMod val="50000"/>
                  </a:schemeClr>
                </a:solidFill>
                <a:latin typeface="+mn-lt"/>
                <a:ea typeface="+mn-ea"/>
                <a:cs typeface="+mn-cs"/>
              </a:rPr>
              <a:t>Rom. 15:4 </a:t>
            </a:r>
            <a:r>
              <a:rPr lang="en-US" sz="1200" b="0" i="0" u="none" strike="noStrike" kern="1200" baseline="0" dirty="0">
                <a:solidFill>
                  <a:schemeClr val="tx1">
                    <a:lumMod val="50000"/>
                  </a:schemeClr>
                </a:solidFill>
                <a:latin typeface="+mn-lt"/>
                <a:ea typeface="+mn-ea"/>
                <a:cs typeface="+mn-cs"/>
              </a:rPr>
              <a:t>-For whatsoever things were written aforetime were written for our learning, that we through patience and comfort of the scriptures might have hope.</a:t>
            </a:r>
          </a:p>
          <a:p>
            <a:endParaRPr lang="en-US" sz="1200" b="0" i="0" u="none" strike="noStrike" kern="1200" baseline="0" dirty="0">
              <a:solidFill>
                <a:schemeClr val="tx1">
                  <a:lumMod val="50000"/>
                </a:schemeClr>
              </a:solidFill>
              <a:latin typeface="+mn-lt"/>
              <a:ea typeface="+mn-ea"/>
              <a:cs typeface="+mn-cs"/>
            </a:endParaRPr>
          </a:p>
        </p:txBody>
      </p:sp>
      <p:sp>
        <p:nvSpPr>
          <p:cNvPr id="5" name="Date Placeholder 4">
            <a:extLst>
              <a:ext uri="{FF2B5EF4-FFF2-40B4-BE49-F238E27FC236}">
                <a16:creationId xmlns:a16="http://schemas.microsoft.com/office/drawing/2014/main" id="{87233F3E-7FAA-4348-B722-9E2D1BDBB398}"/>
              </a:ext>
            </a:extLst>
          </p:cNvPr>
          <p:cNvSpPr>
            <a:spLocks noGrp="1"/>
          </p:cNvSpPr>
          <p:nvPr>
            <p:ph type="dt" idx="1"/>
          </p:nvPr>
        </p:nvSpPr>
        <p:spPr/>
        <p:txBody>
          <a:bodyPr/>
          <a:lstStyle/>
          <a:p>
            <a:fld id="{9D9BA8C0-27E5-4366-ABB4-187A8BB85D70}" type="datetime1">
              <a:rPr lang="en-US" smtClean="0"/>
              <a:t>4/1/2019</a:t>
            </a:fld>
            <a:endParaRPr lang="en-US"/>
          </a:p>
        </p:txBody>
      </p:sp>
    </p:spTree>
    <p:extLst>
      <p:ext uri="{BB962C8B-B14F-4D97-AF65-F5344CB8AC3E}">
        <p14:creationId xmlns:p14="http://schemas.microsoft.com/office/powerpoint/2010/main" val="954255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 Gospel Meeting</a:t>
            </a:r>
            <a:endParaRPr lang="en-US"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 Gospel Meeting</a:t>
            </a:r>
            <a:endParaRPr lang="en-US"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 Gospel Meeting</a:t>
            </a:r>
            <a:endParaRPr lang="en-US"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A Gospel Meeting</a:t>
            </a:r>
            <a:endParaRPr lang="en-US"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a:t>A Gospel Meeting</a:t>
            </a:r>
            <a:endParaRPr lang="en-US"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A Gospel Meeting</a:t>
            </a:r>
            <a:endParaRPr lang="en-US" dirty="0"/>
          </a:p>
        </p:txBody>
      </p:sp>
      <p:sp>
        <p:nvSpPr>
          <p:cNvPr id="7" name="Date Placeholder 6"/>
          <p:cNvSpPr>
            <a:spLocks noGrp="1"/>
          </p:cNvSpPr>
          <p:nvPr>
            <p:ph type="dt" sz="half" idx="10"/>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a:t>A Gospel Meeting</a:t>
            </a:r>
            <a:endParaRPr lang="en-US" dirty="0"/>
          </a:p>
        </p:txBody>
      </p:sp>
      <p:sp>
        <p:nvSpPr>
          <p:cNvPr id="3" name="Date Placeholder 2"/>
          <p:cNvSpPr>
            <a:spLocks noGrp="1"/>
          </p:cNvSpPr>
          <p:nvPr>
            <p:ph type="dt" sz="half" idx="10"/>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r>
              <a:rPr lang="en-US"/>
              <a:t>A Gospel Meeting</a:t>
            </a:r>
            <a:endParaRPr lang="en-US" dirty="0"/>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 Gospel Meeting</a:t>
            </a:r>
            <a:endParaRPr lang="en-US"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 Gospel Meeting</a:t>
            </a:r>
            <a:endParaRPr lang="en-US"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 Gospel Meeting</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i="1" dirty="0">
                <a:latin typeface="Candara" panose="020E0502030303020204" pitchFamily="34" charset="0"/>
              </a:rPr>
              <a:t>A Gospel Meeting</a:t>
            </a:r>
          </a:p>
        </p:txBody>
      </p:sp>
      <p:sp>
        <p:nvSpPr>
          <p:cNvPr id="3" name="Subtitle 2"/>
          <p:cNvSpPr>
            <a:spLocks noGrp="1"/>
          </p:cNvSpPr>
          <p:nvPr>
            <p:ph type="subTitle" idx="1"/>
          </p:nvPr>
        </p:nvSpPr>
        <p:spPr/>
        <p:txBody>
          <a:bodyPr>
            <a:normAutofit/>
          </a:bodyPr>
          <a:lstStyle/>
          <a:p>
            <a:endParaRPr lang="en-US" sz="2400" dirty="0">
              <a:latin typeface="Candara" panose="020E0502030303020204" pitchFamily="34" charset="0"/>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609620"/>
            <a:ext cx="10422578" cy="4835564"/>
          </a:xfrm>
        </p:spPr>
        <p:txBody>
          <a:bodyPr>
            <a:normAutofit/>
          </a:bodyPr>
          <a:lstStyle/>
          <a:p>
            <a:pPr marL="45720" indent="0">
              <a:buNone/>
            </a:pPr>
            <a:r>
              <a:rPr lang="en-US" sz="3600" b="1" dirty="0">
                <a:solidFill>
                  <a:schemeClr val="tx2">
                    <a:lumMod val="95000"/>
                    <a:lumOff val="5000"/>
                  </a:schemeClr>
                </a:solidFill>
                <a:latin typeface="Candara" panose="020E0502030303020204" pitchFamily="34" charset="0"/>
              </a:rPr>
              <a:t>Not all people ask honest questions</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Pharisees often asked questions to test Jesus </a:t>
            </a:r>
          </a:p>
          <a:p>
            <a:pPr lvl="2">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Concerning divorce - Matthew 19:1-2</a:t>
            </a:r>
          </a:p>
          <a:p>
            <a:pPr lvl="2">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Questioned Jesus on – Tribute money, resurrection,  greatest commandment of the Law - Matthew 22:15-22, 23-33, 34-40</a:t>
            </a:r>
          </a:p>
          <a:p>
            <a:pPr lvl="1">
              <a:buFont typeface="Wingdings" panose="05000000000000000000" pitchFamily="2" charset="2"/>
              <a:buChar char="§"/>
            </a:pPr>
            <a:r>
              <a:rPr lang="en-US" sz="3000" dirty="0">
                <a:solidFill>
                  <a:schemeClr val="tx2">
                    <a:lumMod val="95000"/>
                    <a:lumOff val="5000"/>
                  </a:schemeClr>
                </a:solidFill>
                <a:latin typeface="Candara" panose="020E0502030303020204" pitchFamily="34" charset="0"/>
              </a:rPr>
              <a:t>Those who ask honest questions have a noble heart</a:t>
            </a:r>
          </a:p>
          <a:p>
            <a:pPr lvl="2">
              <a:buFont typeface="Wingdings" panose="05000000000000000000" pitchFamily="2" charset="2"/>
              <a:buChar char="§"/>
            </a:pPr>
            <a:r>
              <a:rPr lang="en-US" sz="2800" b="1" i="1" dirty="0">
                <a:solidFill>
                  <a:schemeClr val="tx2">
                    <a:lumMod val="95000"/>
                    <a:lumOff val="5000"/>
                  </a:schemeClr>
                </a:solidFill>
                <a:latin typeface="Candara" panose="020E0502030303020204" pitchFamily="34" charset="0"/>
              </a:rPr>
              <a:t>“Men and brethren, what shall we do to?” </a:t>
            </a:r>
            <a:r>
              <a:rPr lang="en-US" sz="2800" dirty="0">
                <a:solidFill>
                  <a:schemeClr val="tx2">
                    <a:lumMod val="95000"/>
                    <a:lumOff val="5000"/>
                  </a:schemeClr>
                </a:solidFill>
                <a:latin typeface="Candara" panose="020E0502030303020204" pitchFamily="34" charset="0"/>
              </a:rPr>
              <a:t>– Acts 2:37</a:t>
            </a:r>
          </a:p>
          <a:p>
            <a:pPr lvl="2">
              <a:buFont typeface="Wingdings" panose="05000000000000000000" pitchFamily="2" charset="2"/>
              <a:buChar char="§"/>
            </a:pPr>
            <a:r>
              <a:rPr lang="en-US" sz="2800" b="1" i="1" dirty="0">
                <a:solidFill>
                  <a:schemeClr val="tx2">
                    <a:lumMod val="95000"/>
                    <a:lumOff val="5000"/>
                  </a:schemeClr>
                </a:solidFill>
                <a:latin typeface="Candara" panose="020E0502030303020204" pitchFamily="34" charset="0"/>
              </a:rPr>
              <a:t>“Sirs, what must I do to be saved?</a:t>
            </a:r>
            <a:r>
              <a:rPr lang="en-US" sz="2800" i="1" dirty="0">
                <a:solidFill>
                  <a:schemeClr val="tx2">
                    <a:lumMod val="95000"/>
                    <a:lumOff val="5000"/>
                  </a:schemeClr>
                </a:solidFill>
                <a:latin typeface="Candara" panose="020E0502030303020204" pitchFamily="34" charset="0"/>
              </a:rPr>
              <a:t>” </a:t>
            </a:r>
            <a:r>
              <a:rPr lang="en-US" sz="2800" dirty="0">
                <a:solidFill>
                  <a:schemeClr val="tx2">
                    <a:lumMod val="95000"/>
                    <a:lumOff val="5000"/>
                  </a:schemeClr>
                </a:solidFill>
                <a:latin typeface="Candara" panose="020E0502030303020204" pitchFamily="34" charset="0"/>
              </a:rPr>
              <a:t>– Acts 16:30</a:t>
            </a:r>
          </a:p>
          <a:p>
            <a:pPr marL="45720" indent="0">
              <a:buNone/>
            </a:pPr>
            <a:r>
              <a:rPr lang="en-US" sz="3400" b="1" dirty="0">
                <a:solidFill>
                  <a:srgbClr val="FF0000"/>
                </a:solidFill>
                <a:latin typeface="Candara" panose="020E0502030303020204" pitchFamily="34" charset="0"/>
              </a:rPr>
              <a:t>Do you ask honest Bible questions?</a:t>
            </a: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Asked honest questions </a:t>
            </a:r>
            <a:r>
              <a:rPr lang="en-US" sz="2800" b="1" dirty="0">
                <a:solidFill>
                  <a:schemeClr val="tx2">
                    <a:lumMod val="95000"/>
                    <a:lumOff val="5000"/>
                  </a:schemeClr>
                </a:solidFill>
                <a:latin typeface="Candara" panose="020E0502030303020204" pitchFamily="34" charset="0"/>
              </a:rPr>
              <a:t>vss. 31, 34, 36</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10</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Tree>
    <p:extLst>
      <p:ext uri="{BB962C8B-B14F-4D97-AF65-F5344CB8AC3E}">
        <p14:creationId xmlns:p14="http://schemas.microsoft.com/office/powerpoint/2010/main" val="3808319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609620"/>
            <a:ext cx="10210800" cy="4835564"/>
          </a:xfrm>
        </p:spPr>
        <p:txBody>
          <a:bodyPr>
            <a:normAutofit/>
          </a:bodyPr>
          <a:lstStyle/>
          <a:p>
            <a:pPr marL="45720" indent="0">
              <a:buNone/>
            </a:pPr>
            <a:r>
              <a:rPr lang="en-US" sz="3600" b="1" dirty="0">
                <a:solidFill>
                  <a:schemeClr val="tx2">
                    <a:lumMod val="95000"/>
                    <a:lumOff val="5000"/>
                  </a:schemeClr>
                </a:solidFill>
                <a:latin typeface="Candara" panose="020E0502030303020204" pitchFamily="34" charset="0"/>
              </a:rPr>
              <a:t>Philip preached to the Samaritans</a:t>
            </a:r>
          </a:p>
          <a:p>
            <a:pPr lvl="1">
              <a:buFont typeface="Wingdings" panose="05000000000000000000" pitchFamily="2" charset="2"/>
              <a:buChar char="§"/>
              <a:defRPr/>
            </a:pPr>
            <a:r>
              <a:rPr lang="en-US" sz="3200" dirty="0">
                <a:latin typeface="Candara" panose="020E0502030303020204" pitchFamily="34" charset="0"/>
              </a:rPr>
              <a:t>Acts 8:5 - Philip </a:t>
            </a:r>
            <a:r>
              <a:rPr lang="en-US" sz="3200" b="1" i="1" dirty="0">
                <a:latin typeface="Candara" panose="020E0502030303020204" pitchFamily="34" charset="0"/>
              </a:rPr>
              <a:t>“preached Christ”</a:t>
            </a:r>
          </a:p>
          <a:p>
            <a:pPr lvl="2">
              <a:buFont typeface="Wingdings" panose="05000000000000000000" pitchFamily="2" charset="2"/>
              <a:buChar char="§"/>
              <a:defRPr/>
            </a:pPr>
            <a:r>
              <a:rPr lang="en-US" sz="2800" dirty="0">
                <a:latin typeface="Candara" panose="020E0502030303020204" pitchFamily="34" charset="0"/>
              </a:rPr>
              <a:t>vs. 12 – they believed the good news about the kingdom of God and were baptized</a:t>
            </a:r>
          </a:p>
          <a:p>
            <a:pPr lvl="1">
              <a:buFont typeface="Wingdings" panose="05000000000000000000" pitchFamily="2" charset="2"/>
              <a:buChar char="§"/>
              <a:defRPr/>
            </a:pPr>
            <a:r>
              <a:rPr lang="en-US" sz="3200" dirty="0">
                <a:latin typeface="Candara" panose="020E0502030303020204" pitchFamily="34" charset="0"/>
              </a:rPr>
              <a:t>Acts 8:35 – Philip </a:t>
            </a:r>
            <a:r>
              <a:rPr lang="en-US" sz="3200" b="1" i="1" dirty="0">
                <a:latin typeface="Candara" panose="020E0502030303020204" pitchFamily="34" charset="0"/>
              </a:rPr>
              <a:t>“preached unto him Jesus”</a:t>
            </a:r>
          </a:p>
          <a:p>
            <a:pPr lvl="2">
              <a:buFont typeface="Wingdings" panose="05000000000000000000" pitchFamily="2" charset="2"/>
              <a:buChar char="§"/>
              <a:defRPr/>
            </a:pPr>
            <a:r>
              <a:rPr lang="en-US" sz="2800" dirty="0">
                <a:latin typeface="Candara" panose="020E0502030303020204" pitchFamily="34" charset="0"/>
              </a:rPr>
              <a:t>vss. 36-39 – the Ethiopian Treasurer  was baptize</a:t>
            </a:r>
            <a:r>
              <a:rPr lang="en-US" sz="3000" dirty="0">
                <a:latin typeface="Candara" panose="020E0502030303020204" pitchFamily="34" charset="0"/>
              </a:rPr>
              <a:t>d</a:t>
            </a:r>
          </a:p>
          <a:p>
            <a:pPr marL="45720" indent="0">
              <a:buNone/>
              <a:defRPr/>
            </a:pPr>
            <a:r>
              <a:rPr lang="en-US" sz="3600" b="1" dirty="0">
                <a:solidFill>
                  <a:srgbClr val="FF0000"/>
                </a:solidFill>
                <a:latin typeface="Candara" panose="020E0502030303020204" pitchFamily="34" charset="0"/>
              </a:rPr>
              <a:t>Do you have a desire hear the gospel preached and study God’s word like this Treasurer?</a:t>
            </a:r>
          </a:p>
          <a:p>
            <a:pPr lvl="1">
              <a:buFont typeface="Wingdings" panose="05000000000000000000" pitchFamily="2" charset="2"/>
              <a:buChar char="§"/>
            </a:pPr>
            <a:endParaRPr lang="en-US" sz="3200" b="1" dirty="0">
              <a:latin typeface="Candara" panose="020E0502030303020204" pitchFamily="34" charset="0"/>
            </a:endParaRP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Heard the gospel preached </a:t>
            </a:r>
            <a:r>
              <a:rPr lang="en-US" sz="2800" b="1" dirty="0">
                <a:solidFill>
                  <a:schemeClr val="tx2">
                    <a:lumMod val="95000"/>
                    <a:lumOff val="5000"/>
                  </a:schemeClr>
                </a:solidFill>
                <a:latin typeface="Candara" panose="020E0502030303020204" pitchFamily="34" charset="0"/>
              </a:rPr>
              <a:t>vs. 35</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11</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Tree>
    <p:extLst>
      <p:ext uri="{BB962C8B-B14F-4D97-AF65-F5344CB8AC3E}">
        <p14:creationId xmlns:p14="http://schemas.microsoft.com/office/powerpoint/2010/main" val="1833039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609620"/>
            <a:ext cx="10515600" cy="4835564"/>
          </a:xfrm>
        </p:spPr>
        <p:txBody>
          <a:bodyPr>
            <a:normAutofit fontScale="92500" lnSpcReduction="10000"/>
          </a:bodyPr>
          <a:lstStyle/>
          <a:p>
            <a:pPr marL="45720" indent="0">
              <a:buNone/>
            </a:pPr>
            <a:r>
              <a:rPr lang="en-US" sz="3600" b="1" dirty="0">
                <a:solidFill>
                  <a:schemeClr val="tx2">
                    <a:lumMod val="95000"/>
                    <a:lumOff val="5000"/>
                  </a:schemeClr>
                </a:solidFill>
                <a:latin typeface="Candara" panose="020E0502030303020204" pitchFamily="34" charset="0"/>
              </a:rPr>
              <a:t>The Treasurer understood </a:t>
            </a:r>
            <a:r>
              <a:rPr lang="en-US" sz="3600" b="1" i="1" u="sng" dirty="0">
                <a:solidFill>
                  <a:schemeClr val="tx2">
                    <a:lumMod val="95000"/>
                    <a:lumOff val="5000"/>
                  </a:schemeClr>
                </a:solidFill>
                <a:latin typeface="Candara" panose="020E0502030303020204" pitchFamily="34" charset="0"/>
              </a:rPr>
              <a:t>HE</a:t>
            </a:r>
            <a:r>
              <a:rPr lang="en-US" sz="3600" b="1" dirty="0">
                <a:solidFill>
                  <a:schemeClr val="tx2">
                    <a:lumMod val="95000"/>
                    <a:lumOff val="5000"/>
                  </a:schemeClr>
                </a:solidFill>
                <a:latin typeface="Candara" panose="020E0502030303020204" pitchFamily="34" charset="0"/>
              </a:rPr>
              <a:t> needed to be baptized</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He had a sense of urgency and a noble heart to obey</a:t>
            </a:r>
          </a:p>
          <a:p>
            <a:pPr lvl="2">
              <a:buFont typeface="Wingdings" panose="05000000000000000000" pitchFamily="2" charset="2"/>
              <a:buChar char="§"/>
            </a:pPr>
            <a:r>
              <a:rPr lang="en-US" sz="3000" dirty="0">
                <a:solidFill>
                  <a:schemeClr val="tx2">
                    <a:lumMod val="95000"/>
                    <a:lumOff val="5000"/>
                  </a:schemeClr>
                </a:solidFill>
                <a:latin typeface="Candara" panose="020E0502030303020204" pitchFamily="34" charset="0"/>
              </a:rPr>
              <a:t>Obeying the gospel is a personal matter</a:t>
            </a:r>
          </a:p>
          <a:p>
            <a:pPr lvl="3">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He asked - </a:t>
            </a:r>
            <a:r>
              <a:rPr lang="en-US" sz="2800" b="1" i="1" dirty="0">
                <a:solidFill>
                  <a:schemeClr val="tx2">
                    <a:lumMod val="95000"/>
                    <a:lumOff val="5000"/>
                  </a:schemeClr>
                </a:solidFill>
                <a:latin typeface="Candara" panose="020E0502030303020204" pitchFamily="34" charset="0"/>
              </a:rPr>
              <a:t>“what doth hinder </a:t>
            </a:r>
            <a:r>
              <a:rPr lang="en-US" sz="2800" b="1" i="1" u="sng" dirty="0">
                <a:solidFill>
                  <a:srgbClr val="FF0000"/>
                </a:solidFill>
                <a:latin typeface="Candara" panose="020E0502030303020204" pitchFamily="34" charset="0"/>
              </a:rPr>
              <a:t>ME</a:t>
            </a:r>
            <a:r>
              <a:rPr lang="en-US" sz="2800" b="1" i="1" dirty="0">
                <a:solidFill>
                  <a:schemeClr val="tx2">
                    <a:lumMod val="95000"/>
                    <a:lumOff val="5000"/>
                  </a:schemeClr>
                </a:solidFill>
                <a:latin typeface="Candara" panose="020E0502030303020204" pitchFamily="34" charset="0"/>
              </a:rPr>
              <a:t> to be baptized”</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The preaching of </a:t>
            </a:r>
            <a:r>
              <a:rPr lang="en-US" sz="3200" b="1" i="1" dirty="0">
                <a:solidFill>
                  <a:schemeClr val="tx2">
                    <a:lumMod val="95000"/>
                    <a:lumOff val="5000"/>
                  </a:schemeClr>
                </a:solidFill>
                <a:latin typeface="Candara" panose="020E0502030303020204" pitchFamily="34" charset="0"/>
              </a:rPr>
              <a:t>“Jesus” </a:t>
            </a:r>
            <a:r>
              <a:rPr lang="en-US" sz="3200" dirty="0">
                <a:solidFill>
                  <a:schemeClr val="tx2">
                    <a:lumMod val="95000"/>
                    <a:lumOff val="5000"/>
                  </a:schemeClr>
                </a:solidFill>
                <a:latin typeface="Candara" panose="020E0502030303020204" pitchFamily="34" charset="0"/>
              </a:rPr>
              <a:t>by</a:t>
            </a:r>
            <a:r>
              <a:rPr lang="en-US" sz="3200" b="1" i="1" dirty="0">
                <a:solidFill>
                  <a:schemeClr val="tx2">
                    <a:lumMod val="95000"/>
                    <a:lumOff val="5000"/>
                  </a:schemeClr>
                </a:solidFill>
                <a:latin typeface="Candara" panose="020E0502030303020204" pitchFamily="34" charset="0"/>
              </a:rPr>
              <a:t> </a:t>
            </a:r>
            <a:r>
              <a:rPr lang="en-US" sz="3200" dirty="0">
                <a:solidFill>
                  <a:schemeClr val="tx2">
                    <a:lumMod val="95000"/>
                    <a:lumOff val="5000"/>
                  </a:schemeClr>
                </a:solidFill>
                <a:latin typeface="Candara" panose="020E0502030303020204" pitchFamily="34" charset="0"/>
              </a:rPr>
              <a:t>Philip…</a:t>
            </a:r>
          </a:p>
          <a:p>
            <a:pPr lvl="2">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Pricked his heart</a:t>
            </a:r>
          </a:p>
          <a:p>
            <a:pPr lvl="2">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Convinced him was a sinner</a:t>
            </a:r>
          </a:p>
          <a:p>
            <a:pPr lvl="2">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Taught him that Jesus was the Christ who was the remedy for sin</a:t>
            </a:r>
          </a:p>
          <a:p>
            <a:pPr lvl="2">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Caused him to see the need to be baptized to wash away is sins</a:t>
            </a:r>
          </a:p>
          <a:p>
            <a:pPr lvl="3">
              <a:buFont typeface="Wingdings" panose="05000000000000000000" pitchFamily="2" charset="2"/>
              <a:buChar char="§"/>
            </a:pPr>
            <a:r>
              <a:rPr lang="en-US" sz="2600" dirty="0">
                <a:solidFill>
                  <a:schemeClr val="tx2">
                    <a:lumMod val="95000"/>
                    <a:lumOff val="5000"/>
                  </a:schemeClr>
                </a:solidFill>
                <a:latin typeface="Candara" panose="020E0502030303020204" pitchFamily="34" charset="0"/>
              </a:rPr>
              <a:t>Acts 22:16</a:t>
            </a:r>
          </a:p>
          <a:p>
            <a:pPr marL="45720" indent="0">
              <a:buNone/>
            </a:pPr>
            <a:r>
              <a:rPr lang="en-US" sz="3900" b="1" dirty="0">
                <a:solidFill>
                  <a:srgbClr val="FF0000"/>
                </a:solidFill>
                <a:latin typeface="Candara" panose="020E0502030303020204" pitchFamily="34" charset="0"/>
              </a:rPr>
              <a:t>Do you personally apply God’s word to yourself?</a:t>
            </a:r>
          </a:p>
          <a:p>
            <a:pPr marL="45720" indent="0">
              <a:buNone/>
            </a:pPr>
            <a:endParaRPr lang="en-US" sz="3600" b="1" dirty="0">
              <a:latin typeface="Candara" panose="020E0502030303020204" pitchFamily="34" charset="0"/>
            </a:endParaRP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He applied the gospel to himself </a:t>
            </a:r>
            <a:r>
              <a:rPr lang="en-US" sz="2800" b="1" dirty="0">
                <a:solidFill>
                  <a:schemeClr val="tx2">
                    <a:lumMod val="95000"/>
                    <a:lumOff val="5000"/>
                  </a:schemeClr>
                </a:solidFill>
                <a:latin typeface="Candara" panose="020E0502030303020204" pitchFamily="34" charset="0"/>
              </a:rPr>
              <a:t>vs. 36</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12</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Tree>
    <p:extLst>
      <p:ext uri="{BB962C8B-B14F-4D97-AF65-F5344CB8AC3E}">
        <p14:creationId xmlns:p14="http://schemas.microsoft.com/office/powerpoint/2010/main" val="381587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25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25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609620"/>
            <a:ext cx="10422578" cy="4835564"/>
          </a:xfrm>
        </p:spPr>
        <p:txBody>
          <a:bodyPr>
            <a:normAutofit/>
          </a:bodyPr>
          <a:lstStyle/>
          <a:p>
            <a:pPr marL="45720" indent="0">
              <a:buNone/>
            </a:pPr>
            <a:r>
              <a:rPr lang="en-US" sz="3600" b="1" dirty="0">
                <a:solidFill>
                  <a:schemeClr val="tx2">
                    <a:lumMod val="95000"/>
                    <a:lumOff val="5000"/>
                  </a:schemeClr>
                </a:solidFill>
                <a:latin typeface="Candara" panose="020E0502030303020204" pitchFamily="34" charset="0"/>
              </a:rPr>
              <a:t>Sinners must confess their faith Christ</a:t>
            </a:r>
          </a:p>
          <a:p>
            <a:pPr lvl="1">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He said - </a:t>
            </a:r>
            <a:r>
              <a:rPr lang="en-US" sz="2800" b="1" i="1" dirty="0">
                <a:solidFill>
                  <a:schemeClr val="tx2"/>
                </a:solidFill>
                <a:latin typeface="Candara" panose="020E0502030303020204" pitchFamily="34" charset="0"/>
              </a:rPr>
              <a:t>“I believe that Jesus Christ is the Son of God”</a:t>
            </a:r>
            <a:endParaRPr lang="en-US" sz="2800" b="1" i="1" dirty="0">
              <a:solidFill>
                <a:schemeClr val="tx2">
                  <a:lumMod val="95000"/>
                  <a:lumOff val="5000"/>
                </a:schemeClr>
              </a:solidFill>
              <a:latin typeface="Candara" panose="020E0502030303020204" pitchFamily="34" charset="0"/>
            </a:endParaRPr>
          </a:p>
          <a:p>
            <a:pPr lvl="1">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Jesus commanded confession - Matthew 10:32</a:t>
            </a:r>
          </a:p>
          <a:p>
            <a:pPr lvl="1">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Peter confessed Christ - Matthew 16:16</a:t>
            </a:r>
          </a:p>
          <a:p>
            <a:pPr lvl="1">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Timothy made the good confession - 1 Timothy 6:12</a:t>
            </a:r>
          </a:p>
          <a:p>
            <a:pPr lvl="1">
              <a:buFont typeface="Wingdings" panose="05000000000000000000" pitchFamily="2" charset="2"/>
              <a:buChar char="§"/>
            </a:pPr>
            <a:r>
              <a:rPr lang="en-US" sz="2800" dirty="0">
                <a:solidFill>
                  <a:schemeClr val="tx2">
                    <a:lumMod val="95000"/>
                    <a:lumOff val="5000"/>
                  </a:schemeClr>
                </a:solidFill>
                <a:latin typeface="Candara" panose="020E0502030303020204" pitchFamily="34" charset="0"/>
              </a:rPr>
              <a:t>Paul taught the necessity of confession  - Romans 10:10</a:t>
            </a:r>
          </a:p>
          <a:p>
            <a:pPr>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When one confesses Christ, they accept and acknowledge the claims and facts concerning Jesus</a:t>
            </a:r>
          </a:p>
          <a:p>
            <a:pPr marL="45720" indent="0">
              <a:buNone/>
            </a:pPr>
            <a:r>
              <a:rPr lang="en-US" sz="3600" b="1" dirty="0">
                <a:solidFill>
                  <a:srgbClr val="FF0000"/>
                </a:solidFill>
                <a:latin typeface="Candara" panose="020E0502030303020204" pitchFamily="34" charset="0"/>
              </a:rPr>
              <a:t>Have you made the confession the Treasurer made?</a:t>
            </a:r>
          </a:p>
          <a:p>
            <a:pPr marL="45720" indent="0">
              <a:buNone/>
            </a:pPr>
            <a:endParaRPr lang="en-US" sz="3600" b="1" dirty="0">
              <a:latin typeface="Candara" panose="020E0502030303020204" pitchFamily="34" charset="0"/>
            </a:endParaRP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He confessed his faith in Christ </a:t>
            </a:r>
            <a:r>
              <a:rPr lang="en-US" sz="2800" b="1" dirty="0">
                <a:solidFill>
                  <a:schemeClr val="tx2">
                    <a:lumMod val="95000"/>
                    <a:lumOff val="5000"/>
                  </a:schemeClr>
                </a:solidFill>
                <a:latin typeface="Candara" panose="020E0502030303020204" pitchFamily="34" charset="0"/>
              </a:rPr>
              <a:t>vs. 37</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13</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Tree>
    <p:extLst>
      <p:ext uri="{BB962C8B-B14F-4D97-AF65-F5344CB8AC3E}">
        <p14:creationId xmlns:p14="http://schemas.microsoft.com/office/powerpoint/2010/main" val="3339474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609620"/>
            <a:ext cx="10134600" cy="4835564"/>
          </a:xfrm>
        </p:spPr>
        <p:txBody>
          <a:bodyPr>
            <a:normAutofit/>
          </a:bodyPr>
          <a:lstStyle/>
          <a:p>
            <a:pPr marL="45720" indent="0">
              <a:buNone/>
            </a:pPr>
            <a:r>
              <a:rPr lang="en-US" sz="3600" b="1" dirty="0">
                <a:solidFill>
                  <a:schemeClr val="tx2">
                    <a:lumMod val="95000"/>
                    <a:lumOff val="5000"/>
                  </a:schemeClr>
                </a:solidFill>
                <a:latin typeface="Candara" panose="020E0502030303020204" pitchFamily="34" charset="0"/>
              </a:rPr>
              <a:t>The Treasurer stopped the chariot at the water</a:t>
            </a:r>
          </a:p>
          <a:p>
            <a:pPr lvl="2">
              <a:buFont typeface="Wingdings" panose="05000000000000000000" pitchFamily="2" charset="2"/>
              <a:buChar char="§"/>
            </a:pPr>
            <a:r>
              <a:rPr lang="en-US" sz="2600" dirty="0">
                <a:solidFill>
                  <a:schemeClr val="tx2">
                    <a:lumMod val="95000"/>
                    <a:lumOff val="5000"/>
                  </a:schemeClr>
                </a:solidFill>
                <a:latin typeface="Candara" panose="020E0502030303020204" pitchFamily="34" charset="0"/>
              </a:rPr>
              <a:t>This was an urgent command </a:t>
            </a:r>
            <a:r>
              <a:rPr lang="en-US" sz="2600" b="1" i="1" dirty="0">
                <a:solidFill>
                  <a:schemeClr val="tx2">
                    <a:lumMod val="95000"/>
                    <a:lumOff val="5000"/>
                  </a:schemeClr>
                </a:solidFill>
                <a:latin typeface="Candara" panose="020E0502030303020204" pitchFamily="34" charset="0"/>
              </a:rPr>
              <a:t>HE</a:t>
            </a:r>
            <a:r>
              <a:rPr lang="en-US" sz="2600" dirty="0">
                <a:solidFill>
                  <a:schemeClr val="tx2">
                    <a:lumMod val="95000"/>
                    <a:lumOff val="5000"/>
                  </a:schemeClr>
                </a:solidFill>
                <a:latin typeface="Candara" panose="020E0502030303020204" pitchFamily="34" charset="0"/>
              </a:rPr>
              <a:t> needed to obey without delay</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Christ commanded baptism - Mark 16:16</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One </a:t>
            </a:r>
            <a:r>
              <a:rPr lang="en-US" sz="3200" b="1" i="1" dirty="0">
                <a:solidFill>
                  <a:schemeClr val="tx2">
                    <a:lumMod val="95000"/>
                    <a:lumOff val="5000"/>
                  </a:schemeClr>
                </a:solidFill>
                <a:latin typeface="Candara" panose="020E0502030303020204" pitchFamily="34" charset="0"/>
              </a:rPr>
              <a:t>“put(s) on Christ”</a:t>
            </a:r>
            <a:r>
              <a:rPr lang="en-US" sz="3200" dirty="0">
                <a:solidFill>
                  <a:schemeClr val="tx2">
                    <a:lumMod val="95000"/>
                    <a:lumOff val="5000"/>
                  </a:schemeClr>
                </a:solidFill>
                <a:latin typeface="Candara" panose="020E0502030303020204" pitchFamily="34" charset="0"/>
              </a:rPr>
              <a:t> by baptism - Galatians 3:26-27</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Expresses </a:t>
            </a:r>
            <a:r>
              <a:rPr lang="en-US" sz="3200" b="1" i="1" dirty="0">
                <a:solidFill>
                  <a:schemeClr val="tx2">
                    <a:lumMod val="95000"/>
                    <a:lumOff val="5000"/>
                  </a:schemeClr>
                </a:solidFill>
                <a:latin typeface="Candara" panose="020E0502030303020204" pitchFamily="34" charset="0"/>
              </a:rPr>
              <a:t>“a good conscience toward God” </a:t>
            </a:r>
            <a:r>
              <a:rPr lang="en-US" sz="3200" dirty="0">
                <a:solidFill>
                  <a:schemeClr val="tx2">
                    <a:lumMod val="95000"/>
                    <a:lumOff val="5000"/>
                  </a:schemeClr>
                </a:solidFill>
                <a:latin typeface="Candara" panose="020E0502030303020204" pitchFamily="34" charset="0"/>
              </a:rPr>
              <a:t>- 1 Pet. 3:21</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It is a burial (immersion in water) - Colossians 2:12</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One’s sins are washed away - Acts 22:16</a:t>
            </a:r>
          </a:p>
          <a:p>
            <a:pPr marL="45720" indent="0">
              <a:buNone/>
            </a:pPr>
            <a:r>
              <a:rPr lang="en-US" sz="3600" b="1" dirty="0">
                <a:solidFill>
                  <a:srgbClr val="FF0000"/>
                </a:solidFill>
                <a:latin typeface="Candara" panose="020E0502030303020204" pitchFamily="34" charset="0"/>
              </a:rPr>
              <a:t>If you have not been scripturally baptized, what is hindering you?</a:t>
            </a:r>
          </a:p>
          <a:p>
            <a:pPr>
              <a:buFont typeface="Wingdings" panose="05000000000000000000" pitchFamily="2" charset="2"/>
              <a:buChar char="§"/>
            </a:pPr>
            <a:endParaRPr lang="en-US" sz="3200" dirty="0">
              <a:latin typeface="Candara" panose="020E0502030303020204" pitchFamily="34" charset="0"/>
            </a:endParaRP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He was baptized in water </a:t>
            </a:r>
            <a:r>
              <a:rPr lang="en-US" sz="2800" b="1" dirty="0">
                <a:solidFill>
                  <a:schemeClr val="tx2">
                    <a:lumMod val="95000"/>
                    <a:lumOff val="5000"/>
                  </a:schemeClr>
                </a:solidFill>
                <a:latin typeface="Candara" panose="020E0502030303020204" pitchFamily="34" charset="0"/>
              </a:rPr>
              <a:t>vs. 38</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14</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Tree>
    <p:extLst>
      <p:ext uri="{BB962C8B-B14F-4D97-AF65-F5344CB8AC3E}">
        <p14:creationId xmlns:p14="http://schemas.microsoft.com/office/powerpoint/2010/main" val="4884935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1" y="1609619"/>
            <a:ext cx="10515601" cy="4714981"/>
          </a:xfrm>
        </p:spPr>
        <p:txBody>
          <a:bodyPr>
            <a:normAutofit fontScale="92500" lnSpcReduction="20000"/>
          </a:bodyPr>
          <a:lstStyle/>
          <a:p>
            <a:pPr marL="45720" indent="0">
              <a:buNone/>
            </a:pPr>
            <a:r>
              <a:rPr lang="en-US" sz="3600" b="1" dirty="0">
                <a:latin typeface="Candara" panose="020E0502030303020204" pitchFamily="34" charset="0"/>
              </a:rPr>
              <a:t>Many reasons for Christians to rejoice…</a:t>
            </a:r>
            <a:endParaRPr lang="en-US" sz="3600" dirty="0">
              <a:latin typeface="Candara" panose="020E0502030303020204" pitchFamily="34" charset="0"/>
            </a:endParaRPr>
          </a:p>
          <a:p>
            <a:pPr lvl="1">
              <a:buFont typeface="Wingdings" panose="05000000000000000000" pitchFamily="2" charset="2"/>
              <a:buChar char="§"/>
            </a:pPr>
            <a:r>
              <a:rPr lang="en-US" sz="2800" b="1" dirty="0">
                <a:latin typeface="Candara" panose="020E0502030303020204" pitchFamily="34" charset="0"/>
              </a:rPr>
              <a:t>You are now a child of God and have put on Christ</a:t>
            </a:r>
          </a:p>
          <a:p>
            <a:pPr lvl="2">
              <a:buFont typeface="Wingdings" panose="05000000000000000000" pitchFamily="2" charset="2"/>
              <a:buChar char="§"/>
            </a:pPr>
            <a:r>
              <a:rPr lang="en-US" sz="2600" dirty="0">
                <a:latin typeface="Candara" panose="020E0502030303020204" pitchFamily="34" charset="0"/>
              </a:rPr>
              <a:t>Galatians 3:26-27; 1 Peter 2:9-10</a:t>
            </a:r>
          </a:p>
          <a:p>
            <a:pPr lvl="1">
              <a:buFont typeface="Wingdings" panose="05000000000000000000" pitchFamily="2" charset="2"/>
              <a:buChar char="§"/>
            </a:pPr>
            <a:r>
              <a:rPr lang="en-US" sz="2800" b="1" dirty="0">
                <a:latin typeface="Candara" panose="020E0502030303020204" pitchFamily="34" charset="0"/>
              </a:rPr>
              <a:t>You gain access to all spiritual blessings in Christ</a:t>
            </a:r>
          </a:p>
          <a:p>
            <a:pPr lvl="2">
              <a:buFont typeface="Wingdings" panose="05000000000000000000" pitchFamily="2" charset="2"/>
              <a:buChar char="§"/>
            </a:pPr>
            <a:r>
              <a:rPr lang="en-US" sz="2600" dirty="0">
                <a:latin typeface="Candara" panose="020E0502030303020204" pitchFamily="34" charset="0"/>
              </a:rPr>
              <a:t>Ephesians 1:3</a:t>
            </a:r>
          </a:p>
          <a:p>
            <a:pPr lvl="1">
              <a:buFont typeface="Wingdings" panose="05000000000000000000" pitchFamily="2" charset="2"/>
              <a:buChar char="§"/>
            </a:pPr>
            <a:r>
              <a:rPr lang="en-US" sz="2800" b="1" dirty="0">
                <a:latin typeface="Candara" panose="020E0502030303020204" pitchFamily="34" charset="0"/>
              </a:rPr>
              <a:t>You receive redemption in Christ </a:t>
            </a:r>
          </a:p>
          <a:p>
            <a:pPr lvl="2">
              <a:buFont typeface="Wingdings" panose="05000000000000000000" pitchFamily="2" charset="2"/>
              <a:buChar char="§"/>
            </a:pPr>
            <a:r>
              <a:rPr lang="en-US" sz="2600" dirty="0">
                <a:latin typeface="Candara" panose="020E0502030303020204" pitchFamily="34" charset="0"/>
              </a:rPr>
              <a:t>Ephesians 1:7</a:t>
            </a:r>
          </a:p>
          <a:p>
            <a:pPr lvl="1">
              <a:buFont typeface="Wingdings" panose="05000000000000000000" pitchFamily="2" charset="2"/>
              <a:buChar char="§"/>
            </a:pPr>
            <a:r>
              <a:rPr lang="en-US" sz="2800" b="1" dirty="0">
                <a:latin typeface="Candara" panose="020E0502030303020204" pitchFamily="34" charset="0"/>
              </a:rPr>
              <a:t>You are now saved and added to His church</a:t>
            </a:r>
          </a:p>
          <a:p>
            <a:pPr lvl="2">
              <a:buFont typeface="Wingdings" panose="05000000000000000000" pitchFamily="2" charset="2"/>
              <a:buChar char="§"/>
            </a:pPr>
            <a:r>
              <a:rPr lang="en-US" sz="2600" dirty="0">
                <a:latin typeface="Candara" panose="020E0502030303020204" pitchFamily="34" charset="0"/>
              </a:rPr>
              <a:t>2 Timothy 2:10; Acts 2:41, 47</a:t>
            </a:r>
          </a:p>
          <a:p>
            <a:pPr lvl="1">
              <a:buFont typeface="Wingdings" panose="05000000000000000000" pitchFamily="2" charset="2"/>
              <a:buChar char="§"/>
            </a:pPr>
            <a:r>
              <a:rPr lang="en-US" sz="2800" b="1" dirty="0">
                <a:latin typeface="Candara" panose="020E0502030303020204" pitchFamily="34" charset="0"/>
              </a:rPr>
              <a:t>You now have hope and the promise of eternal life </a:t>
            </a:r>
          </a:p>
          <a:p>
            <a:pPr lvl="2">
              <a:buFont typeface="Wingdings" panose="05000000000000000000" pitchFamily="2" charset="2"/>
              <a:buChar char="§"/>
            </a:pPr>
            <a:r>
              <a:rPr lang="en-US" sz="2600" dirty="0">
                <a:latin typeface="Candara" panose="020E0502030303020204" pitchFamily="34" charset="0"/>
              </a:rPr>
              <a:t>1 John 5:11</a:t>
            </a:r>
          </a:p>
          <a:p>
            <a:pPr marL="45720" indent="0">
              <a:buNone/>
            </a:pPr>
            <a:r>
              <a:rPr lang="en-US" sz="3900" b="1" dirty="0">
                <a:solidFill>
                  <a:srgbClr val="FF0000"/>
                </a:solidFill>
                <a:latin typeface="Candara" panose="020E0502030303020204" pitchFamily="34" charset="0"/>
              </a:rPr>
              <a:t>Do you rejoice because you are a Christian?</a:t>
            </a:r>
          </a:p>
          <a:p>
            <a:pPr>
              <a:buFont typeface="Wingdings" panose="05000000000000000000" pitchFamily="2" charset="2"/>
              <a:buChar char="§"/>
            </a:pPr>
            <a:endParaRPr lang="en-US" sz="32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He went on his way rejoicing </a:t>
            </a:r>
            <a:r>
              <a:rPr lang="en-US" sz="2800" b="1" dirty="0">
                <a:solidFill>
                  <a:schemeClr val="tx2">
                    <a:lumMod val="95000"/>
                    <a:lumOff val="5000"/>
                  </a:schemeClr>
                </a:solidFill>
                <a:latin typeface="Candara" panose="020E0502030303020204" pitchFamily="34" charset="0"/>
              </a:rPr>
              <a:t>vs. 39</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15</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
        <p:nvSpPr>
          <p:cNvPr id="6" name="Rectangle 5">
            <a:extLst>
              <a:ext uri="{FF2B5EF4-FFF2-40B4-BE49-F238E27FC236}">
                <a16:creationId xmlns:a16="http://schemas.microsoft.com/office/drawing/2014/main" id="{62374DEA-9963-4DF5-95E8-5124D7DAECAC}"/>
              </a:ext>
            </a:extLst>
          </p:cNvPr>
          <p:cNvSpPr/>
          <p:nvPr/>
        </p:nvSpPr>
        <p:spPr>
          <a:xfrm>
            <a:off x="9492134" y="1628669"/>
            <a:ext cx="2696691" cy="3657600"/>
          </a:xfrm>
          <a:prstGeom prst="rect">
            <a:avLst/>
          </a:prstGeom>
          <a:solidFill>
            <a:schemeClr val="tx1">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p>
            <a:pPr algn="ctr"/>
            <a:endParaRPr lang="en-US" sz="800" b="1" i="1" dirty="0">
              <a:solidFill>
                <a:schemeClr val="tx2"/>
              </a:solidFill>
              <a:latin typeface="Candara" panose="020E0502030303020204" pitchFamily="34" charset="0"/>
            </a:endParaRPr>
          </a:p>
          <a:p>
            <a:pPr algn="ctr"/>
            <a:r>
              <a:rPr lang="en-US" sz="3600" b="1" i="1" dirty="0">
                <a:solidFill>
                  <a:schemeClr val="tx2"/>
                </a:solidFill>
                <a:latin typeface="Candara" panose="020E0502030303020204" pitchFamily="34" charset="0"/>
              </a:rPr>
              <a:t>“Rejoice in the Lord always, again I say rejoice”</a:t>
            </a:r>
          </a:p>
          <a:p>
            <a:pPr algn="ctr"/>
            <a:endParaRPr lang="en-US" sz="800" dirty="0">
              <a:solidFill>
                <a:schemeClr val="tx2"/>
              </a:solidFill>
            </a:endParaRPr>
          </a:p>
          <a:p>
            <a:pPr algn="ctr"/>
            <a:r>
              <a:rPr lang="en-US" sz="2400" dirty="0">
                <a:solidFill>
                  <a:schemeClr val="tx2"/>
                </a:solidFill>
                <a:latin typeface="Candara" panose="020E0502030303020204" pitchFamily="34" charset="0"/>
              </a:rPr>
              <a:t>Philippians 4:4</a:t>
            </a:r>
          </a:p>
        </p:txBody>
      </p:sp>
    </p:spTree>
    <p:extLst>
      <p:ext uri="{BB962C8B-B14F-4D97-AF65-F5344CB8AC3E}">
        <p14:creationId xmlns:p14="http://schemas.microsoft.com/office/powerpoint/2010/main" val="15974345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250"/>
                                        <p:tgtEl>
                                          <p:spTgt spid="3">
                                            <p:txEl>
                                              <p:pRg st="3" end="3"/>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par>
                          <p:cTn id="36" fill="hold">
                            <p:stCondLst>
                              <p:cond delay="125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25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250"/>
                                        <p:tgtEl>
                                          <p:spTgt spid="3">
                                            <p:txEl>
                                              <p:pRg st="7" end="7"/>
                                            </p:txEl>
                                          </p:spTgt>
                                        </p:tgtEl>
                                      </p:cBhvr>
                                    </p:animEffect>
                                  </p:childTnLst>
                                </p:cTn>
                              </p:par>
                            </p:childTnLst>
                          </p:cTn>
                        </p:par>
                        <p:par>
                          <p:cTn id="45" fill="hold">
                            <p:stCondLst>
                              <p:cond delay="1250"/>
                            </p:stCondLst>
                            <p:childTnLst>
                              <p:par>
                                <p:cTn id="46" presetID="10" presetClass="entr" presetSubtype="0" fill="hold" grpId="0"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25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250"/>
                                        <p:tgtEl>
                                          <p:spTgt spid="3">
                                            <p:txEl>
                                              <p:pRg st="9" end="9"/>
                                            </p:txEl>
                                          </p:spTgt>
                                        </p:tgtEl>
                                      </p:cBhvr>
                                    </p:animEffect>
                                  </p:childTnLst>
                                </p:cTn>
                              </p:par>
                            </p:childTnLst>
                          </p:cTn>
                        </p:par>
                        <p:par>
                          <p:cTn id="54" fill="hold">
                            <p:stCondLst>
                              <p:cond delay="1250"/>
                            </p:stCondLst>
                            <p:childTnLst>
                              <p:par>
                                <p:cTn id="55" presetID="10" presetClass="entr" presetSubtype="0" fill="hold" grpId="0"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25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25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1000" fill="hold"/>
                                        <p:tgtEl>
                                          <p:spTgt spid="6"/>
                                        </p:tgtEl>
                                        <p:attrNameLst>
                                          <p:attrName>ppt_x</p:attrName>
                                        </p:attrNameLst>
                                      </p:cBhvr>
                                      <p:tavLst>
                                        <p:tav tm="0">
                                          <p:val>
                                            <p:strVal val="1+#ppt_w/2"/>
                                          </p:val>
                                        </p:tav>
                                        <p:tav tm="100000">
                                          <p:val>
                                            <p:strVal val="#ppt_x"/>
                                          </p:val>
                                        </p:tav>
                                      </p:tavLst>
                                    </p:anim>
                                    <p:anim calcmode="lin" valueType="num">
                                      <p:cBhvr additive="base">
                                        <p:cTn id="6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clipart&#10;&#10;Description automatically generated">
            <a:extLst>
              <a:ext uri="{FF2B5EF4-FFF2-40B4-BE49-F238E27FC236}">
                <a16:creationId xmlns:a16="http://schemas.microsoft.com/office/drawing/2014/main" id="{BF17010D-E56F-4BB1-B024-0756173A83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7700" y="-228600"/>
            <a:ext cx="3397501" cy="6359956"/>
          </a:xfrm>
          <a:prstGeom prst="rect">
            <a:avLst/>
          </a:prstGeom>
        </p:spPr>
      </p:pic>
      <p:sp>
        <p:nvSpPr>
          <p:cNvPr id="3" name="Content Placeholder 2"/>
          <p:cNvSpPr>
            <a:spLocks noGrp="1"/>
          </p:cNvSpPr>
          <p:nvPr>
            <p:ph idx="1"/>
          </p:nvPr>
        </p:nvSpPr>
        <p:spPr>
          <a:xfrm>
            <a:off x="1522411" y="569424"/>
            <a:ext cx="9220201" cy="5744794"/>
          </a:xfrm>
        </p:spPr>
        <p:txBody>
          <a:bodyPr>
            <a:normAutofit/>
          </a:bodyPr>
          <a:lstStyle/>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GO TO WORSHIP</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READ THE SCRIPTURES</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ASK HONEST BIBLE QUESTIONS</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HEAR THE GOSPEL PREACHED </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APPLY THE GOSPEL TO YOURSELF</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CONFESS YOUR FAITH IN CHRIST</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SUBMIT TO WATER BAPTISM</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REJOICE IN YOUR SALVATION </a:t>
            </a:r>
          </a:p>
          <a:p>
            <a:pPr marL="45720" indent="0">
              <a:buNone/>
            </a:pPr>
            <a:endParaRPr lang="en-US" sz="3600" b="1" dirty="0">
              <a:solidFill>
                <a:srgbClr val="FF0000"/>
              </a:solidFill>
              <a:latin typeface="Candara" panose="020E0502030303020204" pitchFamily="34" charset="0"/>
            </a:endParaRPr>
          </a:p>
          <a:p>
            <a:pPr>
              <a:buFont typeface="Wingdings" panose="05000000000000000000" pitchFamily="2" charset="2"/>
              <a:buChar char="§"/>
            </a:pPr>
            <a:endParaRPr lang="en-US" sz="3600" b="1" dirty="0">
              <a:latin typeface="Candara" panose="020E0502030303020204" pitchFamily="34" charset="0"/>
            </a:endParaRP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16</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45420" y="3608456"/>
            <a:ext cx="5486401" cy="707886"/>
          </a:xfrm>
          <a:prstGeom prst="rect">
            <a:avLst/>
          </a:prstGeom>
          <a:noFill/>
        </p:spPr>
        <p:txBody>
          <a:bodyPr wrap="square" lIns="91440" tIns="45720" rIns="91440" bIns="45720">
            <a:spAutoFit/>
          </a:bodyPr>
          <a:lstStyle/>
          <a:p>
            <a:pPr algn="ctr"/>
            <a:r>
              <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Will you do as this man</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39618308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275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25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25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25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295062" y="1611526"/>
            <a:ext cx="10284321" cy="4836902"/>
          </a:xfrm>
        </p:spPr>
        <p:txBody>
          <a:bodyPr>
            <a:normAutofit fontScale="92500" lnSpcReduction="10000"/>
          </a:bodyPr>
          <a:lstStyle/>
          <a:p>
            <a:pPr>
              <a:spcBef>
                <a:spcPts val="600"/>
              </a:spcBef>
              <a:buFont typeface="Wingdings" panose="05000000000000000000" pitchFamily="2" charset="2"/>
              <a:buChar char="§"/>
              <a:defRPr/>
            </a:pPr>
            <a:r>
              <a:rPr lang="en-US" altLang="en-US" sz="3599" b="1" dirty="0">
                <a:latin typeface="Candara" panose="020E0502030303020204" pitchFamily="34" charset="0"/>
                <a:cs typeface="Arial" panose="020B0604020202020204" pitchFamily="34" charset="0"/>
              </a:rPr>
              <a:t>Alien sinners must…</a:t>
            </a:r>
          </a:p>
          <a:p>
            <a:pPr lvl="1">
              <a:buFont typeface="Wingdings" panose="05000000000000000000" pitchFamily="2" charset="2"/>
              <a:buChar char="§"/>
              <a:defRPr/>
            </a:pPr>
            <a:r>
              <a:rPr lang="en-US" altLang="en-US" sz="3200" dirty="0">
                <a:effectLst/>
                <a:latin typeface="Candara" panose="020E0502030303020204" pitchFamily="34" charset="0"/>
                <a:cs typeface="Arial" panose="020B0604020202020204" pitchFamily="34" charset="0"/>
              </a:rPr>
              <a:t>Hear the Gospel – Romans 10:17</a:t>
            </a:r>
          </a:p>
          <a:p>
            <a:pPr lvl="1">
              <a:buFont typeface="Wingdings" panose="05000000000000000000" pitchFamily="2" charset="2"/>
              <a:buChar char="§"/>
              <a:defRPr/>
            </a:pPr>
            <a:r>
              <a:rPr lang="en-US" altLang="en-US" sz="3200" dirty="0">
                <a:effectLst/>
                <a:latin typeface="Candara" panose="020E0502030303020204" pitchFamily="34" charset="0"/>
                <a:cs typeface="Arial" panose="020B0604020202020204" pitchFamily="34" charset="0"/>
              </a:rPr>
              <a:t>Believe – John 8:34</a:t>
            </a:r>
          </a:p>
          <a:p>
            <a:pPr lvl="1">
              <a:buFont typeface="Wingdings" panose="05000000000000000000" pitchFamily="2" charset="2"/>
              <a:buChar char="§"/>
              <a:defRPr/>
            </a:pPr>
            <a:r>
              <a:rPr lang="en-US" altLang="en-US" sz="3200" dirty="0">
                <a:effectLst/>
                <a:latin typeface="Candara" panose="020E0502030303020204" pitchFamily="34" charset="0"/>
                <a:cs typeface="Arial" panose="020B0604020202020204" pitchFamily="34" charset="0"/>
              </a:rPr>
              <a:t>Repent – Acts 17:30</a:t>
            </a:r>
          </a:p>
          <a:p>
            <a:pPr lvl="1">
              <a:buFont typeface="Wingdings" panose="05000000000000000000" pitchFamily="2" charset="2"/>
              <a:buChar char="§"/>
              <a:defRPr/>
            </a:pPr>
            <a:r>
              <a:rPr lang="en-US" altLang="en-US" sz="3200" dirty="0">
                <a:effectLst/>
                <a:latin typeface="Candara" panose="020E0502030303020204" pitchFamily="34" charset="0"/>
                <a:cs typeface="Arial" panose="020B0604020202020204" pitchFamily="34" charset="0"/>
              </a:rPr>
              <a:t>Confess Christ – Matthew 10:34</a:t>
            </a:r>
          </a:p>
          <a:p>
            <a:pPr lvl="1">
              <a:buFont typeface="Wingdings" panose="05000000000000000000" pitchFamily="2" charset="2"/>
              <a:buChar char="§"/>
              <a:defRPr/>
            </a:pPr>
            <a:r>
              <a:rPr lang="en-US" altLang="en-US" sz="3200" dirty="0">
                <a:effectLst/>
                <a:latin typeface="Candara" panose="020E0502030303020204" pitchFamily="34" charset="0"/>
                <a:cs typeface="Arial" panose="020B0604020202020204" pitchFamily="34" charset="0"/>
              </a:rPr>
              <a:t>Be baptized in water for remission of sins –  Acts 22:16</a:t>
            </a:r>
          </a:p>
          <a:p>
            <a:pPr>
              <a:spcBef>
                <a:spcPts val="600"/>
              </a:spcBef>
              <a:buFont typeface="Wingdings" panose="05000000000000000000" pitchFamily="2" charset="2"/>
              <a:buChar char="§"/>
              <a:defRPr/>
            </a:pPr>
            <a:r>
              <a:rPr lang="en-US" altLang="en-US" sz="3599" b="1" dirty="0">
                <a:latin typeface="Candara" panose="020E0502030303020204" pitchFamily="34" charset="0"/>
                <a:cs typeface="Arial" panose="020B0604020202020204" pitchFamily="34" charset="0"/>
              </a:rPr>
              <a:t>An erring Child of God must…</a:t>
            </a:r>
          </a:p>
          <a:p>
            <a:pPr lvl="1">
              <a:buFont typeface="Wingdings" panose="05000000000000000000" pitchFamily="2" charset="2"/>
              <a:buChar char="§"/>
              <a:defRPr/>
            </a:pPr>
            <a:r>
              <a:rPr lang="en-US" altLang="en-US" sz="3200" dirty="0">
                <a:effectLst/>
                <a:latin typeface="Candara" panose="020E0502030303020204" pitchFamily="34" charset="0"/>
                <a:cs typeface="Arial" panose="020B0604020202020204" pitchFamily="34" charset="0"/>
              </a:rPr>
              <a:t>Repent and Pray –  Acts 8:22</a:t>
            </a:r>
          </a:p>
          <a:p>
            <a:pPr>
              <a:buFont typeface="Wingdings" panose="05000000000000000000" pitchFamily="2" charset="2"/>
              <a:buChar char="§"/>
              <a:defRPr/>
            </a:pPr>
            <a:r>
              <a:rPr lang="en-US" altLang="en-US" sz="3599" b="1" dirty="0">
                <a:latin typeface="Candara" panose="020E0502030303020204" pitchFamily="34" charset="0"/>
                <a:cs typeface="Arial" panose="020B0604020202020204" pitchFamily="34" charset="0"/>
              </a:rPr>
              <a:t>Children of God Must Live </a:t>
            </a:r>
            <a:r>
              <a:rPr lang="en-US" altLang="en-US" sz="3599" b="1" i="1" dirty="0">
                <a:latin typeface="Candara" panose="020E0502030303020204" pitchFamily="34" charset="0"/>
                <a:cs typeface="Arial" panose="020B0604020202020204" pitchFamily="34" charset="0"/>
              </a:rPr>
              <a:t>“faithful </a:t>
            </a:r>
            <a:r>
              <a:rPr lang="en-US" altLang="en-US" sz="3599" b="1" i="1" u="sng" dirty="0">
                <a:latin typeface="Candara" panose="020E0502030303020204" pitchFamily="34" charset="0"/>
                <a:cs typeface="Arial" panose="020B0604020202020204" pitchFamily="34" charset="0"/>
              </a:rPr>
              <a:t>unto</a:t>
            </a:r>
            <a:r>
              <a:rPr lang="en-US" altLang="en-US" sz="3599" b="1" i="1" dirty="0">
                <a:latin typeface="Candara" panose="020E0502030303020204" pitchFamily="34" charset="0"/>
                <a:cs typeface="Arial" panose="020B0604020202020204" pitchFamily="34" charset="0"/>
              </a:rPr>
              <a:t> death”</a:t>
            </a:r>
            <a:endParaRPr lang="en-US" altLang="en-US" sz="3599"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3200" dirty="0">
                <a:latin typeface="Candara" panose="020E0502030303020204" pitchFamily="34" charset="0"/>
                <a:cs typeface="Arial" panose="020B0604020202020204" pitchFamily="34" charset="0"/>
              </a:rPr>
              <a:t>Revelation 2:10</a:t>
            </a:r>
          </a:p>
        </p:txBody>
      </p:sp>
      <p:sp>
        <p:nvSpPr>
          <p:cNvPr id="26627" name="Title 1">
            <a:extLst>
              <a:ext uri="{FF2B5EF4-FFF2-40B4-BE49-F238E27FC236}">
                <a16:creationId xmlns:a16="http://schemas.microsoft.com/office/drawing/2014/main" id="{D51CF418-63EC-4EF0-8479-8CC786C6BB19}"/>
              </a:ext>
            </a:extLst>
          </p:cNvPr>
          <p:cNvSpPr>
            <a:spLocks noGrp="1" noChangeArrowheads="1"/>
          </p:cNvSpPr>
          <p:nvPr>
            <p:ph type="title"/>
          </p:nvPr>
        </p:nvSpPr>
        <p:spPr>
          <a:xfrm>
            <a:off x="380901" y="115164"/>
            <a:ext cx="11427023" cy="1382353"/>
          </a:xfrm>
        </p:spPr>
        <p:txBody>
          <a:bodyPr/>
          <a:lstStyle/>
          <a:p>
            <a:pPr algn="ctr"/>
            <a:r>
              <a:rPr lang="en-US" altLang="en-US" sz="5398" b="1" i="1">
                <a:latin typeface="Candara" panose="020E0502030303020204" pitchFamily="34" charset="0"/>
              </a:rPr>
              <a:t>“What Must I Do To Be Saved?”</a:t>
            </a:r>
            <a:br>
              <a:rPr lang="en-US" altLang="en-US" sz="3999" b="1">
                <a:latin typeface="Candara" panose="020E0502030303020204" pitchFamily="34" charset="0"/>
              </a:rPr>
            </a:br>
            <a:r>
              <a:rPr lang="en-US" altLang="en-US" sz="2399" b="1">
                <a:latin typeface="Candara" panose="020E0502030303020204" pitchFamily="34" charset="0"/>
              </a:rPr>
              <a:t>Acts 16:30</a:t>
            </a:r>
          </a:p>
        </p:txBody>
      </p:sp>
      <p:sp>
        <p:nvSpPr>
          <p:cNvPr id="5" name="Slide Number Placeholder 4">
            <a:extLst>
              <a:ext uri="{FF2B5EF4-FFF2-40B4-BE49-F238E27FC236}">
                <a16:creationId xmlns:a16="http://schemas.microsoft.com/office/drawing/2014/main" id="{7F182998-DF12-4FE9-A279-BCB6F1623EAA}"/>
              </a:ext>
            </a:extLst>
          </p:cNvPr>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727" indent="-285664">
              <a:defRPr>
                <a:solidFill>
                  <a:schemeClr val="tx1"/>
                </a:solidFill>
                <a:latin typeface="Tahoma" panose="020B0604030504040204" pitchFamily="34" charset="0"/>
              </a:defRPr>
            </a:lvl2pPr>
            <a:lvl3pPr marL="1142657" indent="-228531">
              <a:defRPr>
                <a:solidFill>
                  <a:schemeClr val="tx1"/>
                </a:solidFill>
                <a:latin typeface="Tahoma" panose="020B0604030504040204" pitchFamily="34" charset="0"/>
              </a:defRPr>
            </a:lvl3pPr>
            <a:lvl4pPr marL="1599720" indent="-228531">
              <a:defRPr>
                <a:solidFill>
                  <a:schemeClr val="tx1"/>
                </a:solidFill>
                <a:latin typeface="Tahoma" panose="020B0604030504040204" pitchFamily="34" charset="0"/>
              </a:defRPr>
            </a:lvl4pPr>
            <a:lvl5pPr marL="2056783" indent="-228531">
              <a:defRPr>
                <a:solidFill>
                  <a:schemeClr val="tx1"/>
                </a:solidFill>
                <a:latin typeface="Tahoma" panose="020B0604030504040204" pitchFamily="34" charset="0"/>
              </a:defRPr>
            </a:lvl5pPr>
            <a:lvl6pPr marL="2513846" indent="-228531" eaLnBrk="0" fontAlgn="base" hangingPunct="0">
              <a:spcBef>
                <a:spcPct val="0"/>
              </a:spcBef>
              <a:spcAft>
                <a:spcPct val="0"/>
              </a:spcAft>
              <a:defRPr>
                <a:solidFill>
                  <a:schemeClr val="tx1"/>
                </a:solidFill>
                <a:latin typeface="Tahoma" panose="020B0604030504040204" pitchFamily="34" charset="0"/>
              </a:defRPr>
            </a:lvl6pPr>
            <a:lvl7pPr marL="2970908" indent="-228531" eaLnBrk="0" fontAlgn="base" hangingPunct="0">
              <a:spcBef>
                <a:spcPct val="0"/>
              </a:spcBef>
              <a:spcAft>
                <a:spcPct val="0"/>
              </a:spcAft>
              <a:defRPr>
                <a:solidFill>
                  <a:schemeClr val="tx1"/>
                </a:solidFill>
                <a:latin typeface="Tahoma" panose="020B0604030504040204" pitchFamily="34" charset="0"/>
              </a:defRPr>
            </a:lvl7pPr>
            <a:lvl8pPr marL="3427971" indent="-228531" eaLnBrk="0" fontAlgn="base" hangingPunct="0">
              <a:spcBef>
                <a:spcPct val="0"/>
              </a:spcBef>
              <a:spcAft>
                <a:spcPct val="0"/>
              </a:spcAft>
              <a:defRPr>
                <a:solidFill>
                  <a:schemeClr val="tx1"/>
                </a:solidFill>
                <a:latin typeface="Tahoma" panose="020B0604030504040204" pitchFamily="34" charset="0"/>
              </a:defRPr>
            </a:lvl8pPr>
            <a:lvl9pPr marL="3885034" indent="-228531" eaLnBrk="0" fontAlgn="base" hangingPunct="0">
              <a:spcBef>
                <a:spcPct val="0"/>
              </a:spcBef>
              <a:spcAft>
                <a:spcPct val="0"/>
              </a:spcAft>
              <a:defRPr>
                <a:solidFill>
                  <a:schemeClr val="tx1"/>
                </a:solidFill>
                <a:latin typeface="Tahoma" panose="020B0604030504040204" pitchFamily="34" charset="0"/>
              </a:defRPr>
            </a:lvl9pPr>
          </a:lstStyle>
          <a:p>
            <a:pPr>
              <a:defRPr/>
            </a:pPr>
            <a:fld id="{01316343-FECD-450F-BCF4-11B0CC7645F2}" type="slidenum">
              <a:rPr lang="en-US" altLang="en-US" smtClean="0">
                <a:latin typeface="Arial" panose="020B0604020202020204" pitchFamily="34" charset="0"/>
              </a:rPr>
              <a:pPr>
                <a:defRPr/>
              </a:pPr>
              <a:t>17</a:t>
            </a:fld>
            <a:endParaRPr lang="en-US" altLang="en-US">
              <a:latin typeface="Arial" panose="020B0604020202020204" pitchFamily="34" charset="0"/>
            </a:endParaRPr>
          </a:p>
        </p:txBody>
      </p:sp>
      <p:sp>
        <p:nvSpPr>
          <p:cNvPr id="2" name="Footer Placeholder 1">
            <a:extLst>
              <a:ext uri="{FF2B5EF4-FFF2-40B4-BE49-F238E27FC236}">
                <a16:creationId xmlns:a16="http://schemas.microsoft.com/office/drawing/2014/main" id="{3ECCA037-60BB-4086-B842-EDD1D502FAE3}"/>
              </a:ext>
            </a:extLst>
          </p:cNvPr>
          <p:cNvSpPr>
            <a:spLocks noGrp="1"/>
          </p:cNvSpPr>
          <p:nvPr>
            <p:ph type="ftr" sz="quarter" idx="11"/>
          </p:nvPr>
        </p:nvSpPr>
        <p:spPr/>
        <p:txBody>
          <a:bodyPr/>
          <a:lstStyle/>
          <a:p>
            <a:r>
              <a:rPr lang="en-US"/>
              <a:t>A Gospel Meeting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childTnLst>
                                </p:cTn>
                              </p:par>
                            </p:childTnLst>
                          </p:cTn>
                        </p:par>
                        <p:par>
                          <p:cTn id="42" fill="hold" nodeType="afterGroup">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4636F-2F79-4872-BEE9-6145C7B1EB8E}"/>
              </a:ext>
            </a:extLst>
          </p:cNvPr>
          <p:cNvSpPr>
            <a:spLocks noGrp="1"/>
          </p:cNvSpPr>
          <p:nvPr>
            <p:ph type="title"/>
          </p:nvPr>
        </p:nvSpPr>
        <p:spPr>
          <a:xfrm>
            <a:off x="1217614" y="266249"/>
            <a:ext cx="9753600" cy="944562"/>
          </a:xfrm>
        </p:spPr>
        <p:txBody>
          <a:bodyPr>
            <a:normAutofit/>
          </a:bodyPr>
          <a:lstStyle/>
          <a:p>
            <a:r>
              <a:rPr lang="en-US" sz="4400" b="1" dirty="0">
                <a:solidFill>
                  <a:schemeClr val="tx2"/>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40AA3AB-8370-4191-815B-B4668C91A2EF}"/>
              </a:ext>
            </a:extLst>
          </p:cNvPr>
          <p:cNvSpPr>
            <a:spLocks noGrp="1"/>
          </p:cNvSpPr>
          <p:nvPr>
            <p:ph idx="1"/>
          </p:nvPr>
        </p:nvSpPr>
        <p:spPr>
          <a:xfrm>
            <a:off x="1208836" y="1523999"/>
            <a:ext cx="10829176" cy="4924427"/>
          </a:xfrm>
        </p:spPr>
        <p:txBody>
          <a:bodyPr>
            <a:normAutofit lnSpcReduction="10000"/>
          </a:bodyPr>
          <a:lstStyle/>
          <a:p>
            <a:pPr marL="0" indent="0">
              <a:lnSpc>
                <a:spcPct val="100000"/>
              </a:lnSpc>
              <a:spcBef>
                <a:spcPts val="600"/>
              </a:spcBef>
              <a:buNone/>
            </a:pPr>
            <a:r>
              <a:rPr lang="en-US" sz="3600" b="1" dirty="0">
                <a:solidFill>
                  <a:schemeClr val="tx2"/>
                </a:solidFill>
                <a:latin typeface="Candara" panose="020E0502030303020204" pitchFamily="34" charset="0"/>
              </a:rPr>
              <a:t>We are all familiar with gospel meetings</a:t>
            </a:r>
          </a:p>
          <a:p>
            <a:pPr marL="457200" indent="-457200">
              <a:lnSpc>
                <a:spcPct val="100000"/>
              </a:lnSpc>
              <a:spcBef>
                <a:spcPts val="600"/>
              </a:spcBef>
              <a:buFont typeface="Wingdings" panose="05000000000000000000" pitchFamily="2" charset="2"/>
              <a:buChar char="§"/>
            </a:pPr>
            <a:r>
              <a:rPr lang="en-US" sz="3200" dirty="0">
                <a:latin typeface="Candara" panose="020E0502030303020204" pitchFamily="34" charset="0"/>
              </a:rPr>
              <a:t>Congregations make provisions to teach God’s word to those in attendance</a:t>
            </a:r>
          </a:p>
          <a:p>
            <a:pPr lvl="1">
              <a:lnSpc>
                <a:spcPct val="100000"/>
              </a:lnSpc>
              <a:buFont typeface="Wingdings" panose="05000000000000000000" pitchFamily="2" charset="2"/>
              <a:buChar char="§"/>
            </a:pPr>
            <a:r>
              <a:rPr lang="en-US" sz="2800" dirty="0">
                <a:latin typeface="Candara" panose="020E0502030303020204" pitchFamily="34" charset="0"/>
              </a:rPr>
              <a:t>Alien sinners are invited, taught and encouraged to obey the gospel</a:t>
            </a:r>
          </a:p>
          <a:p>
            <a:pPr lvl="2">
              <a:lnSpc>
                <a:spcPct val="100000"/>
              </a:lnSpc>
              <a:buFont typeface="Wingdings" panose="05000000000000000000" pitchFamily="2" charset="2"/>
              <a:buChar char="§"/>
            </a:pPr>
            <a:r>
              <a:rPr lang="en-US" sz="2600" dirty="0">
                <a:latin typeface="Candara" panose="020E0502030303020204" pitchFamily="34" charset="0"/>
              </a:rPr>
              <a:t>Matthew 28:19-20</a:t>
            </a:r>
          </a:p>
          <a:p>
            <a:pPr lvl="1">
              <a:lnSpc>
                <a:spcPct val="100000"/>
              </a:lnSpc>
              <a:buFont typeface="Wingdings" panose="05000000000000000000" pitchFamily="2" charset="2"/>
              <a:buChar char="§"/>
            </a:pPr>
            <a:r>
              <a:rPr lang="en-US" sz="2800" dirty="0">
                <a:latin typeface="Candara" panose="020E0502030303020204" pitchFamily="34" charset="0"/>
              </a:rPr>
              <a:t>Saints are edified in the faith</a:t>
            </a:r>
            <a:r>
              <a:rPr lang="en-US" sz="2800" b="1" i="1" dirty="0">
                <a:latin typeface="Candara" panose="020E0502030303020204" pitchFamily="34" charset="0"/>
              </a:rPr>
              <a:t> “once delivered” </a:t>
            </a:r>
            <a:r>
              <a:rPr lang="en-US" sz="2800" dirty="0">
                <a:latin typeface="Candara" panose="020E0502030303020204" pitchFamily="34" charset="0"/>
              </a:rPr>
              <a:t>- Jude 3</a:t>
            </a:r>
          </a:p>
          <a:p>
            <a:pPr lvl="2">
              <a:lnSpc>
                <a:spcPct val="100000"/>
              </a:lnSpc>
              <a:buFont typeface="Wingdings" panose="05000000000000000000" pitchFamily="2" charset="2"/>
              <a:buChar char="§"/>
            </a:pPr>
            <a:r>
              <a:rPr lang="en-US" sz="2600" dirty="0">
                <a:latin typeface="Candara" panose="020E0502030303020204" pitchFamily="34" charset="0"/>
              </a:rPr>
              <a:t>Ephesians 4:11-16</a:t>
            </a:r>
          </a:p>
          <a:p>
            <a:pPr marL="0" indent="0">
              <a:lnSpc>
                <a:spcPct val="100000"/>
              </a:lnSpc>
              <a:buNone/>
            </a:pPr>
            <a:r>
              <a:rPr lang="en-US" sz="3600" b="1" dirty="0">
                <a:solidFill>
                  <a:schemeClr val="tx2"/>
                </a:solidFill>
                <a:latin typeface="Candara" panose="020E0502030303020204" pitchFamily="34" charset="0"/>
              </a:rPr>
              <a:t>Only two people physically attended this meeting</a:t>
            </a:r>
          </a:p>
          <a:p>
            <a:pPr>
              <a:lnSpc>
                <a:spcPct val="100000"/>
              </a:lnSpc>
              <a:buFont typeface="Wingdings" panose="05000000000000000000" pitchFamily="2" charset="2"/>
              <a:buChar char="§"/>
            </a:pPr>
            <a:r>
              <a:rPr lang="en-US" sz="3200" dirty="0">
                <a:latin typeface="Candara" panose="020E0502030303020204" pitchFamily="34" charset="0"/>
              </a:rPr>
              <a:t>The </a:t>
            </a:r>
            <a:r>
              <a:rPr lang="en-US" sz="3200" i="1" dirty="0">
                <a:latin typeface="Candara" panose="020E0502030303020204" pitchFamily="34" charset="0"/>
              </a:rPr>
              <a:t>preacher</a:t>
            </a:r>
            <a:r>
              <a:rPr lang="en-US" sz="3200" dirty="0">
                <a:latin typeface="Candara" panose="020E0502030303020204" pitchFamily="34" charset="0"/>
              </a:rPr>
              <a:t> and the</a:t>
            </a:r>
            <a:r>
              <a:rPr lang="en-US" sz="3200" i="1" dirty="0">
                <a:latin typeface="Candara" panose="020E0502030303020204" pitchFamily="34" charset="0"/>
              </a:rPr>
              <a:t> hearer</a:t>
            </a:r>
            <a:r>
              <a:rPr lang="en-US" sz="3200" dirty="0">
                <a:latin typeface="Candara" panose="020E0502030303020204" pitchFamily="34" charset="0"/>
              </a:rPr>
              <a:t> - Only </a:t>
            </a:r>
            <a:r>
              <a:rPr lang="en-US" sz="3200" b="1" dirty="0">
                <a:latin typeface="Candara" panose="020E0502030303020204" pitchFamily="34" charset="0"/>
              </a:rPr>
              <a:t>ONE</a:t>
            </a:r>
            <a:r>
              <a:rPr lang="en-US" sz="3200" dirty="0">
                <a:latin typeface="Candara" panose="020E0502030303020204" pitchFamily="34" charset="0"/>
              </a:rPr>
              <a:t> </a:t>
            </a:r>
            <a:r>
              <a:rPr lang="en-US" sz="3200" i="1" dirty="0">
                <a:latin typeface="Candara" panose="020E0502030303020204" pitchFamily="34" charset="0"/>
              </a:rPr>
              <a:t>hearer!</a:t>
            </a:r>
          </a:p>
          <a:p>
            <a:pPr marL="45720" indent="0">
              <a:buNone/>
            </a:pPr>
            <a:endParaRPr lang="en-US" sz="3200" b="1" dirty="0">
              <a:solidFill>
                <a:schemeClr val="tx2"/>
              </a:solidFill>
              <a:latin typeface="Candara" panose="020E0502030303020204" pitchFamily="34" charset="0"/>
            </a:endParaRPr>
          </a:p>
        </p:txBody>
      </p:sp>
      <p:sp>
        <p:nvSpPr>
          <p:cNvPr id="4" name="Footer Placeholder 3">
            <a:extLst>
              <a:ext uri="{FF2B5EF4-FFF2-40B4-BE49-F238E27FC236}">
                <a16:creationId xmlns:a16="http://schemas.microsoft.com/office/drawing/2014/main" id="{26FBABAB-9FDF-4DDE-9A9B-8A7ACBB6F4F1}"/>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2EFBACAB-F437-4F36-ACB4-60EC66AE0231}"/>
              </a:ext>
            </a:extLst>
          </p:cNvPr>
          <p:cNvSpPr>
            <a:spLocks noGrp="1"/>
          </p:cNvSpPr>
          <p:nvPr>
            <p:ph type="sldNum" sz="quarter" idx="12"/>
          </p:nvPr>
        </p:nvSpPr>
        <p:spPr/>
        <p:txBody>
          <a:bodyPr/>
          <a:lstStyle/>
          <a:p>
            <a:fld id="{F36C87F6-986D-49E6-AF40-1B3A1EE8064D}" type="slidenum">
              <a:rPr lang="en-US" smtClean="0"/>
              <a:t>2</a:t>
            </a:fld>
            <a:endParaRPr lang="en-US"/>
          </a:p>
        </p:txBody>
      </p:sp>
    </p:spTree>
    <p:extLst>
      <p:ext uri="{BB962C8B-B14F-4D97-AF65-F5344CB8AC3E}">
        <p14:creationId xmlns:p14="http://schemas.microsoft.com/office/powerpoint/2010/main" val="4107865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B8754-5976-4E8E-8D10-F03F5C1055BB}"/>
              </a:ext>
            </a:extLst>
          </p:cNvPr>
          <p:cNvSpPr>
            <a:spLocks noGrp="1"/>
          </p:cNvSpPr>
          <p:nvPr>
            <p:ph idx="1"/>
          </p:nvPr>
        </p:nvSpPr>
        <p:spPr>
          <a:xfrm>
            <a:off x="1217614" y="1618769"/>
            <a:ext cx="10363198" cy="4829657"/>
          </a:xfrm>
        </p:spPr>
        <p:txBody>
          <a:bodyPr>
            <a:normAutofit fontScale="92500" lnSpcReduction="10000"/>
          </a:bodyPr>
          <a:lstStyle/>
          <a:p>
            <a:pPr marL="45720" indent="0">
              <a:buNone/>
            </a:pPr>
            <a:r>
              <a:rPr lang="en-US" sz="2800" b="1" i="1" dirty="0">
                <a:latin typeface="Candara" panose="020E0502030303020204" pitchFamily="34" charset="0"/>
              </a:rPr>
              <a:t>“</a:t>
            </a:r>
            <a:r>
              <a:rPr lang="en-US" sz="2800" b="1" i="1" dirty="0">
                <a:solidFill>
                  <a:schemeClr val="tx2"/>
                </a:solidFill>
                <a:latin typeface="Candara" panose="020E0502030303020204" pitchFamily="34" charset="0"/>
              </a:rPr>
              <a:t>26</a:t>
            </a:r>
            <a:r>
              <a:rPr lang="en-US" sz="2800" b="1" i="1" dirty="0">
                <a:latin typeface="Candara" panose="020E0502030303020204" pitchFamily="34" charset="0"/>
              </a:rPr>
              <a:t> And the angel of the Lord </a:t>
            </a:r>
            <a:r>
              <a:rPr lang="en-US" sz="2800" b="1" i="1" dirty="0" err="1">
                <a:latin typeface="Candara" panose="020E0502030303020204" pitchFamily="34" charset="0"/>
              </a:rPr>
              <a:t>spake</a:t>
            </a:r>
            <a:r>
              <a:rPr lang="en-US" sz="2800" b="1" i="1" dirty="0">
                <a:latin typeface="Candara" panose="020E0502030303020204" pitchFamily="34" charset="0"/>
              </a:rPr>
              <a:t> unto Philip, saying, Arise, and go toward the south unto the way that </a:t>
            </a:r>
            <a:r>
              <a:rPr lang="en-US" sz="2800" b="1" i="1" dirty="0" err="1">
                <a:latin typeface="Candara" panose="020E0502030303020204" pitchFamily="34" charset="0"/>
              </a:rPr>
              <a:t>goeth</a:t>
            </a:r>
            <a:r>
              <a:rPr lang="en-US" sz="2800" b="1" i="1" dirty="0">
                <a:latin typeface="Candara" panose="020E0502030303020204" pitchFamily="34" charset="0"/>
              </a:rPr>
              <a:t> down from Jerusalem unto Gaza, which is desert.</a:t>
            </a:r>
            <a:r>
              <a:rPr lang="en-US" sz="2800" b="1" i="1" dirty="0">
                <a:solidFill>
                  <a:schemeClr val="bg1">
                    <a:lumMod val="20000"/>
                    <a:lumOff val="80000"/>
                  </a:schemeClr>
                </a:solidFill>
                <a:latin typeface="Candara" panose="020E0502030303020204" pitchFamily="34" charset="0"/>
              </a:rPr>
              <a:t> </a:t>
            </a:r>
            <a:r>
              <a:rPr lang="en-US" sz="2800" b="1" i="1" dirty="0">
                <a:solidFill>
                  <a:schemeClr val="tx2"/>
                </a:solidFill>
                <a:latin typeface="Candara" panose="020E0502030303020204" pitchFamily="34" charset="0"/>
              </a:rPr>
              <a:t>27</a:t>
            </a:r>
            <a:r>
              <a:rPr lang="en-US" sz="2800" b="1" i="1" dirty="0">
                <a:solidFill>
                  <a:schemeClr val="bg1">
                    <a:lumMod val="20000"/>
                    <a:lumOff val="80000"/>
                  </a:schemeClr>
                </a:solidFill>
                <a:latin typeface="Candara" panose="020E0502030303020204" pitchFamily="34" charset="0"/>
              </a:rPr>
              <a:t> </a:t>
            </a:r>
            <a:r>
              <a:rPr lang="en-US" sz="2800" b="1" i="1" dirty="0">
                <a:latin typeface="Candara" panose="020E0502030303020204" pitchFamily="34" charset="0"/>
              </a:rPr>
              <a:t>And he arose and went: and, behold, a man of Ethiopia, an eunuch of great authority under Candace queen of the Ethiopians, who had the charge of all her treasure, and had come to Jerusalem for to worship, </a:t>
            </a:r>
            <a:r>
              <a:rPr lang="en-US" sz="2800" b="1" i="1" dirty="0">
                <a:solidFill>
                  <a:schemeClr val="tx2"/>
                </a:solidFill>
                <a:latin typeface="Candara" panose="020E0502030303020204" pitchFamily="34" charset="0"/>
              </a:rPr>
              <a:t>28</a:t>
            </a:r>
            <a:r>
              <a:rPr lang="en-US" sz="2800" b="1" i="1" dirty="0">
                <a:solidFill>
                  <a:schemeClr val="bg1">
                    <a:lumMod val="40000"/>
                    <a:lumOff val="60000"/>
                  </a:schemeClr>
                </a:solidFill>
                <a:latin typeface="Candara" panose="020E0502030303020204" pitchFamily="34" charset="0"/>
              </a:rPr>
              <a:t> </a:t>
            </a:r>
            <a:r>
              <a:rPr lang="en-US" sz="2800" b="1" i="1" dirty="0">
                <a:latin typeface="Candara" panose="020E0502030303020204" pitchFamily="34" charset="0"/>
              </a:rPr>
              <a:t> Was returning, and sitting in his chariot read Esaias the prophet. </a:t>
            </a:r>
            <a:r>
              <a:rPr lang="en-US" sz="2800" b="1" i="1" dirty="0">
                <a:solidFill>
                  <a:schemeClr val="tx2"/>
                </a:solidFill>
                <a:latin typeface="Candara" panose="020E0502030303020204" pitchFamily="34" charset="0"/>
              </a:rPr>
              <a:t>29</a:t>
            </a:r>
            <a:r>
              <a:rPr lang="en-US" sz="2800" b="1" i="1" dirty="0">
                <a:latin typeface="Candara" panose="020E0502030303020204" pitchFamily="34" charset="0"/>
              </a:rPr>
              <a:t> Then the Spirit said unto Philip, Go near, and join thyself to this chariot. </a:t>
            </a:r>
            <a:r>
              <a:rPr lang="en-US" sz="2800" b="1" i="1" dirty="0">
                <a:solidFill>
                  <a:schemeClr val="tx2"/>
                </a:solidFill>
                <a:latin typeface="Candara" panose="020E0502030303020204" pitchFamily="34" charset="0"/>
              </a:rPr>
              <a:t>30</a:t>
            </a:r>
            <a:r>
              <a:rPr lang="en-US" sz="2800" b="1" i="1" dirty="0">
                <a:latin typeface="Candara" panose="020E0502030303020204" pitchFamily="34" charset="0"/>
              </a:rPr>
              <a:t> And Philip ran thither to him, and heard him read the prophet Esaias, and said, </a:t>
            </a:r>
            <a:r>
              <a:rPr lang="en-US" sz="2800" b="1" i="1" dirty="0" err="1">
                <a:latin typeface="Candara" panose="020E0502030303020204" pitchFamily="34" charset="0"/>
              </a:rPr>
              <a:t>Understandest</a:t>
            </a:r>
            <a:r>
              <a:rPr lang="en-US" sz="2800" b="1" i="1" dirty="0">
                <a:latin typeface="Candara" panose="020E0502030303020204" pitchFamily="34" charset="0"/>
              </a:rPr>
              <a:t> thou what thou </a:t>
            </a:r>
            <a:r>
              <a:rPr lang="en-US" sz="2800" b="1" i="1" dirty="0" err="1">
                <a:latin typeface="Candara" panose="020E0502030303020204" pitchFamily="34" charset="0"/>
              </a:rPr>
              <a:t>readest</a:t>
            </a:r>
            <a:r>
              <a:rPr lang="en-US" sz="2800" b="1" i="1" dirty="0">
                <a:latin typeface="Candara" panose="020E0502030303020204" pitchFamily="34" charset="0"/>
              </a:rPr>
              <a:t>? </a:t>
            </a:r>
            <a:r>
              <a:rPr lang="en-US" sz="2800" b="1" i="1" dirty="0">
                <a:solidFill>
                  <a:schemeClr val="tx2"/>
                </a:solidFill>
                <a:latin typeface="Candara" panose="020E0502030303020204" pitchFamily="34" charset="0"/>
              </a:rPr>
              <a:t>31</a:t>
            </a:r>
            <a:r>
              <a:rPr lang="en-US" sz="2800" b="1" i="1" dirty="0">
                <a:solidFill>
                  <a:schemeClr val="bg1">
                    <a:lumMod val="20000"/>
                    <a:lumOff val="80000"/>
                  </a:schemeClr>
                </a:solidFill>
                <a:latin typeface="Candara" panose="020E0502030303020204" pitchFamily="34" charset="0"/>
              </a:rPr>
              <a:t> </a:t>
            </a:r>
            <a:r>
              <a:rPr lang="en-US" sz="2800" b="1" i="1" dirty="0">
                <a:latin typeface="Candara" panose="020E0502030303020204" pitchFamily="34" charset="0"/>
              </a:rPr>
              <a:t>And he said, How can I, except some man should guide me? And he desired Philip that he would come up and sit with him</a:t>
            </a:r>
            <a:r>
              <a:rPr lang="en-US" sz="2800" b="1" i="1" dirty="0">
                <a:solidFill>
                  <a:schemeClr val="bg1">
                    <a:lumMod val="20000"/>
                    <a:lumOff val="80000"/>
                  </a:schemeClr>
                </a:solidFill>
                <a:latin typeface="Candara" panose="020E0502030303020204" pitchFamily="34" charset="0"/>
              </a:rPr>
              <a:t> </a:t>
            </a:r>
            <a:r>
              <a:rPr lang="en-US" sz="2800" b="1" i="1" dirty="0">
                <a:solidFill>
                  <a:schemeClr val="tx2"/>
                </a:solidFill>
                <a:latin typeface="Candara" panose="020E0502030303020204" pitchFamily="34" charset="0"/>
              </a:rPr>
              <a:t>32 </a:t>
            </a:r>
            <a:r>
              <a:rPr lang="en-US" sz="2800" b="1" i="1" dirty="0">
                <a:latin typeface="Candara" panose="020E0502030303020204" pitchFamily="34" charset="0"/>
              </a:rPr>
              <a:t>The place of the scripture which he read was this, He was led as a sheep to the slaughter; and like a lamb dumb before his shearer, so opened he not his mouth”</a:t>
            </a:r>
          </a:p>
          <a:p>
            <a:pPr marL="45720" indent="0">
              <a:buNone/>
            </a:pPr>
            <a:endParaRPr lang="en-US" sz="2800" b="1" i="1" dirty="0">
              <a:latin typeface="Candara" panose="020E0502030303020204" pitchFamily="34" charset="0"/>
            </a:endParaRPr>
          </a:p>
        </p:txBody>
      </p:sp>
      <p:sp>
        <p:nvSpPr>
          <p:cNvPr id="2" name="Title 1">
            <a:extLst>
              <a:ext uri="{FF2B5EF4-FFF2-40B4-BE49-F238E27FC236}">
                <a16:creationId xmlns:a16="http://schemas.microsoft.com/office/drawing/2014/main" id="{A48AB3AF-9637-4242-B33F-EDD860341757}"/>
              </a:ext>
            </a:extLst>
          </p:cNvPr>
          <p:cNvSpPr>
            <a:spLocks noGrp="1"/>
          </p:cNvSpPr>
          <p:nvPr>
            <p:ph type="title"/>
          </p:nvPr>
        </p:nvSpPr>
        <p:spPr>
          <a:xfrm>
            <a:off x="1217614" y="274638"/>
            <a:ext cx="9753600" cy="944562"/>
          </a:xfrm>
        </p:spPr>
        <p:txBody>
          <a:bodyPr>
            <a:normAutofit/>
          </a:bodyPr>
          <a:lstStyle/>
          <a:p>
            <a:r>
              <a:rPr lang="en-US" sz="4400" b="1" dirty="0">
                <a:solidFill>
                  <a:schemeClr val="tx2">
                    <a:lumMod val="95000"/>
                    <a:lumOff val="5000"/>
                  </a:schemeClr>
                </a:solidFill>
                <a:latin typeface="Candara" panose="020E0502030303020204" pitchFamily="34" charset="0"/>
              </a:rPr>
              <a:t>Acts 8:26-32</a:t>
            </a:r>
          </a:p>
        </p:txBody>
      </p:sp>
      <p:sp>
        <p:nvSpPr>
          <p:cNvPr id="4" name="Footer Placeholder 3">
            <a:extLst>
              <a:ext uri="{FF2B5EF4-FFF2-40B4-BE49-F238E27FC236}">
                <a16:creationId xmlns:a16="http://schemas.microsoft.com/office/drawing/2014/main" id="{6FDBD63C-07AF-4105-AC96-75925E4A3297}"/>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F7D61B15-AF06-432B-8A18-6C24F4756151}"/>
              </a:ext>
            </a:extLst>
          </p:cNvPr>
          <p:cNvSpPr>
            <a:spLocks noGrp="1"/>
          </p:cNvSpPr>
          <p:nvPr>
            <p:ph type="sldNum" sz="quarter" idx="12"/>
          </p:nvPr>
        </p:nvSpPr>
        <p:spPr/>
        <p:txBody>
          <a:bodyPr/>
          <a:lstStyle/>
          <a:p>
            <a:fld id="{F36C87F6-986D-49E6-AF40-1B3A1EE8064D}" type="slidenum">
              <a:rPr lang="en-US" smtClean="0"/>
              <a:t>3</a:t>
            </a:fld>
            <a:endParaRPr lang="en-US" dirty="0"/>
          </a:p>
        </p:txBody>
      </p:sp>
    </p:spTree>
    <p:extLst>
      <p:ext uri="{BB962C8B-B14F-4D97-AF65-F5344CB8AC3E}">
        <p14:creationId xmlns:p14="http://schemas.microsoft.com/office/powerpoint/2010/main" val="1327466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B8754-5976-4E8E-8D10-F03F5C1055BB}"/>
              </a:ext>
            </a:extLst>
          </p:cNvPr>
          <p:cNvSpPr>
            <a:spLocks noGrp="1"/>
          </p:cNvSpPr>
          <p:nvPr>
            <p:ph idx="1"/>
          </p:nvPr>
        </p:nvSpPr>
        <p:spPr>
          <a:xfrm>
            <a:off x="1217614" y="1585519"/>
            <a:ext cx="10515598" cy="4829657"/>
          </a:xfrm>
        </p:spPr>
        <p:txBody>
          <a:bodyPr>
            <a:normAutofit fontScale="92500"/>
          </a:bodyPr>
          <a:lstStyle/>
          <a:p>
            <a:pPr marL="45720" indent="0">
              <a:buNone/>
            </a:pPr>
            <a:r>
              <a:rPr lang="en-US" sz="2800" b="1" i="1" dirty="0">
                <a:latin typeface="Candara" panose="020E0502030303020204" pitchFamily="34" charset="0"/>
              </a:rPr>
              <a:t>“</a:t>
            </a:r>
            <a:r>
              <a:rPr lang="en-US" sz="2800" b="1" i="1" dirty="0">
                <a:solidFill>
                  <a:schemeClr val="tx2"/>
                </a:solidFill>
                <a:latin typeface="Candara" panose="020E0502030303020204" pitchFamily="34" charset="0"/>
              </a:rPr>
              <a:t>33</a:t>
            </a:r>
            <a:r>
              <a:rPr lang="en-US" sz="2800" b="1" i="1" dirty="0">
                <a:latin typeface="Candara" panose="020E0502030303020204" pitchFamily="34" charset="0"/>
              </a:rPr>
              <a:t> In his humiliation his judgment was taken away: and who shall declare his generation? for his life is taken from the earth</a:t>
            </a:r>
            <a:r>
              <a:rPr lang="en-US" sz="2800" b="1" i="1" dirty="0">
                <a:solidFill>
                  <a:schemeClr val="tx2"/>
                </a:solidFill>
                <a:latin typeface="Candara" panose="020E0502030303020204" pitchFamily="34" charset="0"/>
              </a:rPr>
              <a:t>. 34</a:t>
            </a:r>
            <a:r>
              <a:rPr lang="en-US" sz="2800" b="1" i="1" dirty="0">
                <a:latin typeface="Candara" panose="020E0502030303020204" pitchFamily="34" charset="0"/>
              </a:rPr>
              <a:t> And the eunuch answered Philip, and said, I pray thee, of whom </a:t>
            </a:r>
            <a:r>
              <a:rPr lang="en-US" sz="2800" b="1" i="1" dirty="0" err="1">
                <a:latin typeface="Candara" panose="020E0502030303020204" pitchFamily="34" charset="0"/>
              </a:rPr>
              <a:t>speaketh</a:t>
            </a:r>
            <a:r>
              <a:rPr lang="en-US" sz="2800" b="1" i="1" dirty="0">
                <a:latin typeface="Candara" panose="020E0502030303020204" pitchFamily="34" charset="0"/>
              </a:rPr>
              <a:t> the prophet this? of himself, or of some other man? </a:t>
            </a:r>
            <a:r>
              <a:rPr lang="en-US" sz="2800" b="1" i="1" dirty="0">
                <a:solidFill>
                  <a:schemeClr val="tx2"/>
                </a:solidFill>
                <a:latin typeface="Candara" panose="020E0502030303020204" pitchFamily="34" charset="0"/>
              </a:rPr>
              <a:t>35</a:t>
            </a:r>
            <a:r>
              <a:rPr lang="en-US" sz="2800" b="1" i="1" dirty="0">
                <a:latin typeface="Candara" panose="020E0502030303020204" pitchFamily="34" charset="0"/>
              </a:rPr>
              <a:t> Then Philip opened his mouth, and began at the same scripture, and preached unto him Jesus. </a:t>
            </a:r>
            <a:r>
              <a:rPr lang="en-US" sz="2800" b="1" i="1" dirty="0">
                <a:solidFill>
                  <a:schemeClr val="tx2"/>
                </a:solidFill>
                <a:latin typeface="Candara" panose="020E0502030303020204" pitchFamily="34" charset="0"/>
              </a:rPr>
              <a:t>36</a:t>
            </a:r>
            <a:r>
              <a:rPr lang="en-US" sz="2800" b="1" i="1" dirty="0">
                <a:latin typeface="Candara" panose="020E0502030303020204" pitchFamily="34" charset="0"/>
              </a:rPr>
              <a:t> And as they went on their way, they came unto a certain water: and the eunuch said, See, here is water; what doth hinder me to be baptized? </a:t>
            </a:r>
            <a:r>
              <a:rPr lang="en-US" sz="2800" b="1" i="1" dirty="0">
                <a:solidFill>
                  <a:schemeClr val="tx2"/>
                </a:solidFill>
                <a:latin typeface="Candara" panose="020E0502030303020204" pitchFamily="34" charset="0"/>
              </a:rPr>
              <a:t>37</a:t>
            </a:r>
            <a:r>
              <a:rPr lang="en-US" sz="2800" b="1" i="1" dirty="0">
                <a:latin typeface="Candara" panose="020E0502030303020204" pitchFamily="34" charset="0"/>
              </a:rPr>
              <a:t> And Philip said, If thou </a:t>
            </a:r>
            <a:r>
              <a:rPr lang="en-US" sz="2800" b="1" i="1" dirty="0" err="1">
                <a:latin typeface="Candara" panose="020E0502030303020204" pitchFamily="34" charset="0"/>
              </a:rPr>
              <a:t>believest</a:t>
            </a:r>
            <a:r>
              <a:rPr lang="en-US" sz="2800" b="1" i="1" dirty="0">
                <a:latin typeface="Candara" panose="020E0502030303020204" pitchFamily="34" charset="0"/>
              </a:rPr>
              <a:t> with all thine heart, thou mayest. And he answered and said, I believe that Jesus Christ is the Son of </a:t>
            </a:r>
            <a:r>
              <a:rPr lang="en-US" sz="2800" b="1" i="1" dirty="0">
                <a:solidFill>
                  <a:schemeClr val="bg2">
                    <a:lumMod val="50000"/>
                  </a:schemeClr>
                </a:solidFill>
                <a:latin typeface="Candara" panose="020E0502030303020204" pitchFamily="34" charset="0"/>
              </a:rPr>
              <a:t>God</a:t>
            </a:r>
            <a:r>
              <a:rPr lang="en-US" sz="2800" b="1" i="1" dirty="0">
                <a:solidFill>
                  <a:schemeClr val="tx2"/>
                </a:solidFill>
                <a:latin typeface="Candara" panose="020E0502030303020204" pitchFamily="34" charset="0"/>
              </a:rPr>
              <a:t>. 38 </a:t>
            </a:r>
            <a:r>
              <a:rPr lang="en-US" sz="2800" b="1" i="1" dirty="0">
                <a:latin typeface="Candara" panose="020E0502030303020204" pitchFamily="34" charset="0"/>
              </a:rPr>
              <a:t>And he commanded the chariot to stand still: and they went down both into the water, both Philip and the eunuch; and he baptized him. </a:t>
            </a:r>
            <a:r>
              <a:rPr lang="en-US" sz="2800" b="1" i="1" dirty="0">
                <a:solidFill>
                  <a:schemeClr val="tx2"/>
                </a:solidFill>
                <a:latin typeface="Candara" panose="020E0502030303020204" pitchFamily="34" charset="0"/>
              </a:rPr>
              <a:t>39</a:t>
            </a:r>
            <a:r>
              <a:rPr lang="en-US" sz="2800" b="1" i="1" dirty="0">
                <a:latin typeface="Candara" panose="020E0502030303020204" pitchFamily="34" charset="0"/>
              </a:rPr>
              <a:t> And when they were come up out of the water, the Spirit of the Lord caught away Philip, that the eunuch saw him no more: and he went on his way rejoicing”</a:t>
            </a:r>
          </a:p>
        </p:txBody>
      </p:sp>
      <p:sp>
        <p:nvSpPr>
          <p:cNvPr id="2" name="Title 1">
            <a:extLst>
              <a:ext uri="{FF2B5EF4-FFF2-40B4-BE49-F238E27FC236}">
                <a16:creationId xmlns:a16="http://schemas.microsoft.com/office/drawing/2014/main" id="{A48AB3AF-9637-4242-B33F-EDD860341757}"/>
              </a:ext>
            </a:extLst>
          </p:cNvPr>
          <p:cNvSpPr>
            <a:spLocks noGrp="1"/>
          </p:cNvSpPr>
          <p:nvPr>
            <p:ph type="title"/>
          </p:nvPr>
        </p:nvSpPr>
        <p:spPr>
          <a:xfrm>
            <a:off x="1217614" y="274638"/>
            <a:ext cx="9753600" cy="944562"/>
          </a:xfrm>
        </p:spPr>
        <p:txBody>
          <a:bodyPr>
            <a:normAutofit/>
          </a:bodyPr>
          <a:lstStyle/>
          <a:p>
            <a:r>
              <a:rPr lang="en-US" sz="4400" b="1" dirty="0">
                <a:solidFill>
                  <a:schemeClr val="tx2">
                    <a:lumMod val="95000"/>
                    <a:lumOff val="5000"/>
                  </a:schemeClr>
                </a:solidFill>
                <a:latin typeface="Candara" panose="020E0502030303020204" pitchFamily="34" charset="0"/>
              </a:rPr>
              <a:t>Acts 8:33-39</a:t>
            </a:r>
          </a:p>
        </p:txBody>
      </p:sp>
      <p:sp>
        <p:nvSpPr>
          <p:cNvPr id="4" name="Footer Placeholder 3">
            <a:extLst>
              <a:ext uri="{FF2B5EF4-FFF2-40B4-BE49-F238E27FC236}">
                <a16:creationId xmlns:a16="http://schemas.microsoft.com/office/drawing/2014/main" id="{6FDBD63C-07AF-4105-AC96-75925E4A3297}"/>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F7D61B15-AF06-432B-8A18-6C24F4756151}"/>
              </a:ext>
            </a:extLst>
          </p:cNvPr>
          <p:cNvSpPr>
            <a:spLocks noGrp="1"/>
          </p:cNvSpPr>
          <p:nvPr>
            <p:ph type="sldNum" sz="quarter" idx="12"/>
          </p:nvPr>
        </p:nvSpPr>
        <p:spPr/>
        <p:txBody>
          <a:bodyPr/>
          <a:lstStyle/>
          <a:p>
            <a:fld id="{F36C87F6-986D-49E6-AF40-1B3A1EE8064D}" type="slidenum">
              <a:rPr lang="en-US" smtClean="0"/>
              <a:t>4</a:t>
            </a:fld>
            <a:endParaRPr lang="en-US" dirty="0"/>
          </a:p>
        </p:txBody>
      </p:sp>
    </p:spTree>
    <p:extLst>
      <p:ext uri="{BB962C8B-B14F-4D97-AF65-F5344CB8AC3E}">
        <p14:creationId xmlns:p14="http://schemas.microsoft.com/office/powerpoint/2010/main" val="3669114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2E54-1DA0-4025-BA2B-D16D6BBF9536}"/>
              </a:ext>
            </a:extLst>
          </p:cNvPr>
          <p:cNvSpPr>
            <a:spLocks noGrp="1"/>
          </p:cNvSpPr>
          <p:nvPr>
            <p:ph type="title"/>
          </p:nvPr>
        </p:nvSpPr>
        <p:spPr/>
        <p:txBody>
          <a:bodyPr>
            <a:normAutofit/>
          </a:bodyPr>
          <a:lstStyle/>
          <a:p>
            <a:r>
              <a:rPr lang="en-US" sz="4400" b="1" dirty="0">
                <a:latin typeface="Candara" panose="020E0502030303020204" pitchFamily="34" charset="0"/>
              </a:rPr>
              <a:t>The preacher</a:t>
            </a:r>
          </a:p>
        </p:txBody>
      </p:sp>
      <p:sp>
        <p:nvSpPr>
          <p:cNvPr id="3" name="Content Placeholder 2">
            <a:extLst>
              <a:ext uri="{FF2B5EF4-FFF2-40B4-BE49-F238E27FC236}">
                <a16:creationId xmlns:a16="http://schemas.microsoft.com/office/drawing/2014/main" id="{8915681A-5207-4A00-9DAA-6D4CF08120D6}"/>
              </a:ext>
            </a:extLst>
          </p:cNvPr>
          <p:cNvSpPr>
            <a:spLocks noGrp="1"/>
          </p:cNvSpPr>
          <p:nvPr>
            <p:ph idx="1"/>
          </p:nvPr>
        </p:nvSpPr>
        <p:spPr>
          <a:xfrm>
            <a:off x="1217614" y="1828800"/>
            <a:ext cx="10667998" cy="4619628"/>
          </a:xfrm>
        </p:spPr>
        <p:txBody>
          <a:bodyPr>
            <a:normAutofit fontScale="92500"/>
          </a:bodyPr>
          <a:lstStyle/>
          <a:p>
            <a:pPr marL="45720" indent="0">
              <a:buNone/>
            </a:pPr>
            <a:r>
              <a:rPr lang="en-US" sz="3600" b="1" dirty="0">
                <a:solidFill>
                  <a:schemeClr val="tx2"/>
                </a:solidFill>
                <a:latin typeface="Candara" panose="020E0502030303020204" pitchFamily="34" charset="0"/>
              </a:rPr>
              <a:t>Philip – Who preached in Samaria </a:t>
            </a:r>
            <a:r>
              <a:rPr lang="en-US" sz="3600" dirty="0">
                <a:solidFill>
                  <a:schemeClr val="tx2"/>
                </a:solidFill>
                <a:latin typeface="Candara" panose="020E0502030303020204" pitchFamily="34" charset="0"/>
              </a:rPr>
              <a:t>- Acts 8:5-13</a:t>
            </a:r>
          </a:p>
          <a:p>
            <a:pPr lvl="1">
              <a:buFont typeface="Wingdings" panose="05000000000000000000" pitchFamily="2" charset="2"/>
              <a:buChar char="§"/>
            </a:pPr>
            <a:r>
              <a:rPr lang="en-US" sz="3200" dirty="0">
                <a:latin typeface="Candara" panose="020E0502030303020204" pitchFamily="34" charset="0"/>
              </a:rPr>
              <a:t>One of the </a:t>
            </a:r>
            <a:r>
              <a:rPr lang="en-US" sz="3200" b="1" i="1" dirty="0">
                <a:latin typeface="Candara" panose="020E0502030303020204" pitchFamily="34" charset="0"/>
              </a:rPr>
              <a:t>“seven” </a:t>
            </a:r>
            <a:r>
              <a:rPr lang="en-US" sz="3200" dirty="0">
                <a:latin typeface="Candara" panose="020E0502030303020204" pitchFamily="34" charset="0"/>
              </a:rPr>
              <a:t>of Acts 6:1-5</a:t>
            </a:r>
            <a:endParaRPr lang="en-US" sz="3000" dirty="0">
              <a:latin typeface="Candara" panose="020E0502030303020204" pitchFamily="34" charset="0"/>
            </a:endParaRPr>
          </a:p>
          <a:p>
            <a:pPr lvl="2">
              <a:buFont typeface="Wingdings" panose="05000000000000000000" pitchFamily="2" charset="2"/>
              <a:buChar char="§"/>
            </a:pPr>
            <a:r>
              <a:rPr lang="en-US" sz="2800" dirty="0">
                <a:latin typeface="Candara" panose="020E0502030303020204" pitchFamily="34" charset="0"/>
              </a:rPr>
              <a:t>Also called </a:t>
            </a:r>
            <a:r>
              <a:rPr lang="en-US" sz="2800" b="1" i="1" dirty="0">
                <a:latin typeface="Candara" panose="020E0502030303020204" pitchFamily="34" charset="0"/>
              </a:rPr>
              <a:t>“Philip the evangelist” </a:t>
            </a:r>
            <a:r>
              <a:rPr lang="en-US" sz="2800" dirty="0">
                <a:latin typeface="Candara" panose="020E0502030303020204" pitchFamily="34" charset="0"/>
              </a:rPr>
              <a:t>– Acts 21:8</a:t>
            </a:r>
          </a:p>
          <a:p>
            <a:pPr lvl="1">
              <a:buFont typeface="Wingdings" panose="05000000000000000000" pitchFamily="2" charset="2"/>
              <a:buChar char="§"/>
            </a:pPr>
            <a:r>
              <a:rPr lang="en-US" sz="3200" dirty="0">
                <a:latin typeface="Candara" panose="020E0502030303020204" pitchFamily="34" charset="0"/>
              </a:rPr>
              <a:t>Multitudes of Samaria heard Philip preach Christ – Acts 8:5</a:t>
            </a:r>
          </a:p>
          <a:p>
            <a:pPr lvl="2">
              <a:buFont typeface="Wingdings" panose="05000000000000000000" pitchFamily="2" charset="2"/>
              <a:buChar char="§"/>
            </a:pPr>
            <a:r>
              <a:rPr lang="en-US" sz="2800" dirty="0">
                <a:latin typeface="Candara" panose="020E0502030303020204" pitchFamily="34" charset="0"/>
              </a:rPr>
              <a:t>They saw the miracles he did – Acts 8:6-7</a:t>
            </a:r>
          </a:p>
          <a:p>
            <a:pPr lvl="2">
              <a:buFont typeface="Wingdings" panose="05000000000000000000" pitchFamily="2" charset="2"/>
              <a:buChar char="§"/>
            </a:pPr>
            <a:r>
              <a:rPr lang="en-US" sz="2800" dirty="0">
                <a:latin typeface="Candara" panose="020E0502030303020204" pitchFamily="34" charset="0"/>
              </a:rPr>
              <a:t>Signs (miracles) accompanied the apostle’s preaching in the 1</a:t>
            </a:r>
            <a:r>
              <a:rPr lang="en-US" sz="2800" baseline="30000" dirty="0">
                <a:latin typeface="Candara" panose="020E0502030303020204" pitchFamily="34" charset="0"/>
              </a:rPr>
              <a:t>st</a:t>
            </a:r>
            <a:r>
              <a:rPr lang="en-US" sz="2800" dirty="0">
                <a:latin typeface="Candara" panose="020E0502030303020204" pitchFamily="34" charset="0"/>
              </a:rPr>
              <a:t> Century - Mark 16:20; Acts 2:22; 3:1ff; 5:12-14; 6:8; Hebrews 2:3-4</a:t>
            </a:r>
          </a:p>
          <a:p>
            <a:pPr lvl="2">
              <a:buFont typeface="Wingdings" panose="05000000000000000000" pitchFamily="2" charset="2"/>
              <a:buChar char="§"/>
            </a:pPr>
            <a:r>
              <a:rPr lang="en-US" sz="2800" dirty="0">
                <a:latin typeface="Candara" panose="020E0502030303020204" pitchFamily="34" charset="0"/>
              </a:rPr>
              <a:t>Signs confirmed the gospel was the inspired word of God - John 3:2</a:t>
            </a:r>
          </a:p>
          <a:p>
            <a:pPr lvl="1">
              <a:buFont typeface="Wingdings" panose="05000000000000000000" pitchFamily="2" charset="2"/>
              <a:buChar char="§"/>
            </a:pPr>
            <a:r>
              <a:rPr lang="en-US" sz="3200" dirty="0">
                <a:latin typeface="Candara" panose="020E0502030303020204" pitchFamily="34" charset="0"/>
              </a:rPr>
              <a:t>Philip was Divinely sent to go to this Treasurer</a:t>
            </a:r>
          </a:p>
          <a:p>
            <a:pPr lvl="2">
              <a:buFont typeface="Wingdings" panose="05000000000000000000" pitchFamily="2" charset="2"/>
              <a:buChar char="§"/>
            </a:pPr>
            <a:r>
              <a:rPr lang="en-US" sz="2800" dirty="0">
                <a:latin typeface="Candara" panose="020E0502030303020204" pitchFamily="34" charset="0"/>
              </a:rPr>
              <a:t>Acts 8:26, 27a, 29</a:t>
            </a:r>
          </a:p>
        </p:txBody>
      </p:sp>
      <p:sp>
        <p:nvSpPr>
          <p:cNvPr id="4" name="Footer Placeholder 3">
            <a:extLst>
              <a:ext uri="{FF2B5EF4-FFF2-40B4-BE49-F238E27FC236}">
                <a16:creationId xmlns:a16="http://schemas.microsoft.com/office/drawing/2014/main" id="{5ABFBF4A-2E0E-44D0-90B8-07A459A43FA0}"/>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FAE477E5-6A28-4F58-A729-D8C6665EBE4F}"/>
              </a:ext>
            </a:extLst>
          </p:cNvPr>
          <p:cNvSpPr>
            <a:spLocks noGrp="1"/>
          </p:cNvSpPr>
          <p:nvPr>
            <p:ph type="sldNum" sz="quarter" idx="12"/>
          </p:nvPr>
        </p:nvSpPr>
        <p:spPr/>
        <p:txBody>
          <a:bodyPr/>
          <a:lstStyle/>
          <a:p>
            <a:fld id="{F36C87F6-986D-49E6-AF40-1B3A1EE8064D}" type="slidenum">
              <a:rPr lang="en-US" smtClean="0"/>
              <a:t>5</a:t>
            </a:fld>
            <a:endParaRPr lang="en-US"/>
          </a:p>
        </p:txBody>
      </p:sp>
    </p:spTree>
    <p:extLst>
      <p:ext uri="{BB962C8B-B14F-4D97-AF65-F5344CB8AC3E}">
        <p14:creationId xmlns:p14="http://schemas.microsoft.com/office/powerpoint/2010/main" val="16588775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2E54-1DA0-4025-BA2B-D16D6BBF9536}"/>
              </a:ext>
            </a:extLst>
          </p:cNvPr>
          <p:cNvSpPr>
            <a:spLocks noGrp="1"/>
          </p:cNvSpPr>
          <p:nvPr>
            <p:ph type="title"/>
          </p:nvPr>
        </p:nvSpPr>
        <p:spPr/>
        <p:txBody>
          <a:bodyPr>
            <a:normAutofit/>
          </a:bodyPr>
          <a:lstStyle/>
          <a:p>
            <a:r>
              <a:rPr lang="en-US" sz="4400" b="1" dirty="0">
                <a:latin typeface="Candara" panose="020E0502030303020204" pitchFamily="34" charset="0"/>
              </a:rPr>
              <a:t>The hearer  </a:t>
            </a:r>
          </a:p>
        </p:txBody>
      </p:sp>
      <p:sp>
        <p:nvSpPr>
          <p:cNvPr id="3" name="Content Placeholder 2">
            <a:extLst>
              <a:ext uri="{FF2B5EF4-FFF2-40B4-BE49-F238E27FC236}">
                <a16:creationId xmlns:a16="http://schemas.microsoft.com/office/drawing/2014/main" id="{8915681A-5207-4A00-9DAA-6D4CF08120D6}"/>
              </a:ext>
            </a:extLst>
          </p:cNvPr>
          <p:cNvSpPr>
            <a:spLocks noGrp="1"/>
          </p:cNvSpPr>
          <p:nvPr>
            <p:ph idx="1"/>
          </p:nvPr>
        </p:nvSpPr>
        <p:spPr>
          <a:xfrm>
            <a:off x="1217614" y="1828799"/>
            <a:ext cx="10744198" cy="4619627"/>
          </a:xfrm>
        </p:spPr>
        <p:txBody>
          <a:bodyPr>
            <a:normAutofit lnSpcReduction="10000"/>
          </a:bodyPr>
          <a:lstStyle/>
          <a:p>
            <a:pPr marL="45720" indent="0">
              <a:buNone/>
            </a:pPr>
            <a:r>
              <a:rPr lang="en-US" sz="3600" b="1" dirty="0">
                <a:solidFill>
                  <a:schemeClr val="tx2"/>
                </a:solidFill>
                <a:latin typeface="Candara" panose="020E0502030303020204" pitchFamily="34" charset="0"/>
              </a:rPr>
              <a:t>A Man of Ethiopia</a:t>
            </a:r>
          </a:p>
          <a:p>
            <a:pPr>
              <a:buFont typeface="Wingdings" panose="05000000000000000000" pitchFamily="2" charset="2"/>
              <a:buChar char="§"/>
            </a:pPr>
            <a:r>
              <a:rPr lang="en-US" sz="3200" dirty="0">
                <a:solidFill>
                  <a:schemeClr val="tx2"/>
                </a:solidFill>
                <a:latin typeface="Candara" panose="020E0502030303020204" pitchFamily="34" charset="0"/>
              </a:rPr>
              <a:t>He was </a:t>
            </a:r>
            <a:r>
              <a:rPr lang="en-US" sz="3200" b="1" dirty="0">
                <a:solidFill>
                  <a:schemeClr val="tx2"/>
                </a:solidFill>
                <a:latin typeface="Candara" panose="020E0502030303020204" pitchFamily="34" charset="0"/>
              </a:rPr>
              <a:t>Treasurer</a:t>
            </a:r>
            <a:r>
              <a:rPr lang="en-US" sz="3200" dirty="0">
                <a:solidFill>
                  <a:schemeClr val="tx2"/>
                </a:solidFill>
                <a:latin typeface="Candara" panose="020E0502030303020204" pitchFamily="34" charset="0"/>
              </a:rPr>
              <a:t> for </a:t>
            </a:r>
            <a:r>
              <a:rPr lang="en-US" sz="3200" b="1" i="1" dirty="0">
                <a:solidFill>
                  <a:schemeClr val="tx2"/>
                </a:solidFill>
                <a:latin typeface="Candara" panose="020E0502030303020204" pitchFamily="34" charset="0"/>
              </a:rPr>
              <a:t>“Candace queen of the Ethiopians”</a:t>
            </a:r>
          </a:p>
          <a:p>
            <a:pPr lvl="1">
              <a:buFont typeface="Wingdings" panose="05000000000000000000" pitchFamily="2" charset="2"/>
              <a:buChar char="§"/>
            </a:pPr>
            <a:r>
              <a:rPr lang="en-US" sz="2800" b="1" i="1" dirty="0">
                <a:solidFill>
                  <a:schemeClr val="tx2"/>
                </a:solidFill>
                <a:latin typeface="Candara" panose="020E0502030303020204" pitchFamily="34" charset="0"/>
              </a:rPr>
              <a:t>“Candace</a:t>
            </a:r>
            <a:r>
              <a:rPr lang="en-US" sz="2800" b="1" i="1">
                <a:solidFill>
                  <a:schemeClr val="tx2"/>
                </a:solidFill>
                <a:latin typeface="Candara" panose="020E0502030303020204" pitchFamily="34" charset="0"/>
              </a:rPr>
              <a:t>” </a:t>
            </a:r>
            <a:r>
              <a:rPr lang="en-US" sz="2800">
                <a:solidFill>
                  <a:schemeClr val="tx2"/>
                </a:solidFill>
                <a:latin typeface="Candara" panose="020E0502030303020204" pitchFamily="34" charset="0"/>
              </a:rPr>
              <a:t>–a  </a:t>
            </a:r>
            <a:r>
              <a:rPr lang="en-US" sz="2800" dirty="0">
                <a:solidFill>
                  <a:schemeClr val="tx2"/>
                </a:solidFill>
                <a:latin typeface="Candara" panose="020E0502030303020204" pitchFamily="34" charset="0"/>
              </a:rPr>
              <a:t>term used to describe queens who ruled in Ethiopia</a:t>
            </a:r>
          </a:p>
          <a:p>
            <a:pPr>
              <a:buFont typeface="Wingdings" panose="05000000000000000000" pitchFamily="2" charset="2"/>
              <a:buChar char="§"/>
            </a:pPr>
            <a:r>
              <a:rPr lang="en-US" sz="3200" b="1" i="1" dirty="0">
                <a:solidFill>
                  <a:schemeClr val="tx2"/>
                </a:solidFill>
                <a:latin typeface="Candara" panose="020E0502030303020204" pitchFamily="34" charset="0"/>
              </a:rPr>
              <a:t>“An eunuch of great authority</a:t>
            </a:r>
            <a:r>
              <a:rPr lang="en-US" sz="3200" dirty="0">
                <a:solidFill>
                  <a:schemeClr val="tx2"/>
                </a:solidFill>
                <a:latin typeface="Candara" panose="020E0502030303020204" pitchFamily="34" charset="0"/>
              </a:rPr>
              <a:t>”  - vs. 27</a:t>
            </a:r>
          </a:p>
          <a:p>
            <a:pPr lvl="1">
              <a:buFont typeface="Wingdings" panose="05000000000000000000" pitchFamily="2" charset="2"/>
              <a:buChar char="§"/>
            </a:pPr>
            <a:r>
              <a:rPr lang="en-US" sz="2800" dirty="0">
                <a:solidFill>
                  <a:schemeClr val="tx2"/>
                </a:solidFill>
                <a:latin typeface="Candara" panose="020E0502030303020204" pitchFamily="34" charset="0"/>
              </a:rPr>
              <a:t>Eunuch – a court official</a:t>
            </a:r>
          </a:p>
          <a:p>
            <a:pPr lvl="1">
              <a:buFont typeface="Wingdings" panose="05000000000000000000" pitchFamily="2" charset="2"/>
              <a:buChar char="§"/>
            </a:pPr>
            <a:r>
              <a:rPr lang="en-US" sz="2800" dirty="0">
                <a:solidFill>
                  <a:schemeClr val="tx2"/>
                </a:solidFill>
                <a:latin typeface="Candara" panose="020E0502030303020204" pitchFamily="34" charset="0"/>
              </a:rPr>
              <a:t>He had  integrity and a great responsibility</a:t>
            </a:r>
          </a:p>
          <a:p>
            <a:pPr lvl="2">
              <a:buFont typeface="Wingdings" panose="05000000000000000000" pitchFamily="2" charset="2"/>
              <a:buChar char="§"/>
            </a:pPr>
            <a:r>
              <a:rPr lang="en-US" sz="2600" b="1" i="1" dirty="0">
                <a:solidFill>
                  <a:schemeClr val="tx2"/>
                </a:solidFill>
                <a:latin typeface="Candara" panose="020E0502030303020204" pitchFamily="34" charset="0"/>
              </a:rPr>
              <a:t>“who had the charge of </a:t>
            </a:r>
            <a:r>
              <a:rPr lang="en-US" sz="2600" b="1" i="1" u="sng" dirty="0">
                <a:solidFill>
                  <a:schemeClr val="tx2"/>
                </a:solidFill>
                <a:latin typeface="Candara" panose="020E0502030303020204" pitchFamily="34" charset="0"/>
              </a:rPr>
              <a:t>all</a:t>
            </a:r>
            <a:r>
              <a:rPr lang="en-US" sz="2600" b="1" i="1" dirty="0">
                <a:solidFill>
                  <a:schemeClr val="tx2"/>
                </a:solidFill>
                <a:latin typeface="Candara" panose="020E0502030303020204" pitchFamily="34" charset="0"/>
              </a:rPr>
              <a:t> her treasure” </a:t>
            </a:r>
          </a:p>
          <a:p>
            <a:pPr>
              <a:buFont typeface="Wingdings" panose="05000000000000000000" pitchFamily="2" charset="2"/>
              <a:buChar char="§"/>
            </a:pPr>
            <a:r>
              <a:rPr lang="en-US" sz="3200" dirty="0">
                <a:solidFill>
                  <a:schemeClr val="tx2"/>
                </a:solidFill>
                <a:latin typeface="Candara" panose="020E0502030303020204" pitchFamily="34" charset="0"/>
              </a:rPr>
              <a:t>But, he was not a Christian</a:t>
            </a:r>
          </a:p>
          <a:p>
            <a:pPr lvl="1">
              <a:buFont typeface="Wingdings" panose="05000000000000000000" pitchFamily="2" charset="2"/>
              <a:buChar char="§"/>
            </a:pPr>
            <a:r>
              <a:rPr lang="en-US" sz="2800" dirty="0">
                <a:solidFill>
                  <a:schemeClr val="tx2"/>
                </a:solidFill>
                <a:latin typeface="Candara" panose="020E0502030303020204" pitchFamily="34" charset="0"/>
              </a:rPr>
              <a:t>God is not willing that any perish - 2 Peter 3:9</a:t>
            </a:r>
          </a:p>
          <a:p>
            <a:pPr marL="502920" lvl="2" indent="0">
              <a:buNone/>
            </a:pPr>
            <a:endParaRPr lang="en-US" sz="2600" dirty="0">
              <a:solidFill>
                <a:schemeClr val="tx2"/>
              </a:solidFill>
              <a:latin typeface="Candara" panose="020E0502030303020204" pitchFamily="34" charset="0"/>
            </a:endParaRPr>
          </a:p>
        </p:txBody>
      </p:sp>
      <p:sp>
        <p:nvSpPr>
          <p:cNvPr id="4" name="Footer Placeholder 3">
            <a:extLst>
              <a:ext uri="{FF2B5EF4-FFF2-40B4-BE49-F238E27FC236}">
                <a16:creationId xmlns:a16="http://schemas.microsoft.com/office/drawing/2014/main" id="{5ABFBF4A-2E0E-44D0-90B8-07A459A43FA0}"/>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FAE477E5-6A28-4F58-A729-D8C6665EBE4F}"/>
              </a:ext>
            </a:extLst>
          </p:cNvPr>
          <p:cNvSpPr>
            <a:spLocks noGrp="1"/>
          </p:cNvSpPr>
          <p:nvPr>
            <p:ph type="sldNum" sz="quarter" idx="12"/>
          </p:nvPr>
        </p:nvSpPr>
        <p:spPr/>
        <p:txBody>
          <a:bodyPr/>
          <a:lstStyle/>
          <a:p>
            <a:fld id="{F36C87F6-986D-49E6-AF40-1B3A1EE8064D}" type="slidenum">
              <a:rPr lang="en-US" smtClean="0"/>
              <a:t>6</a:t>
            </a:fld>
            <a:endParaRPr lang="en-US"/>
          </a:p>
        </p:txBody>
      </p:sp>
    </p:spTree>
    <p:extLst>
      <p:ext uri="{BB962C8B-B14F-4D97-AF65-F5344CB8AC3E}">
        <p14:creationId xmlns:p14="http://schemas.microsoft.com/office/powerpoint/2010/main" val="709040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2E54-1DA0-4025-BA2B-D16D6BBF9536}"/>
              </a:ext>
            </a:extLst>
          </p:cNvPr>
          <p:cNvSpPr>
            <a:spLocks noGrp="1"/>
          </p:cNvSpPr>
          <p:nvPr>
            <p:ph type="title"/>
          </p:nvPr>
        </p:nvSpPr>
        <p:spPr/>
        <p:txBody>
          <a:bodyPr>
            <a:normAutofit/>
          </a:bodyPr>
          <a:lstStyle/>
          <a:p>
            <a:r>
              <a:rPr lang="en-US" sz="4400" b="1" dirty="0">
                <a:latin typeface="Candara" panose="020E0502030303020204" pitchFamily="34" charset="0"/>
              </a:rPr>
              <a:t>The focus of this lesson  </a:t>
            </a:r>
          </a:p>
        </p:txBody>
      </p:sp>
      <p:sp>
        <p:nvSpPr>
          <p:cNvPr id="3" name="Content Placeholder 2">
            <a:extLst>
              <a:ext uri="{FF2B5EF4-FFF2-40B4-BE49-F238E27FC236}">
                <a16:creationId xmlns:a16="http://schemas.microsoft.com/office/drawing/2014/main" id="{8915681A-5207-4A00-9DAA-6D4CF08120D6}"/>
              </a:ext>
            </a:extLst>
          </p:cNvPr>
          <p:cNvSpPr>
            <a:spLocks noGrp="1"/>
          </p:cNvSpPr>
          <p:nvPr>
            <p:ph idx="1"/>
          </p:nvPr>
        </p:nvSpPr>
        <p:spPr>
          <a:xfrm>
            <a:off x="1217614" y="1828799"/>
            <a:ext cx="10058398" cy="4619627"/>
          </a:xfrm>
        </p:spPr>
        <p:txBody>
          <a:bodyPr>
            <a:normAutofit/>
          </a:bodyPr>
          <a:lstStyle/>
          <a:p>
            <a:pPr marL="45720" indent="0">
              <a:buNone/>
            </a:pPr>
            <a:r>
              <a:rPr lang="en-US" sz="3600" b="1" dirty="0">
                <a:solidFill>
                  <a:schemeClr val="tx2"/>
                </a:solidFill>
                <a:latin typeface="Candara" panose="020E0502030303020204" pitchFamily="34" charset="0"/>
              </a:rPr>
              <a:t>We will discuss what the Treasurer did </a:t>
            </a:r>
          </a:p>
          <a:p>
            <a:pPr marL="45720" indent="0">
              <a:buNone/>
            </a:pPr>
            <a:r>
              <a:rPr lang="en-US" sz="3600" b="1" dirty="0">
                <a:solidFill>
                  <a:schemeClr val="tx2"/>
                </a:solidFill>
                <a:latin typeface="Candara" panose="020E0502030303020204" pitchFamily="34" charset="0"/>
              </a:rPr>
              <a:t>There are 8 things to consider</a:t>
            </a:r>
          </a:p>
          <a:p>
            <a:pPr marL="45720" indent="0">
              <a:buNone/>
            </a:pPr>
            <a:r>
              <a:rPr lang="en-US" sz="3600" b="1" dirty="0">
                <a:solidFill>
                  <a:schemeClr val="tx2"/>
                </a:solidFill>
                <a:latin typeface="Candara" panose="020E0502030303020204" pitchFamily="34" charset="0"/>
              </a:rPr>
              <a:t>We should follow the example of this Treasurer</a:t>
            </a:r>
          </a:p>
          <a:p>
            <a:pPr marL="45720" indent="0" algn="ctr">
              <a:buNone/>
            </a:pPr>
            <a:endParaRPr lang="en-US" sz="3600" b="1" dirty="0">
              <a:solidFill>
                <a:schemeClr val="tx2"/>
              </a:solidFill>
              <a:latin typeface="Candara" panose="020E0502030303020204" pitchFamily="34" charset="0"/>
            </a:endParaRPr>
          </a:p>
          <a:p>
            <a:pPr marL="45720" indent="0" algn="ctr">
              <a:buNone/>
            </a:pPr>
            <a:r>
              <a:rPr lang="en-US" sz="5400" b="1" dirty="0">
                <a:solidFill>
                  <a:srgbClr val="FF0000"/>
                </a:solidFill>
                <a:latin typeface="Candara" panose="020E0502030303020204" pitchFamily="34" charset="0"/>
              </a:rPr>
              <a:t>Are You Like This Treasurer?</a:t>
            </a:r>
          </a:p>
        </p:txBody>
      </p:sp>
      <p:sp>
        <p:nvSpPr>
          <p:cNvPr id="4" name="Footer Placeholder 3">
            <a:extLst>
              <a:ext uri="{FF2B5EF4-FFF2-40B4-BE49-F238E27FC236}">
                <a16:creationId xmlns:a16="http://schemas.microsoft.com/office/drawing/2014/main" id="{5ABFBF4A-2E0E-44D0-90B8-07A459A43FA0}"/>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FAE477E5-6A28-4F58-A729-D8C6665EBE4F}"/>
              </a:ext>
            </a:extLst>
          </p:cNvPr>
          <p:cNvSpPr>
            <a:spLocks noGrp="1"/>
          </p:cNvSpPr>
          <p:nvPr>
            <p:ph type="sldNum" sz="quarter" idx="12"/>
          </p:nvPr>
        </p:nvSpPr>
        <p:spPr/>
        <p:txBody>
          <a:bodyPr/>
          <a:lstStyle/>
          <a:p>
            <a:fld id="{F36C87F6-986D-49E6-AF40-1B3A1EE8064D}" type="slidenum">
              <a:rPr lang="en-US" smtClean="0"/>
              <a:t>7</a:t>
            </a:fld>
            <a:endParaRPr lang="en-US"/>
          </a:p>
        </p:txBody>
      </p:sp>
    </p:spTree>
    <p:extLst>
      <p:ext uri="{BB962C8B-B14F-4D97-AF65-F5344CB8AC3E}">
        <p14:creationId xmlns:p14="http://schemas.microsoft.com/office/powerpoint/2010/main" val="3066311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1" y="1595029"/>
            <a:ext cx="10375971" cy="4835564"/>
          </a:xfrm>
        </p:spPr>
        <p:txBody>
          <a:bodyPr>
            <a:normAutofit/>
          </a:bodyPr>
          <a:lstStyle/>
          <a:p>
            <a:pPr marL="45720" indent="0">
              <a:buNone/>
            </a:pPr>
            <a:r>
              <a:rPr lang="en-US" sz="3600" b="1" dirty="0">
                <a:solidFill>
                  <a:schemeClr val="tx2">
                    <a:lumMod val="95000"/>
                    <a:lumOff val="5000"/>
                  </a:schemeClr>
                </a:solidFill>
                <a:latin typeface="Candara" panose="020E0502030303020204" pitchFamily="34" charset="0"/>
              </a:rPr>
              <a:t>He was a religious man</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Likely a proselyte to Judaism</a:t>
            </a:r>
          </a:p>
          <a:p>
            <a:pPr marL="45720" indent="0">
              <a:buNone/>
            </a:pPr>
            <a:r>
              <a:rPr lang="en-US" sz="3600" b="1" dirty="0">
                <a:solidFill>
                  <a:schemeClr val="tx2">
                    <a:lumMod val="95000"/>
                    <a:lumOff val="5000"/>
                  </a:schemeClr>
                </a:solidFill>
                <a:latin typeface="Candara" panose="020E0502030303020204" pitchFamily="34" charset="0"/>
              </a:rPr>
              <a:t>He travelled a considerable distance by chariot</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Estimated 200 to 1500 miles</a:t>
            </a:r>
          </a:p>
          <a:p>
            <a:pPr lvl="2">
              <a:buFont typeface="Wingdings" panose="05000000000000000000" pitchFamily="2" charset="2"/>
              <a:buChar char="§"/>
            </a:pPr>
            <a:r>
              <a:rPr lang="en-US" sz="3000" dirty="0">
                <a:solidFill>
                  <a:schemeClr val="tx2">
                    <a:lumMod val="95000"/>
                    <a:lumOff val="5000"/>
                  </a:schemeClr>
                </a:solidFill>
                <a:latin typeface="Candara" panose="020E0502030303020204" pitchFamily="34" charset="0"/>
              </a:rPr>
              <a:t>Commentators not in agreement on the actual distance</a:t>
            </a:r>
          </a:p>
          <a:p>
            <a:pPr lvl="2">
              <a:buFont typeface="Wingdings" panose="05000000000000000000" pitchFamily="2" charset="2"/>
              <a:buChar char="§"/>
            </a:pPr>
            <a:r>
              <a:rPr lang="en-US" sz="3000" dirty="0">
                <a:solidFill>
                  <a:schemeClr val="tx2">
                    <a:lumMod val="95000"/>
                    <a:lumOff val="5000"/>
                  </a:schemeClr>
                </a:solidFill>
                <a:latin typeface="Candara" panose="020E0502030303020204" pitchFamily="34" charset="0"/>
              </a:rPr>
              <a:t>200 miles is a considerable distance travelling by chariot</a:t>
            </a:r>
          </a:p>
          <a:p>
            <a:pPr marL="45720" indent="0">
              <a:buNone/>
            </a:pPr>
            <a:r>
              <a:rPr lang="en-US" sz="3600" b="1" dirty="0">
                <a:solidFill>
                  <a:srgbClr val="FF0000"/>
                </a:solidFill>
                <a:latin typeface="Candara" panose="020E0502030303020204" pitchFamily="34" charset="0"/>
              </a:rPr>
              <a:t>Would you travel a long distance to worship God?</a:t>
            </a:r>
          </a:p>
          <a:p>
            <a:pPr>
              <a:buFont typeface="Wingdings" panose="05000000000000000000" pitchFamily="2" charset="2"/>
              <a:buChar char="§"/>
            </a:pPr>
            <a:endParaRPr lang="en-US" sz="3600" b="1" dirty="0">
              <a:latin typeface="Candara" panose="020E0502030303020204" pitchFamily="34" charset="0"/>
            </a:endParaRP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Went to worship </a:t>
            </a:r>
            <a:r>
              <a:rPr lang="en-US" sz="2800" b="1" dirty="0">
                <a:solidFill>
                  <a:schemeClr val="tx2">
                    <a:lumMod val="95000"/>
                    <a:lumOff val="5000"/>
                  </a:schemeClr>
                </a:solidFill>
                <a:latin typeface="Candara" panose="020E0502030303020204" pitchFamily="34" charset="0"/>
              </a:rPr>
              <a:t>vss. 27-28</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8</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Tree>
    <p:extLst>
      <p:ext uri="{BB962C8B-B14F-4D97-AF65-F5344CB8AC3E}">
        <p14:creationId xmlns:p14="http://schemas.microsoft.com/office/powerpoint/2010/main" val="24641342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1" y="1609620"/>
            <a:ext cx="10666413" cy="4835564"/>
          </a:xfrm>
        </p:spPr>
        <p:txBody>
          <a:bodyPr>
            <a:normAutofit/>
          </a:bodyPr>
          <a:lstStyle/>
          <a:p>
            <a:pPr marL="45720" indent="0">
              <a:buNone/>
            </a:pPr>
            <a:r>
              <a:rPr lang="en-US" sz="3600" b="1" dirty="0">
                <a:solidFill>
                  <a:schemeClr val="tx2">
                    <a:lumMod val="95000"/>
                    <a:lumOff val="5000"/>
                  </a:schemeClr>
                </a:solidFill>
                <a:latin typeface="Candara" panose="020E0502030303020204" pitchFamily="34" charset="0"/>
              </a:rPr>
              <a:t>He was reading what we know as Isaiah 53:7-8</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The prophesy concerning Christ</a:t>
            </a:r>
          </a:p>
          <a:p>
            <a:pPr marL="45720" indent="0">
              <a:buNone/>
            </a:pPr>
            <a:r>
              <a:rPr lang="en-US" sz="3600" b="1" dirty="0">
                <a:solidFill>
                  <a:schemeClr val="tx2">
                    <a:lumMod val="95000"/>
                    <a:lumOff val="5000"/>
                  </a:schemeClr>
                </a:solidFill>
                <a:latin typeface="Candara" panose="020E0502030303020204" pitchFamily="34" charset="0"/>
              </a:rPr>
              <a:t>When we read God’s word, we </a:t>
            </a:r>
            <a:r>
              <a:rPr lang="en-US" sz="3600" b="1" u="sng" dirty="0">
                <a:solidFill>
                  <a:schemeClr val="tx2">
                    <a:lumMod val="95000"/>
                    <a:lumOff val="5000"/>
                  </a:schemeClr>
                </a:solidFill>
                <a:latin typeface="Candara" panose="020E0502030303020204" pitchFamily="34" charset="0"/>
              </a:rPr>
              <a:t>can</a:t>
            </a:r>
            <a:r>
              <a:rPr lang="en-US" sz="3600" b="1" dirty="0">
                <a:solidFill>
                  <a:schemeClr val="tx2">
                    <a:lumMod val="95000"/>
                    <a:lumOff val="5000"/>
                  </a:schemeClr>
                </a:solidFill>
                <a:latin typeface="Candara" panose="020E0502030303020204" pitchFamily="34" charset="0"/>
              </a:rPr>
              <a:t> understand</a:t>
            </a:r>
          </a:p>
          <a:p>
            <a:pPr lvl="1">
              <a:buFont typeface="Wingdings" panose="05000000000000000000" pitchFamily="2" charset="2"/>
              <a:buChar char="§"/>
            </a:pPr>
            <a:r>
              <a:rPr lang="en-US" sz="3200" dirty="0">
                <a:solidFill>
                  <a:schemeClr val="tx2">
                    <a:lumMod val="95000"/>
                    <a:lumOff val="5000"/>
                  </a:schemeClr>
                </a:solidFill>
                <a:latin typeface="Candara" panose="020E0502030303020204" pitchFamily="34" charset="0"/>
              </a:rPr>
              <a:t>Ephesians 3:3-5; 5:17; 2 Peter 3:16 (can be hard)</a:t>
            </a:r>
          </a:p>
          <a:p>
            <a:pPr>
              <a:buFont typeface="Wingdings" panose="05000000000000000000" pitchFamily="2" charset="2"/>
              <a:buChar char="§"/>
            </a:pPr>
            <a:r>
              <a:rPr lang="en-US" sz="3600" b="1" dirty="0">
                <a:solidFill>
                  <a:schemeClr val="tx2">
                    <a:lumMod val="95000"/>
                    <a:lumOff val="5000"/>
                  </a:schemeClr>
                </a:solidFill>
                <a:latin typeface="Candara" panose="020E0502030303020204" pitchFamily="34" charset="0"/>
              </a:rPr>
              <a:t>Scriptures </a:t>
            </a:r>
            <a:r>
              <a:rPr lang="en-US" sz="3600" b="1" i="1" dirty="0">
                <a:solidFill>
                  <a:schemeClr val="tx2">
                    <a:lumMod val="95000"/>
                    <a:lumOff val="5000"/>
                  </a:schemeClr>
                </a:solidFill>
                <a:latin typeface="Candara" panose="020E0502030303020204" pitchFamily="34" charset="0"/>
              </a:rPr>
              <a:t>“written for our </a:t>
            </a:r>
            <a:r>
              <a:rPr lang="en-US" sz="3600" b="1" i="1" u="sng" dirty="0">
                <a:solidFill>
                  <a:schemeClr val="tx2">
                    <a:lumMod val="95000"/>
                    <a:lumOff val="5000"/>
                  </a:schemeClr>
                </a:solidFill>
                <a:latin typeface="Candara" panose="020E0502030303020204" pitchFamily="34" charset="0"/>
              </a:rPr>
              <a:t>learning</a:t>
            </a:r>
            <a:r>
              <a:rPr lang="en-US" sz="3600" b="1" i="1" dirty="0">
                <a:solidFill>
                  <a:schemeClr val="tx2">
                    <a:lumMod val="95000"/>
                    <a:lumOff val="5000"/>
                  </a:schemeClr>
                </a:solidFill>
                <a:latin typeface="Candara" panose="020E0502030303020204" pitchFamily="34" charset="0"/>
              </a:rPr>
              <a:t>”</a:t>
            </a:r>
            <a:r>
              <a:rPr lang="en-US" sz="3600" i="1" dirty="0">
                <a:solidFill>
                  <a:schemeClr val="tx2">
                    <a:lumMod val="95000"/>
                    <a:lumOff val="5000"/>
                  </a:schemeClr>
                </a:solidFill>
                <a:latin typeface="Candara" panose="020E0502030303020204" pitchFamily="34" charset="0"/>
              </a:rPr>
              <a:t> </a:t>
            </a:r>
            <a:r>
              <a:rPr lang="en-US" sz="3600" dirty="0">
                <a:solidFill>
                  <a:schemeClr val="tx2">
                    <a:lumMod val="95000"/>
                    <a:lumOff val="5000"/>
                  </a:schemeClr>
                </a:solidFill>
                <a:latin typeface="Candara" panose="020E0502030303020204" pitchFamily="34" charset="0"/>
              </a:rPr>
              <a:t>– Romans 15:4</a:t>
            </a:r>
          </a:p>
          <a:p>
            <a:pPr marL="45720" indent="0">
              <a:buNone/>
            </a:pPr>
            <a:r>
              <a:rPr lang="en-US" sz="3600" b="1" dirty="0">
                <a:solidFill>
                  <a:srgbClr val="FF0000"/>
                </a:solidFill>
                <a:latin typeface="Candara" panose="020E0502030303020204" pitchFamily="34" charset="0"/>
              </a:rPr>
              <a:t>Do you read and study the scriptures to seek God’s wise instructions and what is commanded of you?</a:t>
            </a:r>
          </a:p>
          <a:p>
            <a:pPr marL="45720" indent="0">
              <a:buNone/>
            </a:pPr>
            <a:endParaRPr lang="en-US" sz="3600" b="1" i="1" dirty="0">
              <a:solidFill>
                <a:schemeClr val="tx2">
                  <a:lumMod val="95000"/>
                  <a:lumOff val="5000"/>
                </a:schemeClr>
              </a:solidFill>
              <a:latin typeface="Candara" panose="020E0502030303020204" pitchFamily="34" charset="0"/>
            </a:endParaRPr>
          </a:p>
        </p:txBody>
      </p:sp>
      <p:sp>
        <p:nvSpPr>
          <p:cNvPr id="4" name="Title 3"/>
          <p:cNvSpPr>
            <a:spLocks noGrp="1"/>
          </p:cNvSpPr>
          <p:nvPr>
            <p:ph type="title"/>
          </p:nvPr>
        </p:nvSpPr>
        <p:spPr>
          <a:xfrm>
            <a:off x="1522412" y="264837"/>
            <a:ext cx="10375971" cy="944562"/>
          </a:xfrm>
        </p:spPr>
        <p:txBody>
          <a:bodyPr>
            <a:normAutofit/>
          </a:bodyPr>
          <a:lstStyle/>
          <a:p>
            <a:r>
              <a:rPr lang="en-US" b="1" dirty="0">
                <a:solidFill>
                  <a:schemeClr val="tx2">
                    <a:lumMod val="95000"/>
                    <a:lumOff val="5000"/>
                  </a:schemeClr>
                </a:solidFill>
                <a:latin typeface="Candara" panose="020E0502030303020204" pitchFamily="34" charset="0"/>
              </a:rPr>
              <a:t>Read the scriptures </a:t>
            </a:r>
            <a:r>
              <a:rPr lang="en-US" sz="2800" b="1" dirty="0">
                <a:solidFill>
                  <a:schemeClr val="tx2">
                    <a:lumMod val="95000"/>
                    <a:lumOff val="5000"/>
                  </a:schemeClr>
                </a:solidFill>
                <a:latin typeface="Candara" panose="020E0502030303020204" pitchFamily="34" charset="0"/>
              </a:rPr>
              <a:t>vs. 28</a:t>
            </a:r>
          </a:p>
        </p:txBody>
      </p:sp>
      <p:sp>
        <p:nvSpPr>
          <p:cNvPr id="2" name="Footer Placeholder 1">
            <a:extLst>
              <a:ext uri="{FF2B5EF4-FFF2-40B4-BE49-F238E27FC236}">
                <a16:creationId xmlns:a16="http://schemas.microsoft.com/office/drawing/2014/main" id="{DC932C2D-BEF1-4788-BF60-2A12B05861F9}"/>
              </a:ext>
            </a:extLst>
          </p:cNvPr>
          <p:cNvSpPr>
            <a:spLocks noGrp="1"/>
          </p:cNvSpPr>
          <p:nvPr>
            <p:ph type="ftr" sz="quarter" idx="11"/>
          </p:nvPr>
        </p:nvSpPr>
        <p:spPr/>
        <p:txBody>
          <a:bodyPr/>
          <a:lstStyle/>
          <a:p>
            <a:r>
              <a:rPr lang="en-US"/>
              <a:t>A Gospel Meeting</a:t>
            </a:r>
            <a:endParaRPr lang="en-US" dirty="0"/>
          </a:p>
        </p:txBody>
      </p:sp>
      <p:sp>
        <p:nvSpPr>
          <p:cNvPr id="5" name="Slide Number Placeholder 4">
            <a:extLst>
              <a:ext uri="{FF2B5EF4-FFF2-40B4-BE49-F238E27FC236}">
                <a16:creationId xmlns:a16="http://schemas.microsoft.com/office/drawing/2014/main" id="{164B2C00-0EED-4949-873F-51E306E3892E}"/>
              </a:ext>
            </a:extLst>
          </p:cNvPr>
          <p:cNvSpPr>
            <a:spLocks noGrp="1"/>
          </p:cNvSpPr>
          <p:nvPr>
            <p:ph type="sldNum" sz="quarter" idx="12"/>
          </p:nvPr>
        </p:nvSpPr>
        <p:spPr/>
        <p:txBody>
          <a:bodyPr/>
          <a:lstStyle/>
          <a:p>
            <a:fld id="{F36C87F6-986D-49E6-AF40-1B3A1EE8064D}" type="slidenum">
              <a:rPr lang="en-US" smtClean="0"/>
              <a:t>9</a:t>
            </a:fld>
            <a:endParaRPr lang="en-US"/>
          </a:p>
        </p:txBody>
      </p:sp>
      <p:sp>
        <p:nvSpPr>
          <p:cNvPr id="7" name="Arrow: Bent 6">
            <a:extLst>
              <a:ext uri="{FF2B5EF4-FFF2-40B4-BE49-F238E27FC236}">
                <a16:creationId xmlns:a16="http://schemas.microsoft.com/office/drawing/2014/main" id="{6F6CAD47-8CF9-4CDE-B7C7-B04E2EA58C29}"/>
              </a:ext>
            </a:extLst>
          </p:cNvPr>
          <p:cNvSpPr/>
          <p:nvPr/>
        </p:nvSpPr>
        <p:spPr>
          <a:xfrm>
            <a:off x="597778" y="685799"/>
            <a:ext cx="598200" cy="60960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8" name="Rectangle 7">
            <a:extLst>
              <a:ext uri="{FF2B5EF4-FFF2-40B4-BE49-F238E27FC236}">
                <a16:creationId xmlns:a16="http://schemas.microsoft.com/office/drawing/2014/main" id="{34482A5D-A016-4435-B835-BB486641AAA7}"/>
              </a:ext>
            </a:extLst>
          </p:cNvPr>
          <p:cNvSpPr/>
          <p:nvPr/>
        </p:nvSpPr>
        <p:spPr>
          <a:xfrm rot="16200000">
            <a:off x="-2119055" y="3670370"/>
            <a:ext cx="5433667" cy="707886"/>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Ethiopian Treasurer</a:t>
            </a:r>
          </a:p>
        </p:txBody>
      </p:sp>
    </p:spTree>
    <p:extLst>
      <p:ext uri="{BB962C8B-B14F-4D97-AF65-F5344CB8AC3E}">
        <p14:creationId xmlns:p14="http://schemas.microsoft.com/office/powerpoint/2010/main" val="2389714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North American continent presentation (widescreen).potx" id="{9BCD087D-7D15-4935-9A6F-8C8F414B806B}" vid="{F70B2F2B-E334-4403-A327-17999BAEB2DF}"/>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1587</TotalTime>
  <Words>4925</Words>
  <Application>Microsoft Office PowerPoint</Application>
  <PresentationFormat>Custom</PresentationFormat>
  <Paragraphs>274</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Candara</vt:lpstr>
      <vt:lpstr>Century Gothic</vt:lpstr>
      <vt:lpstr>Wingdings</vt:lpstr>
      <vt:lpstr>Continental North America 16x9</vt:lpstr>
      <vt:lpstr>A Gospel Meeting</vt:lpstr>
      <vt:lpstr>Introduction</vt:lpstr>
      <vt:lpstr>Acts 8:26-32</vt:lpstr>
      <vt:lpstr>Acts 8:33-39</vt:lpstr>
      <vt:lpstr>The preacher</vt:lpstr>
      <vt:lpstr>The hearer  </vt:lpstr>
      <vt:lpstr>The focus of this lesson  </vt:lpstr>
      <vt:lpstr>Went to worship vss. 27-28</vt:lpstr>
      <vt:lpstr>Read the scriptures vs. 28</vt:lpstr>
      <vt:lpstr>Asked honest questions vss. 31, 34, 36</vt:lpstr>
      <vt:lpstr>Heard the gospel preached vs. 35</vt:lpstr>
      <vt:lpstr>He applied the gospel to himself vs. 36</vt:lpstr>
      <vt:lpstr>He confessed his faith in Christ vs. 37</vt:lpstr>
      <vt:lpstr>He was baptized in water vs. 38</vt:lpstr>
      <vt:lpstr>He went on his way rejoicing vs. 39</vt:lpstr>
      <vt:lpstr>PowerPoint Presentation</vt:lpstr>
      <vt:lpstr>“What Must I Do To Be Saved?” Acts 16:30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Cometh The End…”</dc:title>
  <dc:creator>Tommy McClure</dc:creator>
  <cp:lastModifiedBy>Tommy McClure</cp:lastModifiedBy>
  <cp:revision>257</cp:revision>
  <cp:lastPrinted>2019-03-31T14:27:59Z</cp:lastPrinted>
  <dcterms:created xsi:type="dcterms:W3CDTF">2019-03-16T16:57:59Z</dcterms:created>
  <dcterms:modified xsi:type="dcterms:W3CDTF">2019-04-01T19:05:53Z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