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56" r:id="rId2"/>
    <p:sldId id="276" r:id="rId3"/>
    <p:sldId id="300" r:id="rId4"/>
    <p:sldId id="283" r:id="rId5"/>
    <p:sldId id="301" r:id="rId6"/>
    <p:sldId id="302" r:id="rId7"/>
    <p:sldId id="303" r:id="rId8"/>
    <p:sldId id="304" r:id="rId9"/>
    <p:sldId id="305" r:id="rId10"/>
    <p:sldId id="306" r:id="rId11"/>
    <p:sldId id="307" r:id="rId12"/>
    <p:sldId id="308" r:id="rId13"/>
    <p:sldId id="310" r:id="rId14"/>
    <p:sldId id="309" r:id="rId15"/>
    <p:sldId id="268" r:id="rId16"/>
  </p:sldIdLst>
  <p:sldSz cx="12188825"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420" autoAdjust="0"/>
    <p:restoredTop sz="56639" autoAdjust="0"/>
  </p:normalViewPr>
  <p:slideViewPr>
    <p:cSldViewPr>
      <p:cViewPr varScale="1">
        <p:scale>
          <a:sx n="64" d="100"/>
          <a:sy n="64" d="100"/>
        </p:scale>
        <p:origin x="2424" y="54"/>
      </p:cViewPr>
      <p:guideLst>
        <p:guide pos="3839"/>
        <p:guide orient="horz" pos="2160"/>
      </p:guideLst>
    </p:cSldViewPr>
  </p:slideViewPr>
  <p:notesTextViewPr>
    <p:cViewPr>
      <p:scale>
        <a:sx n="1" d="1"/>
        <a:sy n="1" d="1"/>
      </p:scale>
      <p:origin x="0" y="0"/>
    </p:cViewPr>
  </p:notesTextViewPr>
  <p:notesViewPr>
    <p:cSldViewPr showGuides="1">
      <p:cViewPr varScale="1">
        <p:scale>
          <a:sx n="63" d="100"/>
          <a:sy n="63" d="100"/>
        </p:scale>
        <p:origin x="1986" y="108"/>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a:p>
        </p:txBody>
      </p:sp>
      <p:sp>
        <p:nvSpPr>
          <p:cNvPr id="3" name="Date Placeholder 2"/>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a:defRPr sz="1300"/>
            </a:lvl1pPr>
          </a:lstStyle>
          <a:p>
            <a:fld id="{AC8CEC3D-96F7-401F-9673-3EE7F75C9C5B}" type="datetimeFigureOut">
              <a:rPr lang="en-US"/>
              <a:t>2/18/2019</a:t>
            </a:fld>
            <a:endParaRPr/>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endParaRPr/>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A98ED8CD-4E4C-49AC-BDC6-2963BA49E54F}" type="slidenum">
              <a:rPr/>
              <a:t>‹#›</a:t>
            </a:fld>
            <a:endParaRPr/>
          </a:p>
        </p:txBody>
      </p:sp>
    </p:spTree>
    <p:extLst>
      <p:ext uri="{BB962C8B-B14F-4D97-AF65-F5344CB8AC3E}">
        <p14:creationId xmlns:p14="http://schemas.microsoft.com/office/powerpoint/2010/main" val="3434179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F032BCF4-D26D-4DAF-9F57-FE1E61FE7935}" type="datetimeFigureOut">
              <a:rPr lang="en-US"/>
              <a:t>2/18/2019</a:t>
            </a:fld>
            <a:endParaRPr/>
          </a:p>
        </p:txBody>
      </p:sp>
      <p:sp>
        <p:nvSpPr>
          <p:cNvPr id="4" name="Slide Image Placeholder 3"/>
          <p:cNvSpPr>
            <a:spLocks noGrp="1" noRot="1" noChangeAspect="1"/>
          </p:cNvSpPr>
          <p:nvPr>
            <p:ph type="sldImg" idx="2"/>
          </p:nvPr>
        </p:nvSpPr>
        <p:spPr>
          <a:xfrm>
            <a:off x="458788" y="720725"/>
            <a:ext cx="6397625" cy="3600450"/>
          </a:xfrm>
          <a:prstGeom prst="rect">
            <a:avLst/>
          </a:prstGeom>
          <a:noFill/>
          <a:ln w="12700">
            <a:solidFill>
              <a:prstClr val="black"/>
            </a:solidFill>
          </a:ln>
        </p:spPr>
        <p:txBody>
          <a:bodyPr vert="horz" lIns="96661" tIns="48331" rIns="96661" bIns="48331" rtlCol="0" anchor="ctr"/>
          <a:lstStyle/>
          <a:p>
            <a:endParaRPr/>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5FB91549-43BF-425A-AF25-75262019208C}" type="slidenum">
              <a:rPr/>
              <a:t>‹#›</a:t>
            </a:fld>
            <a:endParaRPr/>
          </a:p>
        </p:txBody>
      </p:sp>
    </p:spTree>
    <p:extLst>
      <p:ext uri="{BB962C8B-B14F-4D97-AF65-F5344CB8AC3E}">
        <p14:creationId xmlns:p14="http://schemas.microsoft.com/office/powerpoint/2010/main" val="42392864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2"/>
        </a:solidFill>
        <a:latin typeface="+mn-lt"/>
        <a:ea typeface="+mn-ea"/>
        <a:cs typeface="+mn-cs"/>
      </a:defRPr>
    </a:lvl1pPr>
    <a:lvl2pPr marL="457200" algn="l" defTabSz="914400" rtl="0" eaLnBrk="1" latinLnBrk="0" hangingPunct="1">
      <a:defRPr sz="1200" kern="1200">
        <a:solidFill>
          <a:schemeClr val="tx2"/>
        </a:solidFill>
        <a:latin typeface="+mn-lt"/>
        <a:ea typeface="+mn-ea"/>
        <a:cs typeface="+mn-cs"/>
      </a:defRPr>
    </a:lvl2pPr>
    <a:lvl3pPr marL="914400" algn="l" defTabSz="914400" rtl="0" eaLnBrk="1" latinLnBrk="0" hangingPunct="1">
      <a:defRPr sz="1200" kern="1200">
        <a:solidFill>
          <a:schemeClr val="tx2"/>
        </a:solidFill>
        <a:latin typeface="+mn-lt"/>
        <a:ea typeface="+mn-ea"/>
        <a:cs typeface="+mn-cs"/>
      </a:defRPr>
    </a:lvl3pPr>
    <a:lvl4pPr marL="1371600" algn="l" defTabSz="914400" rtl="0" eaLnBrk="1" latinLnBrk="0" hangingPunct="1">
      <a:defRPr sz="1200" kern="1200">
        <a:solidFill>
          <a:schemeClr val="tx2"/>
        </a:solidFill>
        <a:latin typeface="+mn-lt"/>
        <a:ea typeface="+mn-ea"/>
        <a:cs typeface="+mn-cs"/>
      </a:defRPr>
    </a:lvl4pPr>
    <a:lvl5pPr marL="1828800" algn="l" defTabSz="914400" rtl="0" eaLnBrk="1" latinLnBrk="0" hangingPunct="1">
      <a:defRPr sz="1200" kern="1200">
        <a:solidFill>
          <a:schemeClr val="tx2"/>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www.merriam-webster.com/dictionary/substitutionary"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FB91549-43BF-425A-AF25-75262019208C}" type="slidenum">
              <a:rPr lang="en-US" smtClean="0"/>
              <a:t>1</a:t>
            </a:fld>
            <a:endParaRPr lang="en-US"/>
          </a:p>
        </p:txBody>
      </p:sp>
    </p:spTree>
    <p:extLst>
      <p:ext uri="{BB962C8B-B14F-4D97-AF65-F5344CB8AC3E}">
        <p14:creationId xmlns:p14="http://schemas.microsoft.com/office/powerpoint/2010/main" val="33192539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1" u="sng" strike="noStrike" kern="1200" baseline="0" dirty="0">
                <a:solidFill>
                  <a:schemeClr val="tx2"/>
                </a:solidFill>
                <a:latin typeface="+mn-lt"/>
                <a:ea typeface="+mn-ea"/>
                <a:cs typeface="+mn-cs"/>
              </a:rPr>
              <a:t>Titus 2:14 - Who gave himself for us, that he might redeem us from all iniquity, and purify unto himself a peculiar people, zealous of good works.</a:t>
            </a:r>
          </a:p>
          <a:p>
            <a:r>
              <a:rPr lang="en-US" sz="1200" b="1" i="0" u="none" strike="noStrike" kern="1200" baseline="0" dirty="0">
                <a:solidFill>
                  <a:schemeClr val="tx2"/>
                </a:solidFill>
                <a:latin typeface="+mn-lt"/>
                <a:ea typeface="+mn-ea"/>
                <a:cs typeface="+mn-cs"/>
              </a:rPr>
              <a:t>1 Pet. 1:18-19 </a:t>
            </a:r>
            <a:r>
              <a:rPr lang="en-US" sz="1200" b="0" i="0" u="none" strike="noStrike" kern="1200" baseline="0" dirty="0">
                <a:solidFill>
                  <a:schemeClr val="tx2"/>
                </a:solidFill>
                <a:latin typeface="+mn-lt"/>
                <a:ea typeface="+mn-ea"/>
                <a:cs typeface="+mn-cs"/>
              </a:rPr>
              <a:t>- Forasmuch as ye know that ye were not redeemed with corruptible things, as silver and gold, from your vain conversation received by tradition from your fathers; 19 But with the precious blood of Christ, as of a lamb without blemish and without spot:</a:t>
            </a:r>
          </a:p>
          <a:p>
            <a:r>
              <a:rPr lang="en-US" sz="1200" b="1" i="0" u="none" strike="noStrike" kern="1200" baseline="0" dirty="0">
                <a:solidFill>
                  <a:schemeClr val="tx2"/>
                </a:solidFill>
                <a:latin typeface="+mn-lt"/>
                <a:ea typeface="+mn-ea"/>
                <a:cs typeface="+mn-cs"/>
              </a:rPr>
              <a:t>Heb. 9:12-14 </a:t>
            </a:r>
            <a:r>
              <a:rPr lang="en-US" sz="1200" b="0" i="0" u="none" strike="noStrike" kern="1200" baseline="0" dirty="0">
                <a:solidFill>
                  <a:schemeClr val="tx2"/>
                </a:solidFill>
                <a:latin typeface="+mn-lt"/>
                <a:ea typeface="+mn-ea"/>
                <a:cs typeface="+mn-cs"/>
              </a:rPr>
              <a:t>- Neither by the blood of goats and calves, but by his own blood he entered in once into the holy place, having obtained eternal redemption for us. 13 For if the blood of bulls and of goats, and the ashes of an heifer sprinkling the unclean, </a:t>
            </a:r>
            <a:r>
              <a:rPr lang="en-US" sz="1200" b="0" i="0" u="none" strike="noStrike" kern="1200" baseline="0" dirty="0" err="1">
                <a:solidFill>
                  <a:schemeClr val="tx2"/>
                </a:solidFill>
                <a:latin typeface="+mn-lt"/>
                <a:ea typeface="+mn-ea"/>
                <a:cs typeface="+mn-cs"/>
              </a:rPr>
              <a:t>sanctifieth</a:t>
            </a:r>
            <a:r>
              <a:rPr lang="en-US" sz="1200" b="0" i="0" u="none" strike="noStrike" kern="1200" baseline="0" dirty="0">
                <a:solidFill>
                  <a:schemeClr val="tx2"/>
                </a:solidFill>
                <a:latin typeface="+mn-lt"/>
                <a:ea typeface="+mn-ea"/>
                <a:cs typeface="+mn-cs"/>
              </a:rPr>
              <a:t> to the purifying of the flesh: 14 How much more shall the blood of Christ, who through the eternal Spirit offered himself without spot to God, purge your conscience from dead works to serve the living God? </a:t>
            </a:r>
          </a:p>
          <a:p>
            <a:r>
              <a:rPr lang="en-US" sz="1200" b="1" i="0" u="none" strike="noStrike" kern="1200" baseline="0" dirty="0">
                <a:solidFill>
                  <a:schemeClr val="tx2"/>
                </a:solidFill>
                <a:latin typeface="+mn-lt"/>
                <a:ea typeface="+mn-ea"/>
                <a:cs typeface="+mn-cs"/>
              </a:rPr>
              <a:t>Matt. 1:21 </a:t>
            </a:r>
            <a:r>
              <a:rPr lang="en-US" sz="1200" b="0" i="0" u="none" strike="noStrike" kern="1200" baseline="0" dirty="0">
                <a:solidFill>
                  <a:schemeClr val="tx2"/>
                </a:solidFill>
                <a:latin typeface="+mn-lt"/>
                <a:ea typeface="+mn-ea"/>
                <a:cs typeface="+mn-cs"/>
              </a:rPr>
              <a:t>-  And she shall bring forth a son, and thou shalt call his name JESUS: for he shall save his people from their sins. </a:t>
            </a:r>
            <a:endParaRPr lang="en-US" sz="1200" b="1" i="0" u="none" strike="noStrike" kern="1200" baseline="0" dirty="0">
              <a:solidFill>
                <a:schemeClr val="tx2"/>
              </a:solidFill>
              <a:latin typeface="+mn-lt"/>
              <a:ea typeface="+mn-ea"/>
              <a:cs typeface="+mn-cs"/>
            </a:endParaRPr>
          </a:p>
          <a:p>
            <a:r>
              <a:rPr lang="en-US" sz="1200" b="1" i="0" u="none" strike="noStrike" kern="1200" baseline="0" dirty="0">
                <a:solidFill>
                  <a:schemeClr val="tx2"/>
                </a:solidFill>
                <a:latin typeface="+mn-lt"/>
                <a:ea typeface="+mn-ea"/>
                <a:cs typeface="+mn-cs"/>
              </a:rPr>
              <a:t>Heb. 10:1-4 </a:t>
            </a:r>
            <a:r>
              <a:rPr lang="en-US" sz="1200" b="0" i="0" u="none" strike="noStrike" kern="1200" baseline="0" dirty="0">
                <a:solidFill>
                  <a:schemeClr val="tx2"/>
                </a:solidFill>
                <a:latin typeface="+mn-lt"/>
                <a:ea typeface="+mn-ea"/>
                <a:cs typeface="+mn-cs"/>
              </a:rPr>
              <a:t>- For the law having a shadow of good things to come, and not the very image of the things, can never with those sacrifices which they offered year by year continually make the comers thereunto perfect. 2 For then would they not have ceased to be offered? because that the worshippers once purged should have had no more conscience of sins. 3 But in those sacrifices there is a remembrance again made of sins every year. 4 For it is not possible that the blood of bulls and of goats should take away sins.</a:t>
            </a:r>
          </a:p>
          <a:p>
            <a:endParaRPr lang="en-US" sz="1200" b="1" i="0" u="none" strike="noStrike" kern="1200" baseline="0" dirty="0">
              <a:solidFill>
                <a:schemeClr val="tx2"/>
              </a:solidFill>
              <a:latin typeface="+mn-lt"/>
              <a:ea typeface="+mn-ea"/>
              <a:cs typeface="+mn-cs"/>
            </a:endParaRPr>
          </a:p>
          <a:p>
            <a:endParaRPr lang="en-US" sz="1200" b="1" i="0" u="none" strike="noStrike" kern="1200" baseline="0" dirty="0">
              <a:solidFill>
                <a:schemeClr val="tx2"/>
              </a:solidFill>
              <a:latin typeface="+mn-lt"/>
              <a:ea typeface="+mn-ea"/>
              <a:cs typeface="+mn-cs"/>
            </a:endParaRPr>
          </a:p>
          <a:p>
            <a:endParaRPr lang="en-US" sz="1200" b="1" i="0" u="none" strike="noStrike" kern="1200" baseline="0" dirty="0">
              <a:solidFill>
                <a:schemeClr val="tx2"/>
              </a:solidFill>
              <a:latin typeface="+mn-lt"/>
              <a:ea typeface="+mn-ea"/>
              <a:cs typeface="+mn-cs"/>
            </a:endParaRPr>
          </a:p>
        </p:txBody>
      </p:sp>
      <p:sp>
        <p:nvSpPr>
          <p:cNvPr id="4" name="Slide Number Placeholder 3"/>
          <p:cNvSpPr>
            <a:spLocks noGrp="1"/>
          </p:cNvSpPr>
          <p:nvPr>
            <p:ph type="sldNum" sz="quarter" idx="5"/>
          </p:nvPr>
        </p:nvSpPr>
        <p:spPr/>
        <p:txBody>
          <a:bodyPr/>
          <a:lstStyle/>
          <a:p>
            <a:fld id="{5FB91549-43BF-425A-AF25-75262019208C}" type="slidenum">
              <a:rPr lang="en-US" smtClean="0"/>
              <a:t>10</a:t>
            </a:fld>
            <a:endParaRPr lang="en-US"/>
          </a:p>
        </p:txBody>
      </p:sp>
    </p:spTree>
    <p:extLst>
      <p:ext uri="{BB962C8B-B14F-4D97-AF65-F5344CB8AC3E}">
        <p14:creationId xmlns:p14="http://schemas.microsoft.com/office/powerpoint/2010/main" val="15689085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1" u="sng" strike="noStrike" kern="1200" baseline="0" dirty="0">
                <a:solidFill>
                  <a:schemeClr val="tx2"/>
                </a:solidFill>
                <a:latin typeface="+mn-lt"/>
                <a:ea typeface="+mn-ea"/>
                <a:cs typeface="+mn-cs"/>
              </a:rPr>
              <a:t>Titus 2:14 - Who gave himself for us, that he might redeem us from all iniquity, and purify unto himself a peculiar people, zealous of good works.</a:t>
            </a:r>
          </a:p>
          <a:p>
            <a:r>
              <a:rPr lang="en-US" sz="1200" b="1" i="0" u="none" strike="noStrike" kern="1200" baseline="0" dirty="0">
                <a:solidFill>
                  <a:schemeClr val="tx2"/>
                </a:solidFill>
                <a:latin typeface="+mn-lt"/>
                <a:ea typeface="+mn-ea"/>
                <a:cs typeface="+mn-cs"/>
              </a:rPr>
              <a:t>Eph. 5:25-27 </a:t>
            </a:r>
            <a:r>
              <a:rPr lang="en-US" sz="1200" b="0" i="0" u="none" strike="noStrike" kern="1200" baseline="0" dirty="0">
                <a:solidFill>
                  <a:schemeClr val="tx2"/>
                </a:solidFill>
                <a:latin typeface="+mn-lt"/>
                <a:ea typeface="+mn-ea"/>
                <a:cs typeface="+mn-cs"/>
              </a:rPr>
              <a:t>- Husbands, love your wives, even as Christ also loved the church, and gave himself for it; 26 That he might sanctify and cleanse it with the washing of water by the word, 27 That he might present it to himself a glorious church, not having spot, or wrinkle, or any such thing; but that it should be holy and without blemish.</a:t>
            </a:r>
          </a:p>
          <a:p>
            <a:r>
              <a:rPr lang="en-US" sz="1200" b="1" i="0" u="none" strike="noStrike" kern="1200" baseline="0" dirty="0">
                <a:solidFill>
                  <a:schemeClr val="tx2"/>
                </a:solidFill>
                <a:latin typeface="+mn-lt"/>
                <a:ea typeface="+mn-ea"/>
                <a:cs typeface="+mn-cs"/>
              </a:rPr>
              <a:t>1 Cor. 6:19-20 </a:t>
            </a:r>
            <a:r>
              <a:rPr lang="en-US" sz="1200" b="0" i="0" u="none" strike="noStrike" kern="1200" baseline="0" dirty="0">
                <a:solidFill>
                  <a:schemeClr val="tx2"/>
                </a:solidFill>
                <a:latin typeface="+mn-lt"/>
                <a:ea typeface="+mn-ea"/>
                <a:cs typeface="+mn-cs"/>
              </a:rPr>
              <a:t>- What? know ye not that your body is the temple of the Holy Ghost which is in you, which ye have of God, and ye are not your own? 20 For ye are </a:t>
            </a:r>
            <a:r>
              <a:rPr lang="en-US" sz="1200" b="1" i="0" u="none" strike="noStrike" kern="1200" baseline="0" dirty="0">
                <a:solidFill>
                  <a:schemeClr val="tx2"/>
                </a:solidFill>
                <a:latin typeface="+mn-lt"/>
                <a:ea typeface="+mn-ea"/>
                <a:cs typeface="+mn-cs"/>
              </a:rPr>
              <a:t>bought with a price</a:t>
            </a:r>
            <a:r>
              <a:rPr lang="en-US" sz="1200" b="0" i="0" u="none" strike="noStrike" kern="1200" baseline="0" dirty="0">
                <a:solidFill>
                  <a:schemeClr val="tx2"/>
                </a:solidFill>
                <a:latin typeface="+mn-lt"/>
                <a:ea typeface="+mn-ea"/>
                <a:cs typeface="+mn-cs"/>
              </a:rPr>
              <a:t>: therefore glorify God in your body, and in your spirit, which are God's.</a:t>
            </a:r>
            <a:endParaRPr lang="en-US" sz="1200" b="1" i="0" u="none" strike="noStrike" kern="1200" baseline="0" dirty="0">
              <a:solidFill>
                <a:schemeClr val="tx2"/>
              </a:solidFill>
              <a:latin typeface="+mn-lt"/>
              <a:ea typeface="+mn-ea"/>
              <a:cs typeface="+mn-cs"/>
            </a:endParaRPr>
          </a:p>
          <a:p>
            <a:r>
              <a:rPr lang="en-US" sz="1200" b="0" i="0" u="none" strike="noStrike" kern="1200" baseline="0" dirty="0">
                <a:solidFill>
                  <a:schemeClr val="tx2"/>
                </a:solidFill>
                <a:latin typeface="+mn-lt"/>
                <a:ea typeface="+mn-ea"/>
                <a:cs typeface="+mn-cs"/>
              </a:rPr>
              <a:t> </a:t>
            </a:r>
          </a:p>
        </p:txBody>
      </p:sp>
      <p:sp>
        <p:nvSpPr>
          <p:cNvPr id="4" name="Slide Number Placeholder 3"/>
          <p:cNvSpPr>
            <a:spLocks noGrp="1"/>
          </p:cNvSpPr>
          <p:nvPr>
            <p:ph type="sldNum" sz="quarter" idx="5"/>
          </p:nvPr>
        </p:nvSpPr>
        <p:spPr/>
        <p:txBody>
          <a:bodyPr/>
          <a:lstStyle/>
          <a:p>
            <a:fld id="{5FB91549-43BF-425A-AF25-75262019208C}" type="slidenum">
              <a:rPr lang="en-US" smtClean="0"/>
              <a:t>11</a:t>
            </a:fld>
            <a:endParaRPr lang="en-US"/>
          </a:p>
        </p:txBody>
      </p:sp>
    </p:spTree>
    <p:extLst>
      <p:ext uri="{BB962C8B-B14F-4D97-AF65-F5344CB8AC3E}">
        <p14:creationId xmlns:p14="http://schemas.microsoft.com/office/powerpoint/2010/main" val="6399954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1" u="sng" strike="noStrike" kern="1200" baseline="0" dirty="0">
                <a:solidFill>
                  <a:schemeClr val="tx2"/>
                </a:solidFill>
                <a:latin typeface="+mn-lt"/>
                <a:ea typeface="+mn-ea"/>
                <a:cs typeface="+mn-cs"/>
              </a:rPr>
              <a:t>Titus 2:14 - Who gave himself for us, that he might redeem us from all iniquity, and purify unto himself a peculiar people, zealous of good works.</a:t>
            </a:r>
          </a:p>
          <a:p>
            <a:r>
              <a:rPr lang="en-US" sz="1200" b="1" i="0" u="none" strike="noStrike" kern="1200" baseline="0" dirty="0">
                <a:solidFill>
                  <a:schemeClr val="tx2"/>
                </a:solidFill>
                <a:latin typeface="+mn-lt"/>
                <a:ea typeface="+mn-ea"/>
                <a:cs typeface="+mn-cs"/>
              </a:rPr>
              <a:t>Eph. 2:10 </a:t>
            </a:r>
            <a:r>
              <a:rPr lang="en-US" sz="1200" b="0" i="0" u="none" strike="noStrike" kern="1200" baseline="0" dirty="0">
                <a:solidFill>
                  <a:schemeClr val="tx2"/>
                </a:solidFill>
                <a:latin typeface="+mn-lt"/>
                <a:ea typeface="+mn-ea"/>
                <a:cs typeface="+mn-cs"/>
              </a:rPr>
              <a:t>- For we are his workmanship, created in Christ Jesus unto good works, which God hath before ordained that we should walk in them.  </a:t>
            </a:r>
          </a:p>
          <a:p>
            <a:r>
              <a:rPr lang="en-US" sz="1200" b="1" i="0" u="none" strike="noStrike" kern="1200" baseline="0" dirty="0">
                <a:solidFill>
                  <a:schemeClr val="tx2"/>
                </a:solidFill>
                <a:latin typeface="+mn-lt"/>
                <a:ea typeface="+mn-ea"/>
                <a:cs typeface="+mn-cs"/>
              </a:rPr>
              <a:t>Eph. 5:1-10 - READ</a:t>
            </a:r>
          </a:p>
          <a:p>
            <a:r>
              <a:rPr lang="en-US" sz="1200" b="1" i="0" u="none" strike="noStrike" kern="1200" baseline="0" dirty="0">
                <a:solidFill>
                  <a:schemeClr val="tx2"/>
                </a:solidFill>
                <a:latin typeface="+mn-lt"/>
                <a:ea typeface="+mn-ea"/>
                <a:cs typeface="+mn-cs"/>
              </a:rPr>
              <a:t>Gal. 3:13 </a:t>
            </a:r>
            <a:r>
              <a:rPr lang="en-US" sz="1200" b="0" i="0" u="none" strike="noStrike" kern="1200" baseline="0" dirty="0">
                <a:solidFill>
                  <a:schemeClr val="tx2"/>
                </a:solidFill>
                <a:latin typeface="+mn-lt"/>
                <a:ea typeface="+mn-ea"/>
                <a:cs typeface="+mn-cs"/>
              </a:rPr>
              <a:t>- Christ hath </a:t>
            </a:r>
            <a:r>
              <a:rPr lang="en-US" sz="1200" b="1" i="0" u="none" strike="noStrike" kern="1200" baseline="0" dirty="0">
                <a:solidFill>
                  <a:schemeClr val="tx2"/>
                </a:solidFill>
                <a:latin typeface="+mn-lt"/>
                <a:ea typeface="+mn-ea"/>
                <a:cs typeface="+mn-cs"/>
              </a:rPr>
              <a:t>redeemed us from the curse of the law, being made a curse for us</a:t>
            </a:r>
            <a:r>
              <a:rPr lang="en-US" sz="1200" b="0" i="0" u="none" strike="noStrike" kern="1200" baseline="0" dirty="0">
                <a:solidFill>
                  <a:schemeClr val="tx2"/>
                </a:solidFill>
                <a:latin typeface="+mn-lt"/>
                <a:ea typeface="+mn-ea"/>
                <a:cs typeface="+mn-cs"/>
              </a:rPr>
              <a:t>: for it is written, Cursed is every one that </a:t>
            </a:r>
            <a:r>
              <a:rPr lang="en-US" sz="1200" b="0" i="0" u="none" strike="noStrike" kern="1200" baseline="0" dirty="0" err="1">
                <a:solidFill>
                  <a:schemeClr val="tx2"/>
                </a:solidFill>
                <a:latin typeface="+mn-lt"/>
                <a:ea typeface="+mn-ea"/>
                <a:cs typeface="+mn-cs"/>
              </a:rPr>
              <a:t>hangeth</a:t>
            </a:r>
            <a:r>
              <a:rPr lang="en-US" sz="1200" b="0" i="0" u="none" strike="noStrike" kern="1200" baseline="0" dirty="0">
                <a:solidFill>
                  <a:schemeClr val="tx2"/>
                </a:solidFill>
                <a:latin typeface="+mn-lt"/>
                <a:ea typeface="+mn-ea"/>
                <a:cs typeface="+mn-cs"/>
              </a:rPr>
              <a:t> on a tree:</a:t>
            </a:r>
          </a:p>
          <a:p>
            <a:r>
              <a:rPr lang="en-US" sz="1200" b="1" i="0" u="none" strike="noStrike" kern="1200" baseline="0" dirty="0">
                <a:solidFill>
                  <a:schemeClr val="tx2"/>
                </a:solidFill>
                <a:latin typeface="+mn-lt"/>
                <a:ea typeface="+mn-ea"/>
                <a:cs typeface="+mn-cs"/>
              </a:rPr>
              <a:t>Rom. 5:19 </a:t>
            </a:r>
            <a:r>
              <a:rPr lang="en-US" sz="1200" b="0" i="0" u="none" strike="noStrike" kern="1200" baseline="0" dirty="0">
                <a:solidFill>
                  <a:schemeClr val="tx2"/>
                </a:solidFill>
                <a:latin typeface="+mn-lt"/>
                <a:ea typeface="+mn-ea"/>
                <a:cs typeface="+mn-cs"/>
              </a:rPr>
              <a:t>- For as by one man’s (Adam) disobedience many were made sinners, so by the obedience of one (Christ) shall many be made righteous</a:t>
            </a:r>
          </a:p>
          <a:p>
            <a:r>
              <a:rPr lang="en-US" sz="1200" b="1" i="0" u="none" strike="noStrike" kern="1200" baseline="0" dirty="0">
                <a:solidFill>
                  <a:schemeClr val="tx2"/>
                </a:solidFill>
                <a:latin typeface="+mn-lt"/>
                <a:ea typeface="+mn-ea"/>
                <a:cs typeface="+mn-cs"/>
              </a:rPr>
              <a:t>Vicarious - </a:t>
            </a:r>
            <a:r>
              <a:rPr lang="en-US" b="1" dirty="0"/>
              <a:t>: </a:t>
            </a:r>
            <a:r>
              <a:rPr lang="en-US" dirty="0"/>
              <a:t>performed or suffered by one person as a substitute for another or to the benefit or advantage of another </a:t>
            </a:r>
            <a:r>
              <a:rPr lang="en-US" b="1" dirty="0"/>
              <a:t>: </a:t>
            </a:r>
            <a:r>
              <a:rPr lang="en-US" dirty="0">
                <a:hlinkClick r:id="rId3"/>
              </a:rPr>
              <a:t>substitutionary</a:t>
            </a:r>
            <a:endParaRPr lang="en-US" dirty="0"/>
          </a:p>
          <a:p>
            <a:r>
              <a:rPr lang="en-US" sz="1200" b="1" i="0" u="none" strike="noStrike" kern="1200" baseline="0" dirty="0">
                <a:solidFill>
                  <a:schemeClr val="tx2"/>
                </a:solidFill>
                <a:latin typeface="+mn-lt"/>
                <a:ea typeface="+mn-ea"/>
                <a:cs typeface="+mn-cs"/>
              </a:rPr>
              <a:t>2 Tim. 3:16-17 </a:t>
            </a:r>
            <a:r>
              <a:rPr lang="en-US" sz="1200" b="0" i="0" u="none" strike="noStrike" kern="1200" baseline="0" dirty="0">
                <a:solidFill>
                  <a:schemeClr val="tx2"/>
                </a:solidFill>
                <a:latin typeface="+mn-lt"/>
                <a:ea typeface="+mn-ea"/>
                <a:cs typeface="+mn-cs"/>
              </a:rPr>
              <a:t>- All scripture is given (conduct) honest among the Gentiles: that, whereas they speak against you as evildoers, they may by your good works, which they shall behold, glorify God in the day of visitation.</a:t>
            </a:r>
          </a:p>
          <a:p>
            <a:endParaRPr lang="en-US" sz="1200" b="0" i="0" u="none" strike="noStrike" kern="1200" baseline="0" dirty="0">
              <a:solidFill>
                <a:schemeClr val="tx2"/>
              </a:solidFill>
              <a:latin typeface="+mn-lt"/>
              <a:ea typeface="+mn-ea"/>
              <a:cs typeface="+mn-cs"/>
            </a:endParaRPr>
          </a:p>
        </p:txBody>
      </p:sp>
      <p:sp>
        <p:nvSpPr>
          <p:cNvPr id="4" name="Slide Number Placeholder 3"/>
          <p:cNvSpPr>
            <a:spLocks noGrp="1"/>
          </p:cNvSpPr>
          <p:nvPr>
            <p:ph type="sldNum" sz="quarter" idx="5"/>
          </p:nvPr>
        </p:nvSpPr>
        <p:spPr/>
        <p:txBody>
          <a:bodyPr/>
          <a:lstStyle/>
          <a:p>
            <a:fld id="{5FB91549-43BF-425A-AF25-75262019208C}" type="slidenum">
              <a:rPr lang="en-US" smtClean="0"/>
              <a:t>12</a:t>
            </a:fld>
            <a:endParaRPr lang="en-US"/>
          </a:p>
        </p:txBody>
      </p:sp>
    </p:spTree>
    <p:extLst>
      <p:ext uri="{BB962C8B-B14F-4D97-AF65-F5344CB8AC3E}">
        <p14:creationId xmlns:p14="http://schemas.microsoft.com/office/powerpoint/2010/main" val="34086529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FB91549-43BF-425A-AF25-75262019208C}" type="slidenum">
              <a:rPr lang="en-US" smtClean="0"/>
              <a:t>13</a:t>
            </a:fld>
            <a:endParaRPr lang="en-US"/>
          </a:p>
        </p:txBody>
      </p:sp>
    </p:spTree>
    <p:extLst>
      <p:ext uri="{BB962C8B-B14F-4D97-AF65-F5344CB8AC3E}">
        <p14:creationId xmlns:p14="http://schemas.microsoft.com/office/powerpoint/2010/main" val="29057633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Titus 2:11-14 NKJV </a:t>
            </a:r>
            <a:r>
              <a:rPr lang="en-US" dirty="0"/>
              <a:t>- For the grace of God that brings salvation has appeared to all men, 12 teaching us that, denying ungodliness and worldly lusts, we should live soberly, righteously, and godly in the present age, 13 looking for the blessed hope and glorious appearing of our great God and Savior Jesus Christ, 14 who gave Himself for us, that He might redeem us from every lawless deed and purify for Himself His own special people, zealous for good works.</a:t>
            </a:r>
          </a:p>
          <a:p>
            <a:endParaRPr lang="en-US" dirty="0"/>
          </a:p>
        </p:txBody>
      </p:sp>
      <p:sp>
        <p:nvSpPr>
          <p:cNvPr id="4" name="Slide Number Placeholder 3"/>
          <p:cNvSpPr>
            <a:spLocks noGrp="1"/>
          </p:cNvSpPr>
          <p:nvPr>
            <p:ph type="sldNum" sz="quarter" idx="5"/>
          </p:nvPr>
        </p:nvSpPr>
        <p:spPr/>
        <p:txBody>
          <a:bodyPr/>
          <a:lstStyle/>
          <a:p>
            <a:fld id="{5FB91549-43BF-425A-AF25-75262019208C}" type="slidenum">
              <a:rPr lang="en-US" smtClean="0"/>
              <a:t>14</a:t>
            </a:fld>
            <a:endParaRPr lang="en-US"/>
          </a:p>
        </p:txBody>
      </p:sp>
    </p:spTree>
    <p:extLst>
      <p:ext uri="{BB962C8B-B14F-4D97-AF65-F5344CB8AC3E}">
        <p14:creationId xmlns:p14="http://schemas.microsoft.com/office/powerpoint/2010/main" val="6795263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Eph. 2:8 </a:t>
            </a:r>
            <a:r>
              <a:rPr lang="en-US" dirty="0"/>
              <a:t>- For by grace are ye saved through faith; and that not of yourselves: it is the gift of God: </a:t>
            </a:r>
          </a:p>
          <a:p>
            <a:r>
              <a:rPr lang="en-US" b="1" dirty="0"/>
              <a:t>Jn. 3:16 </a:t>
            </a:r>
            <a:r>
              <a:rPr lang="en-US" dirty="0"/>
              <a:t>-  For God so loved the world, that he gave his only begotten Son, that whosoever believeth in him should not perish, but have everlasting life.</a:t>
            </a:r>
          </a:p>
          <a:p>
            <a:r>
              <a:rPr lang="en-US" b="1" dirty="0"/>
              <a:t>Lk. 19:10 </a:t>
            </a:r>
            <a:r>
              <a:rPr lang="en-US" dirty="0"/>
              <a:t>- For the Son of man is come to seek and to save that which was lost.</a:t>
            </a:r>
          </a:p>
          <a:p>
            <a:r>
              <a:rPr lang="en-US" b="1" dirty="0"/>
              <a:t>Jn. 16:13 </a:t>
            </a:r>
            <a:r>
              <a:rPr lang="en-US" dirty="0"/>
              <a:t>- Howbeit when he, the Spirit of truth, is come, he will guide you into all truth: for he shall not speak of himself; but whatsoever he shall hear, that shall he speak: and he will shew you things to come.</a:t>
            </a:r>
          </a:p>
          <a:p>
            <a:r>
              <a:rPr lang="en-US" b="1" dirty="0"/>
              <a:t>Rom. 16:16 </a:t>
            </a:r>
            <a:r>
              <a:rPr lang="en-US" dirty="0"/>
              <a:t>- For I am not ashamed of the gospel of Christ: for it is the power of God unto salvation to every one that believeth; to the Jew first, and also to the Greek. </a:t>
            </a:r>
          </a:p>
          <a:p>
            <a:r>
              <a:rPr lang="en-US" b="1" dirty="0"/>
              <a:t>Rom. 5:9 </a:t>
            </a:r>
            <a:r>
              <a:rPr lang="en-US" dirty="0"/>
              <a:t>- Much more then, being now justified by his blood, we shall be saved from wrath through </a:t>
            </a:r>
            <a:r>
              <a:rPr lang="en-US"/>
              <a:t>him.</a:t>
            </a:r>
            <a:endParaRPr lang="en-US" dirty="0"/>
          </a:p>
          <a:p>
            <a:r>
              <a:rPr lang="en-US" b="1" dirty="0"/>
              <a:t>Rom. 10:17 </a:t>
            </a:r>
            <a:r>
              <a:rPr lang="en-US" dirty="0"/>
              <a:t>- So then faith cometh by hearing, and hearing by the word of God.</a:t>
            </a:r>
          </a:p>
          <a:p>
            <a:r>
              <a:rPr lang="en-US" b="1" dirty="0"/>
              <a:t>Jn. 8:32 </a:t>
            </a:r>
            <a:r>
              <a:rPr lang="en-US" dirty="0"/>
              <a:t>- And ye shall know the truth, and the truth shall make you free. </a:t>
            </a:r>
          </a:p>
          <a:p>
            <a:r>
              <a:rPr lang="en-US" b="1" dirty="0"/>
              <a:t>Heb. 11:6 </a:t>
            </a:r>
            <a:r>
              <a:rPr lang="en-US" dirty="0"/>
              <a:t>- But without faith it is impossible to please him: for he that cometh to God must believe that he is, and that he is a rewarder of them that diligently seek him. </a:t>
            </a:r>
          </a:p>
          <a:p>
            <a:r>
              <a:rPr lang="en-US" b="1" dirty="0"/>
              <a:t>Jn. 20:31 </a:t>
            </a:r>
            <a:r>
              <a:rPr lang="en-US" dirty="0"/>
              <a:t>- But these are written, that ye might believe that Jesus is the Christ, the Son of God; and that believing ye might have life through his name.</a:t>
            </a:r>
          </a:p>
          <a:p>
            <a:r>
              <a:rPr lang="en-US" b="1" dirty="0"/>
              <a:t>Lk. 13:3 </a:t>
            </a:r>
            <a:r>
              <a:rPr lang="en-US" dirty="0"/>
              <a:t>- I tell you, Nay: but, except ye repent, ye shall all likewise perish.</a:t>
            </a:r>
          </a:p>
          <a:p>
            <a:r>
              <a:rPr lang="en-US" b="1" dirty="0"/>
              <a:t>Acts 17:30 </a:t>
            </a:r>
            <a:r>
              <a:rPr lang="en-US" dirty="0"/>
              <a:t>- And the times of this ignorance God winked at; but now </a:t>
            </a:r>
            <a:r>
              <a:rPr lang="en-US" dirty="0" err="1"/>
              <a:t>commandeth</a:t>
            </a:r>
            <a:r>
              <a:rPr lang="en-US" dirty="0"/>
              <a:t> all men every where to repent: </a:t>
            </a:r>
          </a:p>
          <a:p>
            <a:r>
              <a:rPr lang="en-US" b="1" dirty="0"/>
              <a:t>Rom. 10:10 </a:t>
            </a:r>
            <a:r>
              <a:rPr lang="en-US" dirty="0"/>
              <a:t>- For with the heart man believeth unto righteousness; and with the mouth confession is made unto salvation. </a:t>
            </a:r>
          </a:p>
          <a:p>
            <a:r>
              <a:rPr lang="en-US" b="1" dirty="0"/>
              <a:t>Matt. 10:32 </a:t>
            </a:r>
            <a:r>
              <a:rPr lang="en-US" dirty="0"/>
              <a:t>- Whosoever therefore shall confess me before men, him will I confess also before my Father which is in heaven. </a:t>
            </a:r>
          </a:p>
          <a:p>
            <a:r>
              <a:rPr lang="en-US" b="1" dirty="0"/>
              <a:t>Gal. 3:27 </a:t>
            </a:r>
            <a:r>
              <a:rPr lang="en-US" dirty="0"/>
              <a:t>- For as many of you as have been baptized into Christ have put on Christ.</a:t>
            </a:r>
          </a:p>
          <a:p>
            <a:r>
              <a:rPr lang="en-US" b="1" dirty="0"/>
              <a:t>Acts. 2:38 </a:t>
            </a:r>
            <a:r>
              <a:rPr lang="en-US" dirty="0"/>
              <a:t>- Then Peter said unto them, Repent, and be baptized every one of you in the name of Jesus Christ for the remission of sins, and ye shall receive the gift of the Holy Ghost. </a:t>
            </a:r>
          </a:p>
          <a:p>
            <a:r>
              <a:rPr lang="en-US" b="1" dirty="0"/>
              <a:t>Mk. 16:16 </a:t>
            </a:r>
            <a:r>
              <a:rPr lang="en-US" dirty="0"/>
              <a:t>- He that believeth and is baptized shall be saved; but he that believeth not shall be damned.</a:t>
            </a:r>
          </a:p>
          <a:p>
            <a:r>
              <a:rPr lang="en-US" b="1" dirty="0"/>
              <a:t>Rev. 2:10</a:t>
            </a:r>
            <a:r>
              <a:rPr lang="en-US" dirty="0"/>
              <a:t> - Fear none of those things which thou shalt suffer: behold, the devil shall cast some of you into prison, that ye may be tried; and ye shall have tribulation ten days: be thou faithful unto death, and I will give thee a crown of life.</a:t>
            </a:r>
          </a:p>
          <a:p>
            <a:endParaRPr lang="en-US" dirty="0"/>
          </a:p>
          <a:p>
            <a:endParaRPr lang="en-US" dirty="0"/>
          </a:p>
        </p:txBody>
      </p:sp>
      <p:sp>
        <p:nvSpPr>
          <p:cNvPr id="4" name="Slide Number Placeholder 3"/>
          <p:cNvSpPr>
            <a:spLocks noGrp="1"/>
          </p:cNvSpPr>
          <p:nvPr>
            <p:ph type="sldNum" sz="quarter" idx="5"/>
          </p:nvPr>
        </p:nvSpPr>
        <p:spPr/>
        <p:txBody>
          <a:bodyPr/>
          <a:lstStyle/>
          <a:p>
            <a:fld id="{7A850937-CA62-42D6-B57A-4734BCE32EF1}" type="slidenum">
              <a:rPr lang="en-US" smtClean="0"/>
              <a:t>15</a:t>
            </a:fld>
            <a:endParaRPr lang="en-US"/>
          </a:p>
        </p:txBody>
      </p:sp>
    </p:spTree>
    <p:extLst>
      <p:ext uri="{BB962C8B-B14F-4D97-AF65-F5344CB8AC3E}">
        <p14:creationId xmlns:p14="http://schemas.microsoft.com/office/powerpoint/2010/main" val="35302677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Titus 2:11-14 NKJV </a:t>
            </a:r>
            <a:r>
              <a:rPr lang="en-US" dirty="0"/>
              <a:t>- For the grace of God that brings salvation has appeared to all men, 12 teaching us that, denying ungodliness and worldly lusts, we should live soberly, righteously, and godly in the present age, 13 looking for the blessed hope and glorious appearing of our great God and Savior Jesus Christ, 14 who gave Himself for us, that He might redeem us from every lawless deed and purify for Himself His own special people, zealous for good works.</a:t>
            </a:r>
          </a:p>
          <a:p>
            <a:endParaRPr lang="en-US" dirty="0"/>
          </a:p>
        </p:txBody>
      </p:sp>
      <p:sp>
        <p:nvSpPr>
          <p:cNvPr id="4" name="Slide Number Placeholder 3"/>
          <p:cNvSpPr>
            <a:spLocks noGrp="1"/>
          </p:cNvSpPr>
          <p:nvPr>
            <p:ph type="sldNum" sz="quarter" idx="5"/>
          </p:nvPr>
        </p:nvSpPr>
        <p:spPr/>
        <p:txBody>
          <a:bodyPr/>
          <a:lstStyle/>
          <a:p>
            <a:fld id="{5FB91549-43BF-425A-AF25-75262019208C}" type="slidenum">
              <a:rPr lang="en-US" smtClean="0"/>
              <a:t>2</a:t>
            </a:fld>
            <a:endParaRPr lang="en-US"/>
          </a:p>
        </p:txBody>
      </p:sp>
    </p:spTree>
    <p:extLst>
      <p:ext uri="{BB962C8B-B14F-4D97-AF65-F5344CB8AC3E}">
        <p14:creationId xmlns:p14="http://schemas.microsoft.com/office/powerpoint/2010/main" val="42235068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u="sng" dirty="0"/>
              <a:t>Titus 2:11 - For the grace of God that bringeth salvation hath appeared to all men. 12  Teaching us….</a:t>
            </a:r>
          </a:p>
          <a:p>
            <a:r>
              <a:rPr lang="en-US" b="1" dirty="0"/>
              <a:t>Matt. 28:18-20 </a:t>
            </a:r>
            <a:r>
              <a:rPr lang="en-US" dirty="0"/>
              <a:t>-  And Jesus came and spake unto them, saying, All power is given unto me in heaven and in earth. 19 Go ye therefore, and teach </a:t>
            </a:r>
            <a:r>
              <a:rPr lang="en-US" b="1" dirty="0"/>
              <a:t>all nations</a:t>
            </a:r>
            <a:r>
              <a:rPr lang="en-US" dirty="0"/>
              <a:t>, baptizing them in the name of the Father, and of the Son, and of the Holy Ghost: 20 Teaching them to observe all things whatsoever I have commanded you: and, lo, I am with you </a:t>
            </a:r>
            <a:r>
              <a:rPr lang="en-US" dirty="0" err="1"/>
              <a:t>alway</a:t>
            </a:r>
            <a:r>
              <a:rPr lang="en-US" dirty="0"/>
              <a:t>, even unto the end of the world. Amen.</a:t>
            </a:r>
          </a:p>
          <a:p>
            <a:r>
              <a:rPr lang="en-US" b="1" dirty="0"/>
              <a:t>Mk. 16:15-16 </a:t>
            </a:r>
            <a:r>
              <a:rPr lang="en-US" dirty="0"/>
              <a:t>- And he said unto them, Go ye into </a:t>
            </a:r>
            <a:r>
              <a:rPr lang="en-US" b="1" dirty="0"/>
              <a:t>all the world</a:t>
            </a:r>
            <a:r>
              <a:rPr lang="en-US" dirty="0"/>
              <a:t>, and preach the gospel to </a:t>
            </a:r>
            <a:r>
              <a:rPr lang="en-US" b="1" dirty="0"/>
              <a:t>every creature</a:t>
            </a:r>
            <a:r>
              <a:rPr lang="en-US" dirty="0"/>
              <a:t>. 16 He that believeth and is baptized shall be saved; but he that believeth not shall be damned.</a:t>
            </a:r>
          </a:p>
          <a:p>
            <a:r>
              <a:rPr lang="en-US" b="1" dirty="0"/>
              <a:t>Jn. 3:16 </a:t>
            </a:r>
            <a:r>
              <a:rPr lang="en-US" dirty="0"/>
              <a:t>- For God so loved the world, that he gave his only begotten Son, that </a:t>
            </a:r>
            <a:r>
              <a:rPr lang="en-US" b="1" dirty="0"/>
              <a:t>whosoever</a:t>
            </a:r>
            <a:r>
              <a:rPr lang="en-US" dirty="0"/>
              <a:t> believeth in him should not perish, but have everlasting life.</a:t>
            </a:r>
          </a:p>
          <a:p>
            <a:r>
              <a:rPr lang="en-US" b="1" dirty="0"/>
              <a:t>2 Cor. 5:14-15 </a:t>
            </a:r>
            <a:r>
              <a:rPr lang="en-US" dirty="0"/>
              <a:t>-  For the love of Christ </a:t>
            </a:r>
            <a:r>
              <a:rPr lang="en-US" dirty="0" err="1"/>
              <a:t>constraineth</a:t>
            </a:r>
            <a:r>
              <a:rPr lang="en-US" dirty="0"/>
              <a:t> us; because we thus judge, that if </a:t>
            </a:r>
            <a:r>
              <a:rPr lang="en-US" b="1" dirty="0"/>
              <a:t>one died for all</a:t>
            </a:r>
            <a:r>
              <a:rPr lang="en-US" dirty="0"/>
              <a:t>, then were all dead: 15 And that he died </a:t>
            </a:r>
            <a:r>
              <a:rPr lang="en-US" b="1" dirty="0"/>
              <a:t>for all, </a:t>
            </a:r>
            <a:r>
              <a:rPr lang="en-US" dirty="0"/>
              <a:t>that they which live should not henceforth live unto themselves, but unto him which died for them, and rose again.</a:t>
            </a:r>
          </a:p>
          <a:p>
            <a:r>
              <a:rPr lang="en-US" b="1" dirty="0"/>
              <a:t>Heb. 2:9 </a:t>
            </a:r>
            <a:r>
              <a:rPr lang="en-US" dirty="0"/>
              <a:t>- But we see Jesus, who was made a little lower than the angels for the suffering of death, crowned with glory and </a:t>
            </a:r>
            <a:r>
              <a:rPr lang="en-US" dirty="0" err="1"/>
              <a:t>honour</a:t>
            </a:r>
            <a:r>
              <a:rPr lang="en-US" dirty="0"/>
              <a:t>; that he by the grace of God should taste death for </a:t>
            </a:r>
            <a:r>
              <a:rPr lang="en-US" b="1" dirty="0"/>
              <a:t>every man.</a:t>
            </a:r>
          </a:p>
          <a:p>
            <a:r>
              <a:rPr lang="en-US" b="1" dirty="0"/>
              <a:t>1 Tim. 2:5-6 </a:t>
            </a:r>
            <a:r>
              <a:rPr lang="en-US" b="0" dirty="0"/>
              <a:t>-  For there is one God, and one mediator between God and men, the man Christ Jesus; 6 Who gave himself a ransom </a:t>
            </a:r>
            <a:r>
              <a:rPr lang="en-US" b="1" dirty="0"/>
              <a:t>for all</a:t>
            </a:r>
            <a:r>
              <a:rPr lang="en-US" b="0" dirty="0"/>
              <a:t>, to be testified in due time</a:t>
            </a:r>
            <a:endParaRPr lang="en-US" dirty="0"/>
          </a:p>
          <a:p>
            <a:r>
              <a:rPr lang="en-US" b="1" dirty="0"/>
              <a:t> Acts 10:34-35 </a:t>
            </a:r>
            <a:r>
              <a:rPr lang="en-US" dirty="0"/>
              <a:t>- Then Peter opened his mouth, and said, Of a truth I perceive that God is no respecter of persons: 35 But </a:t>
            </a:r>
            <a:r>
              <a:rPr lang="en-US" b="1" dirty="0"/>
              <a:t>in every nation </a:t>
            </a:r>
            <a:r>
              <a:rPr lang="en-US" dirty="0"/>
              <a:t>he that </a:t>
            </a:r>
            <a:r>
              <a:rPr lang="en-US" dirty="0" err="1"/>
              <a:t>feareth</a:t>
            </a:r>
            <a:r>
              <a:rPr lang="en-US" dirty="0"/>
              <a:t> him, and worketh righteousness, is accepted with him.</a:t>
            </a:r>
          </a:p>
          <a:p>
            <a:r>
              <a:rPr lang="en-US" b="1" dirty="0"/>
              <a:t>Acts 20:24 </a:t>
            </a:r>
            <a:r>
              <a:rPr lang="en-US" dirty="0"/>
              <a:t>- But none of these things move me, neither count I my life dear unto myself, so that I might finish my course with joy, and the ministry, which I have received of the Lord Jesus, to testify the </a:t>
            </a:r>
            <a:r>
              <a:rPr lang="en-US" b="1" dirty="0"/>
              <a:t>gospel of the grace of God</a:t>
            </a:r>
            <a:r>
              <a:rPr lang="en-US" dirty="0"/>
              <a:t>.</a:t>
            </a:r>
          </a:p>
          <a:p>
            <a:r>
              <a:rPr lang="en-US" b="1" dirty="0"/>
              <a:t>Eph. 2:8 </a:t>
            </a:r>
            <a:r>
              <a:rPr lang="en-US" dirty="0"/>
              <a:t>- For by grace are ye saved through faith; and that not of yourselves: it is the gift of God:</a:t>
            </a:r>
          </a:p>
          <a:p>
            <a:endParaRPr lang="en-US" dirty="0"/>
          </a:p>
        </p:txBody>
      </p:sp>
      <p:sp>
        <p:nvSpPr>
          <p:cNvPr id="4" name="Slide Number Placeholder 3"/>
          <p:cNvSpPr>
            <a:spLocks noGrp="1"/>
          </p:cNvSpPr>
          <p:nvPr>
            <p:ph type="sldNum" sz="quarter" idx="5"/>
          </p:nvPr>
        </p:nvSpPr>
        <p:spPr/>
        <p:txBody>
          <a:bodyPr/>
          <a:lstStyle/>
          <a:p>
            <a:fld id="{5FB91549-43BF-425A-AF25-75262019208C}" type="slidenum">
              <a:rPr lang="en-US" smtClean="0"/>
              <a:t>3</a:t>
            </a:fld>
            <a:endParaRPr lang="en-US"/>
          </a:p>
        </p:txBody>
      </p:sp>
    </p:spTree>
    <p:extLst>
      <p:ext uri="{BB962C8B-B14F-4D97-AF65-F5344CB8AC3E}">
        <p14:creationId xmlns:p14="http://schemas.microsoft.com/office/powerpoint/2010/main" val="14977637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b="1" i="1" u="sng" strike="noStrike" kern="1200" baseline="0" dirty="0">
                <a:solidFill>
                  <a:schemeClr val="tx2"/>
                </a:solidFill>
                <a:latin typeface="+mn-lt"/>
                <a:ea typeface="+mn-ea"/>
                <a:cs typeface="+mn-cs"/>
              </a:rPr>
              <a:t>Titus 2:12 - Teaching us that, denying ungodliness and worldly lusts, we should live soberly, righteously, and godly, in this present world;</a:t>
            </a:r>
          </a:p>
          <a:p>
            <a:r>
              <a:rPr lang="en-US" sz="1100" b="1" dirty="0"/>
              <a:t>“Denying” - </a:t>
            </a:r>
            <a:r>
              <a:rPr lang="en-US" sz="1100" b="1" dirty="0" err="1"/>
              <a:t>arneomai</a:t>
            </a:r>
            <a:r>
              <a:rPr lang="en-US" sz="1100" b="1" dirty="0"/>
              <a:t>,  </a:t>
            </a:r>
            <a:r>
              <a:rPr lang="en-US" sz="1100" b="1" dirty="0" err="1"/>
              <a:t>ar</a:t>
            </a:r>
            <a:r>
              <a:rPr lang="en-US" sz="1100" b="1" dirty="0"/>
              <a:t>-</a:t>
            </a:r>
            <a:r>
              <a:rPr lang="en-US" sz="1100" b="1" dirty="0" err="1"/>
              <a:t>neh</a:t>
            </a:r>
            <a:r>
              <a:rPr lang="en-US" sz="1100" b="1" dirty="0"/>
              <a:t>'-om-</a:t>
            </a:r>
            <a:r>
              <a:rPr lang="en-US" sz="1100" b="1" dirty="0" err="1"/>
              <a:t>ahee</a:t>
            </a:r>
            <a:r>
              <a:rPr lang="en-US" sz="1100" b="1" dirty="0"/>
              <a:t> perhaps from 1 (as a negative particle) and the middle voice of 4483; to contradict, i.e. disavow, reject, abnegate:--deny, refuse</a:t>
            </a:r>
          </a:p>
          <a:p>
            <a:r>
              <a:rPr lang="en-US" sz="1100" b="1" dirty="0"/>
              <a:t>Ungodliness - </a:t>
            </a:r>
            <a:r>
              <a:rPr lang="en-US" sz="1100" b="1" dirty="0" err="1"/>
              <a:t>Gk</a:t>
            </a:r>
            <a:r>
              <a:rPr lang="en-US" sz="1100" b="1" dirty="0"/>
              <a:t> - </a:t>
            </a:r>
            <a:r>
              <a:rPr lang="en-US" sz="1100" b="1" i="1" u="none" strike="noStrike" kern="1200" baseline="0" dirty="0" err="1">
                <a:solidFill>
                  <a:schemeClr val="tx2"/>
                </a:solidFill>
                <a:latin typeface="+mn-lt"/>
                <a:ea typeface="+mn-ea"/>
                <a:cs typeface="+mn-cs"/>
              </a:rPr>
              <a:t>asebeia</a:t>
            </a:r>
            <a:r>
              <a:rPr lang="en-US" sz="1100" b="1" i="1" u="none" strike="noStrike" kern="1200" baseline="0" dirty="0">
                <a:solidFill>
                  <a:schemeClr val="tx2"/>
                </a:solidFill>
                <a:latin typeface="+mn-lt"/>
                <a:ea typeface="+mn-ea"/>
                <a:cs typeface="+mn-cs"/>
              </a:rPr>
              <a:t> </a:t>
            </a:r>
            <a:r>
              <a:rPr lang="en-US" sz="1100" b="0" i="1" u="none" strike="noStrike" kern="1200" baseline="0" dirty="0">
                <a:solidFill>
                  <a:schemeClr val="tx2"/>
                </a:solidFill>
                <a:latin typeface="+mn-lt"/>
                <a:ea typeface="+mn-ea"/>
                <a:cs typeface="+mn-cs"/>
              </a:rPr>
              <a:t>  - </a:t>
            </a:r>
            <a:r>
              <a:rPr lang="en-US" sz="1100" b="0" i="0" u="none" strike="noStrike" kern="1200" baseline="0" dirty="0">
                <a:solidFill>
                  <a:schemeClr val="tx2"/>
                </a:solidFill>
                <a:latin typeface="+mn-lt"/>
                <a:ea typeface="+mn-ea"/>
                <a:cs typeface="+mn-cs"/>
              </a:rPr>
              <a:t>means “impiety, ungodliness, is used of (a) general impiety, Rom. 1:18; 11:26; 2 Tim. 2:16; Titus 2:12; (b) ungodly deeds, Jude 15, R.V., ‘works of ungodliness’ (c) of lust or desires after </a:t>
            </a:r>
            <a:r>
              <a:rPr lang="en-US" sz="1100" b="0" i="0" u="none" strike="noStrike" kern="1200" baseline="0" dirty="0" err="1">
                <a:solidFill>
                  <a:schemeClr val="tx2"/>
                </a:solidFill>
                <a:latin typeface="+mn-lt"/>
                <a:ea typeface="+mn-ea"/>
                <a:cs typeface="+mn-cs"/>
              </a:rPr>
              <a:t>evi</a:t>
            </a:r>
            <a:r>
              <a:rPr lang="en-US" sz="1100" b="0" i="0" u="none" strike="noStrike" kern="1200" baseline="0" dirty="0">
                <a:solidFill>
                  <a:schemeClr val="tx2"/>
                </a:solidFill>
                <a:latin typeface="+mn-lt"/>
                <a:ea typeface="+mn-ea"/>
                <a:cs typeface="+mn-cs"/>
              </a:rPr>
              <a:t> </a:t>
            </a:r>
            <a:r>
              <a:rPr lang="en-US" sz="1100" b="0" i="0" u="none" strike="noStrike" kern="1200" baseline="0" dirty="0" err="1">
                <a:solidFill>
                  <a:schemeClr val="tx2"/>
                </a:solidFill>
                <a:latin typeface="+mn-lt"/>
                <a:ea typeface="+mn-ea"/>
                <a:cs typeface="+mn-cs"/>
              </a:rPr>
              <a:t>lthings</a:t>
            </a:r>
            <a:r>
              <a:rPr lang="en-US" sz="1100" b="0" i="0" u="none" strike="noStrike" kern="1200" baseline="0" dirty="0">
                <a:solidFill>
                  <a:schemeClr val="tx2"/>
                </a:solidFill>
                <a:latin typeface="+mn-lt"/>
                <a:ea typeface="+mn-ea"/>
                <a:cs typeface="+mn-cs"/>
              </a:rPr>
              <a:t>, Jude 18.</a:t>
            </a:r>
            <a:endParaRPr lang="en-US" sz="1100" b="1" dirty="0"/>
          </a:p>
          <a:p>
            <a:r>
              <a:rPr lang="en-US" sz="1100" b="1" dirty="0"/>
              <a:t>Rom. 1:18 </a:t>
            </a:r>
            <a:r>
              <a:rPr lang="en-US" sz="1100" b="0" dirty="0"/>
              <a:t>- For the wrath of God is revealed from heaven against all ungodliness and unrighteousness of men, who hold the truth in unrighteousness; </a:t>
            </a:r>
          </a:p>
          <a:p>
            <a:r>
              <a:rPr lang="en-US" sz="1100" b="1" dirty="0"/>
              <a:t>2 Tim. 2:16 </a:t>
            </a:r>
            <a:r>
              <a:rPr lang="en-US" sz="1100" b="0" dirty="0"/>
              <a:t>- But shun profane and vain babblings: for they will increase unto more ungodliness.</a:t>
            </a:r>
          </a:p>
          <a:p>
            <a:r>
              <a:rPr lang="en-US" sz="1100" b="1" dirty="0"/>
              <a:t>Tit. 2:12 </a:t>
            </a:r>
            <a:r>
              <a:rPr lang="en-US" sz="1100" b="0" dirty="0"/>
              <a:t>- Teaching us that, denying ungodliness and worldly lusts, we should live soberly, righteously, and godly, in this present world;</a:t>
            </a:r>
          </a:p>
          <a:p>
            <a:r>
              <a:rPr lang="en-US" sz="1100" b="1" dirty="0"/>
              <a:t>Jude 18 </a:t>
            </a:r>
            <a:r>
              <a:rPr lang="en-US" sz="1100" b="0" dirty="0"/>
              <a:t>- How that they told you there should be mockers in the last time, who should walk after their own ungodly lusts.</a:t>
            </a:r>
          </a:p>
          <a:p>
            <a:endParaRPr lang="en-US" dirty="0"/>
          </a:p>
        </p:txBody>
      </p:sp>
      <p:sp>
        <p:nvSpPr>
          <p:cNvPr id="4" name="Slide Number Placeholder 3"/>
          <p:cNvSpPr>
            <a:spLocks noGrp="1"/>
          </p:cNvSpPr>
          <p:nvPr>
            <p:ph type="sldNum" sz="quarter" idx="5"/>
          </p:nvPr>
        </p:nvSpPr>
        <p:spPr/>
        <p:txBody>
          <a:bodyPr/>
          <a:lstStyle/>
          <a:p>
            <a:fld id="{5FB91549-43BF-425A-AF25-75262019208C}" type="slidenum">
              <a:rPr lang="en-US" smtClean="0"/>
              <a:t>4</a:t>
            </a:fld>
            <a:endParaRPr lang="en-US"/>
          </a:p>
        </p:txBody>
      </p:sp>
    </p:spTree>
    <p:extLst>
      <p:ext uri="{BB962C8B-B14F-4D97-AF65-F5344CB8AC3E}">
        <p14:creationId xmlns:p14="http://schemas.microsoft.com/office/powerpoint/2010/main" val="2584191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1" u="sng" strike="noStrike" kern="1200" baseline="0" dirty="0">
                <a:solidFill>
                  <a:schemeClr val="tx2"/>
                </a:solidFill>
                <a:latin typeface="+mn-lt"/>
                <a:ea typeface="+mn-ea"/>
                <a:cs typeface="+mn-cs"/>
              </a:rPr>
              <a:t>Titus 2:12 - Teaching us that, denying ungodliness and worldly lusts, we should live soberly, righteously, and godly, in this present world;</a:t>
            </a:r>
          </a:p>
          <a:p>
            <a:r>
              <a:rPr lang="en-US" sz="1200" b="1" i="0" u="none" strike="noStrike" kern="1200" baseline="0" dirty="0">
                <a:solidFill>
                  <a:schemeClr val="tx2"/>
                </a:solidFill>
                <a:latin typeface="+mn-lt"/>
                <a:ea typeface="+mn-ea"/>
                <a:cs typeface="+mn-cs"/>
              </a:rPr>
              <a:t>Titus 1:7-8 </a:t>
            </a:r>
            <a:r>
              <a:rPr lang="en-US" sz="1200" b="0" i="0" u="none" strike="noStrike" kern="1200" baseline="0" dirty="0">
                <a:solidFill>
                  <a:schemeClr val="tx2"/>
                </a:solidFill>
                <a:latin typeface="+mn-lt"/>
                <a:ea typeface="+mn-ea"/>
                <a:cs typeface="+mn-cs"/>
              </a:rPr>
              <a:t>- For a bishop must be blameless, as the steward of God; not </a:t>
            </a:r>
            <a:r>
              <a:rPr lang="en-US" sz="1200" b="0" i="0" u="none" strike="noStrike" kern="1200" baseline="0" dirty="0" err="1">
                <a:solidFill>
                  <a:schemeClr val="tx2"/>
                </a:solidFill>
                <a:latin typeface="+mn-lt"/>
                <a:ea typeface="+mn-ea"/>
                <a:cs typeface="+mn-cs"/>
              </a:rPr>
              <a:t>selfwilled</a:t>
            </a:r>
            <a:r>
              <a:rPr lang="en-US" sz="1200" b="0" i="0" u="none" strike="noStrike" kern="1200" baseline="0" dirty="0">
                <a:solidFill>
                  <a:schemeClr val="tx2"/>
                </a:solidFill>
                <a:latin typeface="+mn-lt"/>
                <a:ea typeface="+mn-ea"/>
                <a:cs typeface="+mn-cs"/>
              </a:rPr>
              <a:t>, not soon angry, not given to wine, no striker, not given to filthy lucre; 8 But a lover of hospitality, a lover of good men, sober, just, holy, temperate;</a:t>
            </a:r>
          </a:p>
          <a:p>
            <a:r>
              <a:rPr lang="en-US" sz="1200" b="1" i="0" u="none" strike="noStrike" kern="1200" baseline="0" dirty="0">
                <a:solidFill>
                  <a:schemeClr val="tx2"/>
                </a:solidFill>
                <a:latin typeface="+mn-lt"/>
                <a:ea typeface="+mn-ea"/>
                <a:cs typeface="+mn-cs"/>
              </a:rPr>
              <a:t>Titus 2:1-6 </a:t>
            </a:r>
            <a:r>
              <a:rPr lang="en-US" sz="1200" b="0" i="0" u="none" strike="noStrike" kern="1200" baseline="0" dirty="0">
                <a:solidFill>
                  <a:schemeClr val="tx2"/>
                </a:solidFill>
                <a:latin typeface="+mn-lt"/>
                <a:ea typeface="+mn-ea"/>
                <a:cs typeface="+mn-cs"/>
              </a:rPr>
              <a:t>- But speak thou the things which become sound doctrine: </a:t>
            </a:r>
            <a:r>
              <a:rPr lang="en-US" sz="1200" b="1" i="0" u="none" strike="noStrike" kern="1200" baseline="0" dirty="0">
                <a:solidFill>
                  <a:schemeClr val="tx2"/>
                </a:solidFill>
                <a:latin typeface="+mn-lt"/>
                <a:ea typeface="+mn-ea"/>
                <a:cs typeface="+mn-cs"/>
              </a:rPr>
              <a:t>2</a:t>
            </a:r>
            <a:r>
              <a:rPr lang="en-US" sz="1200" b="0" i="0" u="none" strike="noStrike" kern="1200" baseline="0" dirty="0">
                <a:solidFill>
                  <a:schemeClr val="tx2"/>
                </a:solidFill>
                <a:latin typeface="+mn-lt"/>
                <a:ea typeface="+mn-ea"/>
                <a:cs typeface="+mn-cs"/>
              </a:rPr>
              <a:t> That the aged men be </a:t>
            </a:r>
            <a:r>
              <a:rPr lang="en-US" sz="1200" b="1" i="0" u="none" strike="noStrike" kern="1200" baseline="0" dirty="0">
                <a:solidFill>
                  <a:schemeClr val="tx2"/>
                </a:solidFill>
                <a:latin typeface="+mn-lt"/>
                <a:ea typeface="+mn-ea"/>
                <a:cs typeface="+mn-cs"/>
              </a:rPr>
              <a:t>sober</a:t>
            </a:r>
            <a:r>
              <a:rPr lang="en-US" sz="1200" b="0" i="0" u="none" strike="noStrike" kern="1200" baseline="0" dirty="0">
                <a:solidFill>
                  <a:schemeClr val="tx2"/>
                </a:solidFill>
                <a:latin typeface="+mn-lt"/>
                <a:ea typeface="+mn-ea"/>
                <a:cs typeface="+mn-cs"/>
              </a:rPr>
              <a:t>, grave, temperate, sound in faith, in charity, in patience. 3 The aged women likewise, that they be in </a:t>
            </a:r>
            <a:r>
              <a:rPr lang="en-US" sz="1200" b="0" i="0" u="none" strike="noStrike" kern="1200" baseline="0" dirty="0" err="1">
                <a:solidFill>
                  <a:schemeClr val="tx2"/>
                </a:solidFill>
                <a:latin typeface="+mn-lt"/>
                <a:ea typeface="+mn-ea"/>
                <a:cs typeface="+mn-cs"/>
              </a:rPr>
              <a:t>behaviour</a:t>
            </a:r>
            <a:r>
              <a:rPr lang="en-US" sz="1200" b="0" i="0" u="none" strike="noStrike" kern="1200" baseline="0" dirty="0">
                <a:solidFill>
                  <a:schemeClr val="tx2"/>
                </a:solidFill>
                <a:latin typeface="+mn-lt"/>
                <a:ea typeface="+mn-ea"/>
                <a:cs typeface="+mn-cs"/>
              </a:rPr>
              <a:t> as becometh holiness, not false accusers, not given to much wine, teachers of good things; </a:t>
            </a:r>
            <a:r>
              <a:rPr lang="en-US" sz="1200" b="1" i="0" u="none" strike="noStrike" kern="1200" baseline="0" dirty="0">
                <a:solidFill>
                  <a:schemeClr val="tx2"/>
                </a:solidFill>
                <a:latin typeface="+mn-lt"/>
                <a:ea typeface="+mn-ea"/>
                <a:cs typeface="+mn-cs"/>
              </a:rPr>
              <a:t>4</a:t>
            </a:r>
            <a:r>
              <a:rPr lang="en-US" sz="1200" b="0" i="0" u="none" strike="noStrike" kern="1200" baseline="0" dirty="0">
                <a:solidFill>
                  <a:schemeClr val="tx2"/>
                </a:solidFill>
                <a:latin typeface="+mn-lt"/>
                <a:ea typeface="+mn-ea"/>
                <a:cs typeface="+mn-cs"/>
              </a:rPr>
              <a:t> That they may teach the young women to be </a:t>
            </a:r>
            <a:r>
              <a:rPr lang="en-US" sz="1200" b="1" i="0" u="none" strike="noStrike" kern="1200" baseline="0" dirty="0">
                <a:solidFill>
                  <a:schemeClr val="tx2"/>
                </a:solidFill>
                <a:latin typeface="+mn-lt"/>
                <a:ea typeface="+mn-ea"/>
                <a:cs typeface="+mn-cs"/>
              </a:rPr>
              <a:t>sober</a:t>
            </a:r>
            <a:r>
              <a:rPr lang="en-US" sz="1200" b="0" i="0" u="none" strike="noStrike" kern="1200" baseline="0" dirty="0">
                <a:solidFill>
                  <a:schemeClr val="tx2"/>
                </a:solidFill>
                <a:latin typeface="+mn-lt"/>
                <a:ea typeface="+mn-ea"/>
                <a:cs typeface="+mn-cs"/>
              </a:rPr>
              <a:t>, to love their husbands, to love their children, 5 To be discreet, chaste, keepers at home, good, obedient to their own husbands, that the word of God be not blasphemed. </a:t>
            </a:r>
            <a:r>
              <a:rPr lang="en-US" sz="1200" b="1" i="0" u="none" strike="noStrike" kern="1200" baseline="0" dirty="0">
                <a:solidFill>
                  <a:schemeClr val="tx2"/>
                </a:solidFill>
                <a:latin typeface="+mn-lt"/>
                <a:ea typeface="+mn-ea"/>
                <a:cs typeface="+mn-cs"/>
              </a:rPr>
              <a:t>6</a:t>
            </a:r>
            <a:r>
              <a:rPr lang="en-US" sz="1200" b="0" i="0" u="none" strike="noStrike" kern="1200" baseline="0" dirty="0">
                <a:solidFill>
                  <a:schemeClr val="tx2"/>
                </a:solidFill>
                <a:latin typeface="+mn-lt"/>
                <a:ea typeface="+mn-ea"/>
                <a:cs typeface="+mn-cs"/>
              </a:rPr>
              <a:t> Young men likewise exhort to be </a:t>
            </a:r>
            <a:r>
              <a:rPr lang="en-US" sz="1200" b="1" i="0" u="none" strike="noStrike" kern="1200" baseline="0" dirty="0">
                <a:solidFill>
                  <a:schemeClr val="tx2"/>
                </a:solidFill>
                <a:latin typeface="+mn-lt"/>
                <a:ea typeface="+mn-ea"/>
                <a:cs typeface="+mn-cs"/>
              </a:rPr>
              <a:t>sober minded</a:t>
            </a:r>
            <a:r>
              <a:rPr lang="en-US" sz="1200" b="0" i="0" u="none" strike="noStrike" kern="1200" baseline="0" dirty="0">
                <a:solidFill>
                  <a:schemeClr val="tx2"/>
                </a:solidFill>
                <a:latin typeface="+mn-lt"/>
                <a:ea typeface="+mn-ea"/>
                <a:cs typeface="+mn-cs"/>
              </a:rPr>
              <a:t>.</a:t>
            </a:r>
            <a:endParaRPr lang="en-US" b="1" i="0" dirty="0"/>
          </a:p>
          <a:p>
            <a:endParaRPr lang="en-US" dirty="0"/>
          </a:p>
        </p:txBody>
      </p:sp>
      <p:sp>
        <p:nvSpPr>
          <p:cNvPr id="4" name="Slide Number Placeholder 3"/>
          <p:cNvSpPr>
            <a:spLocks noGrp="1"/>
          </p:cNvSpPr>
          <p:nvPr>
            <p:ph type="sldNum" sz="quarter" idx="5"/>
          </p:nvPr>
        </p:nvSpPr>
        <p:spPr/>
        <p:txBody>
          <a:bodyPr/>
          <a:lstStyle/>
          <a:p>
            <a:fld id="{5FB91549-43BF-425A-AF25-75262019208C}" type="slidenum">
              <a:rPr lang="en-US" smtClean="0"/>
              <a:t>5</a:t>
            </a:fld>
            <a:endParaRPr lang="en-US"/>
          </a:p>
        </p:txBody>
      </p:sp>
    </p:spTree>
    <p:extLst>
      <p:ext uri="{BB962C8B-B14F-4D97-AF65-F5344CB8AC3E}">
        <p14:creationId xmlns:p14="http://schemas.microsoft.com/office/powerpoint/2010/main" val="25160304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1" i="1" u="sng" strike="noStrike" kern="1200" baseline="0" dirty="0">
                <a:solidFill>
                  <a:schemeClr val="tx2"/>
                </a:solidFill>
                <a:latin typeface="+mn-lt"/>
                <a:ea typeface="+mn-ea"/>
                <a:cs typeface="+mn-cs"/>
              </a:rPr>
              <a:t>Titus 2:12 - Teaching us that, denying ungodliness and worldly lusts, we should live soberly, righteously, and godly, in this present world;</a:t>
            </a:r>
            <a:endParaRPr lang="en-US" sz="1050" b="1" i="1" u="none" strike="noStrike" kern="1200" baseline="0" dirty="0">
              <a:solidFill>
                <a:schemeClr val="tx2"/>
              </a:solidFill>
              <a:latin typeface="+mn-lt"/>
              <a:ea typeface="+mn-ea"/>
              <a:cs typeface="+mn-cs"/>
            </a:endParaRPr>
          </a:p>
          <a:p>
            <a:r>
              <a:rPr lang="en-US" sz="1050" b="1" i="0" u="none" strike="noStrike" kern="1200" baseline="0" dirty="0">
                <a:solidFill>
                  <a:schemeClr val="tx2"/>
                </a:solidFill>
                <a:latin typeface="+mn-lt"/>
                <a:ea typeface="+mn-ea"/>
                <a:cs typeface="+mn-cs"/>
              </a:rPr>
              <a:t>Jas. 3:17 </a:t>
            </a:r>
            <a:r>
              <a:rPr lang="en-US" sz="1050" b="0" i="0" u="none" strike="noStrike" kern="1200" baseline="0" dirty="0">
                <a:solidFill>
                  <a:schemeClr val="tx2"/>
                </a:solidFill>
                <a:latin typeface="+mn-lt"/>
                <a:ea typeface="+mn-ea"/>
                <a:cs typeface="+mn-cs"/>
              </a:rPr>
              <a:t>-But the wisdom that is from above is first pure, then peaceable, gentle, and easy to be intreated, full of mercy and good fruits, </a:t>
            </a:r>
            <a:r>
              <a:rPr lang="en-US" sz="1050" b="1" i="0" u="none" strike="noStrike" kern="1200" baseline="0" dirty="0">
                <a:solidFill>
                  <a:schemeClr val="tx2"/>
                </a:solidFill>
                <a:latin typeface="+mn-lt"/>
                <a:ea typeface="+mn-ea"/>
                <a:cs typeface="+mn-cs"/>
              </a:rPr>
              <a:t>without partiality, </a:t>
            </a:r>
            <a:r>
              <a:rPr lang="en-US" sz="1050" b="0" i="0" u="none" strike="noStrike" kern="1200" baseline="0" dirty="0">
                <a:solidFill>
                  <a:schemeClr val="tx2"/>
                </a:solidFill>
                <a:latin typeface="+mn-lt"/>
                <a:ea typeface="+mn-ea"/>
                <a:cs typeface="+mn-cs"/>
              </a:rPr>
              <a:t>and without hypocrisy.</a:t>
            </a:r>
          </a:p>
          <a:p>
            <a:r>
              <a:rPr lang="en-US" sz="1050" b="1" i="0" u="none" strike="noStrike" kern="1200" baseline="0" dirty="0">
                <a:solidFill>
                  <a:schemeClr val="tx2"/>
                </a:solidFill>
                <a:latin typeface="+mn-lt"/>
                <a:ea typeface="+mn-ea"/>
                <a:cs typeface="+mn-cs"/>
              </a:rPr>
              <a:t>Jas. 2:1-4 </a:t>
            </a:r>
            <a:r>
              <a:rPr lang="en-US" sz="1050" b="0" i="0" u="none" strike="noStrike" kern="1200" baseline="0" dirty="0">
                <a:solidFill>
                  <a:schemeClr val="tx2"/>
                </a:solidFill>
                <a:latin typeface="+mn-lt"/>
                <a:ea typeface="+mn-ea"/>
                <a:cs typeface="+mn-cs"/>
              </a:rPr>
              <a:t>-  My brethren, have not the faith of our Lord Jesus Christ, the Lord of glory, with respect of persons. 2 For if there come unto your assembly a man with a gold ring, in goodly apparel, and there come in also a poor man in vile raiment; 3 And ye have respect to him that </a:t>
            </a:r>
            <a:r>
              <a:rPr lang="en-US" sz="1050" b="0" i="0" u="none" strike="noStrike" kern="1200" baseline="0" dirty="0" err="1">
                <a:solidFill>
                  <a:schemeClr val="tx2"/>
                </a:solidFill>
                <a:latin typeface="+mn-lt"/>
                <a:ea typeface="+mn-ea"/>
                <a:cs typeface="+mn-cs"/>
              </a:rPr>
              <a:t>weareth</a:t>
            </a:r>
            <a:r>
              <a:rPr lang="en-US" sz="1050" b="0" i="0" u="none" strike="noStrike" kern="1200" baseline="0" dirty="0">
                <a:solidFill>
                  <a:schemeClr val="tx2"/>
                </a:solidFill>
                <a:latin typeface="+mn-lt"/>
                <a:ea typeface="+mn-ea"/>
                <a:cs typeface="+mn-cs"/>
              </a:rPr>
              <a:t> the gay clothing, and say unto him, Sit thou here in a good place; and say to the poor, Stand thou there, or sit here under my footstool: 4 Are ye not then </a:t>
            </a:r>
            <a:r>
              <a:rPr lang="en-US" sz="1050" b="1" i="0" u="none" strike="noStrike" kern="1200" baseline="0" dirty="0">
                <a:solidFill>
                  <a:schemeClr val="tx2"/>
                </a:solidFill>
                <a:latin typeface="+mn-lt"/>
                <a:ea typeface="+mn-ea"/>
                <a:cs typeface="+mn-cs"/>
              </a:rPr>
              <a:t>partial </a:t>
            </a:r>
            <a:r>
              <a:rPr lang="en-US" sz="1050" b="0" i="0" u="none" strike="noStrike" kern="1200" baseline="0" dirty="0">
                <a:solidFill>
                  <a:schemeClr val="tx2"/>
                </a:solidFill>
                <a:latin typeface="+mn-lt"/>
                <a:ea typeface="+mn-ea"/>
                <a:cs typeface="+mn-cs"/>
              </a:rPr>
              <a:t>in yourselves, and are become judges of evil thoughts?</a:t>
            </a:r>
          </a:p>
          <a:p>
            <a:r>
              <a:rPr lang="en-US" sz="1050" b="1" i="0" u="none" strike="noStrike" kern="1200" baseline="0" dirty="0">
                <a:solidFill>
                  <a:schemeClr val="tx2"/>
                </a:solidFill>
                <a:latin typeface="+mn-lt"/>
                <a:ea typeface="+mn-ea"/>
                <a:cs typeface="+mn-cs"/>
              </a:rPr>
              <a:t>1 Pet. 1:22 </a:t>
            </a:r>
            <a:r>
              <a:rPr lang="en-US" sz="1050" b="0" i="0" u="none" strike="noStrike" kern="1200" baseline="0" dirty="0">
                <a:solidFill>
                  <a:schemeClr val="tx2"/>
                </a:solidFill>
                <a:latin typeface="+mn-lt"/>
                <a:ea typeface="+mn-ea"/>
                <a:cs typeface="+mn-cs"/>
              </a:rPr>
              <a:t>- Seeing ye have purified your souls in obeying the truth through the Spirit unto unfeigned love of the brethren, see that ye love one another with a </a:t>
            </a:r>
            <a:r>
              <a:rPr lang="en-US" sz="1050" b="1" i="0" u="none" strike="noStrike" kern="1200" baseline="0" dirty="0">
                <a:solidFill>
                  <a:schemeClr val="tx2"/>
                </a:solidFill>
                <a:latin typeface="+mn-lt"/>
                <a:ea typeface="+mn-ea"/>
                <a:cs typeface="+mn-cs"/>
              </a:rPr>
              <a:t>pure heart </a:t>
            </a:r>
            <a:r>
              <a:rPr lang="en-US" sz="1050" b="0" i="0" u="none" strike="noStrike" kern="1200" baseline="0" dirty="0">
                <a:solidFill>
                  <a:schemeClr val="tx2"/>
                </a:solidFill>
                <a:latin typeface="+mn-lt"/>
                <a:ea typeface="+mn-ea"/>
                <a:cs typeface="+mn-cs"/>
              </a:rPr>
              <a:t>fervently:</a:t>
            </a:r>
          </a:p>
          <a:p>
            <a:r>
              <a:rPr lang="en-US" sz="1050" b="1" i="0" u="none" strike="noStrike" kern="1200" baseline="0" dirty="0">
                <a:solidFill>
                  <a:schemeClr val="tx2"/>
                </a:solidFill>
                <a:latin typeface="+mn-lt"/>
                <a:ea typeface="+mn-ea"/>
                <a:cs typeface="+mn-cs"/>
              </a:rPr>
              <a:t>1 Pet. 2:1 </a:t>
            </a:r>
            <a:r>
              <a:rPr lang="en-US" sz="1050" b="0" i="0" u="none" strike="noStrike" kern="1200" baseline="0" dirty="0">
                <a:solidFill>
                  <a:schemeClr val="tx2"/>
                </a:solidFill>
                <a:latin typeface="+mn-lt"/>
                <a:ea typeface="+mn-ea"/>
                <a:cs typeface="+mn-cs"/>
              </a:rPr>
              <a:t>- Wherefore laying </a:t>
            </a:r>
            <a:r>
              <a:rPr lang="en-US" sz="1050" b="0" i="0" u="none" strike="noStrike" kern="1200" baseline="0" dirty="0" err="1">
                <a:solidFill>
                  <a:schemeClr val="tx2"/>
                </a:solidFill>
                <a:latin typeface="+mn-lt"/>
                <a:ea typeface="+mn-ea"/>
                <a:cs typeface="+mn-cs"/>
              </a:rPr>
              <a:t>a.side</a:t>
            </a:r>
            <a:r>
              <a:rPr lang="en-US" sz="1050" b="0" i="0" u="none" strike="noStrike" kern="1200" baseline="0" dirty="0">
                <a:solidFill>
                  <a:schemeClr val="tx2"/>
                </a:solidFill>
                <a:latin typeface="+mn-lt"/>
                <a:ea typeface="+mn-ea"/>
                <a:cs typeface="+mn-cs"/>
              </a:rPr>
              <a:t> all malice, and all guile, and hypocrisies, and envies, and all evil </a:t>
            </a:r>
            <a:r>
              <a:rPr lang="en-US" sz="1050" b="0" i="0" u="none" strike="noStrike" kern="1200" baseline="0" dirty="0" err="1">
                <a:solidFill>
                  <a:schemeClr val="tx2"/>
                </a:solidFill>
                <a:latin typeface="+mn-lt"/>
                <a:ea typeface="+mn-ea"/>
                <a:cs typeface="+mn-cs"/>
              </a:rPr>
              <a:t>speakings</a:t>
            </a:r>
            <a:r>
              <a:rPr lang="en-US" sz="1050" b="0" i="0" u="none" strike="noStrike" kern="1200" baseline="0" dirty="0">
                <a:solidFill>
                  <a:schemeClr val="tx2"/>
                </a:solidFill>
                <a:latin typeface="+mn-lt"/>
                <a:ea typeface="+mn-ea"/>
                <a:cs typeface="+mn-cs"/>
              </a:rPr>
              <a:t>.</a:t>
            </a:r>
          </a:p>
          <a:p>
            <a:r>
              <a:rPr lang="en-US" sz="1050" b="1" i="0" u="none" strike="noStrike" kern="1200" baseline="0" dirty="0">
                <a:solidFill>
                  <a:schemeClr val="tx2"/>
                </a:solidFill>
                <a:latin typeface="+mn-lt"/>
                <a:ea typeface="+mn-ea"/>
                <a:cs typeface="+mn-cs"/>
              </a:rPr>
              <a:t>Rom. 12:9 </a:t>
            </a:r>
            <a:r>
              <a:rPr lang="en-US" sz="1050" b="0" i="0" u="none" strike="noStrike" kern="1200" baseline="0" dirty="0">
                <a:solidFill>
                  <a:schemeClr val="tx2"/>
                </a:solidFill>
                <a:latin typeface="+mn-lt"/>
                <a:ea typeface="+mn-ea"/>
                <a:cs typeface="+mn-cs"/>
              </a:rPr>
              <a:t>- Let love be without dissimulation (hypocrisy). Abhor that which is evil; cleave to that which is good.</a:t>
            </a:r>
          </a:p>
          <a:p>
            <a:r>
              <a:rPr lang="en-US" sz="1050" b="1" i="0" u="none" strike="noStrike" kern="1200" baseline="0" dirty="0">
                <a:solidFill>
                  <a:schemeClr val="tx2"/>
                </a:solidFill>
                <a:latin typeface="+mn-lt"/>
                <a:ea typeface="+mn-ea"/>
                <a:cs typeface="+mn-cs"/>
              </a:rPr>
              <a:t>Gal. 6:10 </a:t>
            </a:r>
            <a:r>
              <a:rPr lang="en-US" sz="1050" b="0" i="0" u="none" strike="noStrike" kern="1200" baseline="0" dirty="0">
                <a:solidFill>
                  <a:schemeClr val="tx2"/>
                </a:solidFill>
                <a:latin typeface="+mn-lt"/>
                <a:ea typeface="+mn-ea"/>
                <a:cs typeface="+mn-cs"/>
              </a:rPr>
              <a:t>- As we have therefore opportunity, let us do good unto all men, especially unto them who are of the household of faith.</a:t>
            </a:r>
          </a:p>
          <a:p>
            <a:r>
              <a:rPr lang="en-US" sz="1050" b="1" i="0" u="none" strike="noStrike" kern="1200" baseline="0" dirty="0">
                <a:solidFill>
                  <a:schemeClr val="tx2"/>
                </a:solidFill>
                <a:latin typeface="+mn-lt"/>
                <a:ea typeface="+mn-ea"/>
                <a:cs typeface="+mn-cs"/>
              </a:rPr>
              <a:t>Jas. 4:17 </a:t>
            </a:r>
            <a:r>
              <a:rPr lang="en-US" sz="1050" b="0" i="0" u="none" strike="noStrike" kern="1200" baseline="0" dirty="0">
                <a:solidFill>
                  <a:schemeClr val="tx2"/>
                </a:solidFill>
                <a:latin typeface="+mn-lt"/>
                <a:ea typeface="+mn-ea"/>
                <a:cs typeface="+mn-cs"/>
              </a:rPr>
              <a:t>- Therefore to him that </a:t>
            </a:r>
            <a:r>
              <a:rPr lang="en-US" sz="1050" b="0" i="0" u="none" strike="noStrike" kern="1200" baseline="0" dirty="0" err="1">
                <a:solidFill>
                  <a:schemeClr val="tx2"/>
                </a:solidFill>
                <a:latin typeface="+mn-lt"/>
                <a:ea typeface="+mn-ea"/>
                <a:cs typeface="+mn-cs"/>
              </a:rPr>
              <a:t>knoweth</a:t>
            </a:r>
            <a:r>
              <a:rPr lang="en-US" sz="1050" b="0" i="0" u="none" strike="noStrike" kern="1200" baseline="0" dirty="0">
                <a:solidFill>
                  <a:schemeClr val="tx2"/>
                </a:solidFill>
                <a:latin typeface="+mn-lt"/>
                <a:ea typeface="+mn-ea"/>
                <a:cs typeface="+mn-cs"/>
              </a:rPr>
              <a:t> to do good, and doeth it not, to him it is sin.</a:t>
            </a:r>
          </a:p>
          <a:p>
            <a:r>
              <a:rPr lang="en-US" sz="1050" b="1" i="0" u="none" strike="noStrike" kern="1200" baseline="0" dirty="0">
                <a:solidFill>
                  <a:schemeClr val="tx2"/>
                </a:solidFill>
                <a:latin typeface="+mn-lt"/>
                <a:ea typeface="+mn-ea"/>
                <a:cs typeface="+mn-cs"/>
              </a:rPr>
              <a:t>1 Pet. 3:11 </a:t>
            </a:r>
            <a:r>
              <a:rPr lang="en-US" sz="1050" b="0" i="0" u="none" strike="noStrike" kern="1200" baseline="0" dirty="0">
                <a:solidFill>
                  <a:schemeClr val="tx2"/>
                </a:solidFill>
                <a:latin typeface="+mn-lt"/>
                <a:ea typeface="+mn-ea"/>
                <a:cs typeface="+mn-cs"/>
              </a:rPr>
              <a:t>- Let him eschew (turn away from) evil, and do good; let him seek peace, and ensue it.</a:t>
            </a:r>
          </a:p>
          <a:p>
            <a:r>
              <a:rPr lang="en-US" sz="1050" b="0" i="0" u="none" strike="noStrike" kern="1200" baseline="0" dirty="0">
                <a:solidFill>
                  <a:schemeClr val="tx2"/>
                </a:solidFill>
                <a:latin typeface="+mn-lt"/>
                <a:ea typeface="+mn-ea"/>
                <a:cs typeface="+mn-cs"/>
              </a:rPr>
              <a:t> </a:t>
            </a:r>
            <a:r>
              <a:rPr lang="en-US" sz="1050" b="1" i="0" u="none" strike="noStrike" kern="1200" baseline="0" dirty="0">
                <a:solidFill>
                  <a:schemeClr val="tx2"/>
                </a:solidFill>
                <a:latin typeface="+mn-lt"/>
                <a:ea typeface="+mn-ea"/>
                <a:cs typeface="+mn-cs"/>
              </a:rPr>
              <a:t>Job 1:1 </a:t>
            </a:r>
            <a:r>
              <a:rPr lang="en-US" sz="1050" b="0" i="0" u="none" strike="noStrike" kern="1200" baseline="0" dirty="0">
                <a:solidFill>
                  <a:schemeClr val="tx2"/>
                </a:solidFill>
                <a:latin typeface="+mn-lt"/>
                <a:ea typeface="+mn-ea"/>
                <a:cs typeface="+mn-cs"/>
              </a:rPr>
              <a:t>- There was a man in the land of </a:t>
            </a:r>
            <a:r>
              <a:rPr lang="en-US" sz="1050" b="0" i="0" u="none" strike="noStrike" kern="1200" baseline="0" dirty="0" err="1">
                <a:solidFill>
                  <a:schemeClr val="tx2"/>
                </a:solidFill>
                <a:latin typeface="+mn-lt"/>
                <a:ea typeface="+mn-ea"/>
                <a:cs typeface="+mn-cs"/>
              </a:rPr>
              <a:t>Uz</a:t>
            </a:r>
            <a:r>
              <a:rPr lang="en-US" sz="1050" b="0" i="0" u="none" strike="noStrike" kern="1200" baseline="0" dirty="0">
                <a:solidFill>
                  <a:schemeClr val="tx2"/>
                </a:solidFill>
                <a:latin typeface="+mn-lt"/>
                <a:ea typeface="+mn-ea"/>
                <a:cs typeface="+mn-cs"/>
              </a:rPr>
              <a:t>, whose name was Job; and that man was </a:t>
            </a:r>
            <a:r>
              <a:rPr lang="en-US" sz="1050" b="1" i="0" u="none" strike="noStrike" kern="1200" baseline="0" dirty="0">
                <a:solidFill>
                  <a:schemeClr val="tx2"/>
                </a:solidFill>
                <a:latin typeface="+mn-lt"/>
                <a:ea typeface="+mn-ea"/>
                <a:cs typeface="+mn-cs"/>
              </a:rPr>
              <a:t>perfect </a:t>
            </a:r>
            <a:r>
              <a:rPr lang="en-US" sz="1050" b="0" i="0" u="none" strike="noStrike" kern="1200" baseline="0" dirty="0">
                <a:solidFill>
                  <a:schemeClr val="tx2"/>
                </a:solidFill>
                <a:latin typeface="+mn-lt"/>
                <a:ea typeface="+mn-ea"/>
                <a:cs typeface="+mn-cs"/>
              </a:rPr>
              <a:t>and </a:t>
            </a:r>
            <a:r>
              <a:rPr lang="en-US" sz="1050" b="1" i="0" u="none" strike="noStrike" kern="1200" baseline="0" dirty="0">
                <a:solidFill>
                  <a:schemeClr val="tx2"/>
                </a:solidFill>
                <a:latin typeface="+mn-lt"/>
                <a:ea typeface="+mn-ea"/>
                <a:cs typeface="+mn-cs"/>
              </a:rPr>
              <a:t>uprigh</a:t>
            </a:r>
            <a:r>
              <a:rPr lang="en-US" sz="1050" b="0" i="0" u="none" strike="noStrike" kern="1200" baseline="0" dirty="0">
                <a:solidFill>
                  <a:schemeClr val="tx2"/>
                </a:solidFill>
                <a:latin typeface="+mn-lt"/>
                <a:ea typeface="+mn-ea"/>
                <a:cs typeface="+mn-cs"/>
              </a:rPr>
              <a:t>t, and one that </a:t>
            </a:r>
            <a:r>
              <a:rPr lang="en-US" sz="1050" b="1" i="0" u="none" strike="noStrike" kern="1200" baseline="0" dirty="0">
                <a:solidFill>
                  <a:schemeClr val="tx2"/>
                </a:solidFill>
                <a:latin typeface="+mn-lt"/>
                <a:ea typeface="+mn-ea"/>
                <a:cs typeface="+mn-cs"/>
              </a:rPr>
              <a:t>feared God</a:t>
            </a:r>
            <a:r>
              <a:rPr lang="en-US" sz="1050" b="0" i="0" u="none" strike="noStrike" kern="1200" baseline="0" dirty="0">
                <a:solidFill>
                  <a:schemeClr val="tx2"/>
                </a:solidFill>
                <a:latin typeface="+mn-lt"/>
                <a:ea typeface="+mn-ea"/>
                <a:cs typeface="+mn-cs"/>
              </a:rPr>
              <a:t>, and </a:t>
            </a:r>
            <a:r>
              <a:rPr lang="en-US" sz="1050" b="1" i="0" u="none" strike="noStrike" kern="1200" baseline="0" dirty="0">
                <a:solidFill>
                  <a:schemeClr val="tx2"/>
                </a:solidFill>
                <a:latin typeface="+mn-lt"/>
                <a:ea typeface="+mn-ea"/>
                <a:cs typeface="+mn-cs"/>
              </a:rPr>
              <a:t>eschewed (shunned) evil</a:t>
            </a:r>
            <a:r>
              <a:rPr lang="en-US" sz="1050" b="0" i="0" u="none" strike="noStrike" kern="1200" baseline="0" dirty="0">
                <a:solidFill>
                  <a:schemeClr val="tx2"/>
                </a:solidFill>
                <a:latin typeface="+mn-lt"/>
                <a:ea typeface="+mn-ea"/>
                <a:cs typeface="+mn-cs"/>
              </a:rPr>
              <a:t>.</a:t>
            </a:r>
          </a:p>
        </p:txBody>
      </p:sp>
      <p:sp>
        <p:nvSpPr>
          <p:cNvPr id="4" name="Slide Number Placeholder 3"/>
          <p:cNvSpPr>
            <a:spLocks noGrp="1"/>
          </p:cNvSpPr>
          <p:nvPr>
            <p:ph type="sldNum" sz="quarter" idx="5"/>
          </p:nvPr>
        </p:nvSpPr>
        <p:spPr/>
        <p:txBody>
          <a:bodyPr/>
          <a:lstStyle/>
          <a:p>
            <a:fld id="{5FB91549-43BF-425A-AF25-75262019208C}" type="slidenum">
              <a:rPr lang="en-US" smtClean="0"/>
              <a:t>6</a:t>
            </a:fld>
            <a:endParaRPr lang="en-US"/>
          </a:p>
        </p:txBody>
      </p:sp>
    </p:spTree>
    <p:extLst>
      <p:ext uri="{BB962C8B-B14F-4D97-AF65-F5344CB8AC3E}">
        <p14:creationId xmlns:p14="http://schemas.microsoft.com/office/powerpoint/2010/main" val="6761122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1" u="sng" strike="noStrike" kern="1200" baseline="0" dirty="0">
                <a:solidFill>
                  <a:schemeClr val="tx2"/>
                </a:solidFill>
                <a:latin typeface="+mn-lt"/>
                <a:ea typeface="+mn-ea"/>
                <a:cs typeface="+mn-cs"/>
              </a:rPr>
              <a:t>Titus 2:12 - Teaching us that, denying ungodliness and worldly lusts, we should live soberly, righteously, and godly, in this present world;</a:t>
            </a:r>
          </a:p>
          <a:p>
            <a:r>
              <a:rPr lang="en-US" sz="1200" b="1" i="0" u="none" strike="noStrike" kern="1200" baseline="0" dirty="0">
                <a:solidFill>
                  <a:schemeClr val="tx2"/>
                </a:solidFill>
                <a:latin typeface="+mn-lt"/>
                <a:ea typeface="+mn-ea"/>
                <a:cs typeface="+mn-cs"/>
              </a:rPr>
              <a:t>Prov. 4:23 </a:t>
            </a:r>
            <a:r>
              <a:rPr lang="en-US" sz="1200" b="0" i="0" u="none" strike="noStrike" kern="1200" baseline="0" dirty="0">
                <a:solidFill>
                  <a:schemeClr val="tx2"/>
                </a:solidFill>
                <a:latin typeface="+mn-lt"/>
                <a:ea typeface="+mn-ea"/>
                <a:cs typeface="+mn-cs"/>
              </a:rPr>
              <a:t>-Keep thy heart with all diligence; for out of it are the issues of life.</a:t>
            </a:r>
          </a:p>
          <a:p>
            <a:r>
              <a:rPr lang="en-US" sz="1200" b="1" i="0" u="none" strike="noStrike" kern="1200" baseline="0" dirty="0">
                <a:solidFill>
                  <a:schemeClr val="tx2"/>
                </a:solidFill>
                <a:latin typeface="+mn-lt"/>
                <a:ea typeface="+mn-ea"/>
                <a:cs typeface="+mn-cs"/>
              </a:rPr>
              <a:t>1 Pet. 1:22 </a:t>
            </a:r>
            <a:r>
              <a:rPr lang="en-US" sz="1200" b="0" i="0" u="none" strike="noStrike" kern="1200" baseline="0" dirty="0">
                <a:solidFill>
                  <a:schemeClr val="tx2"/>
                </a:solidFill>
                <a:latin typeface="+mn-lt"/>
                <a:ea typeface="+mn-ea"/>
                <a:cs typeface="+mn-cs"/>
              </a:rPr>
              <a:t>- Seeing ye have purified your souls in obeying the truth through the Spirit unto unfeigned love of the brethren, see that ye love one another with a </a:t>
            </a:r>
            <a:r>
              <a:rPr lang="en-US" sz="1200" b="1" i="0" u="none" strike="noStrike" kern="1200" baseline="0" dirty="0">
                <a:solidFill>
                  <a:schemeClr val="tx2"/>
                </a:solidFill>
                <a:latin typeface="+mn-lt"/>
                <a:ea typeface="+mn-ea"/>
                <a:cs typeface="+mn-cs"/>
              </a:rPr>
              <a:t>pure heart </a:t>
            </a:r>
            <a:r>
              <a:rPr lang="en-US" sz="1200" b="0" i="0" u="none" strike="noStrike" kern="1200" baseline="0" dirty="0">
                <a:solidFill>
                  <a:schemeClr val="tx2"/>
                </a:solidFill>
                <a:latin typeface="+mn-lt"/>
                <a:ea typeface="+mn-ea"/>
                <a:cs typeface="+mn-cs"/>
              </a:rPr>
              <a:t>fervently:</a:t>
            </a:r>
          </a:p>
          <a:p>
            <a:endParaRPr lang="en-US" sz="1200" b="0" i="0" u="none" strike="noStrike" kern="1200" baseline="0" dirty="0">
              <a:solidFill>
                <a:schemeClr val="tx2"/>
              </a:solidFill>
              <a:latin typeface="+mn-lt"/>
              <a:ea typeface="+mn-ea"/>
              <a:cs typeface="+mn-cs"/>
            </a:endParaRPr>
          </a:p>
        </p:txBody>
      </p:sp>
      <p:sp>
        <p:nvSpPr>
          <p:cNvPr id="4" name="Slide Number Placeholder 3"/>
          <p:cNvSpPr>
            <a:spLocks noGrp="1"/>
          </p:cNvSpPr>
          <p:nvPr>
            <p:ph type="sldNum" sz="quarter" idx="5"/>
          </p:nvPr>
        </p:nvSpPr>
        <p:spPr/>
        <p:txBody>
          <a:bodyPr/>
          <a:lstStyle/>
          <a:p>
            <a:fld id="{5FB91549-43BF-425A-AF25-75262019208C}" type="slidenum">
              <a:rPr lang="en-US" smtClean="0"/>
              <a:t>7</a:t>
            </a:fld>
            <a:endParaRPr lang="en-US"/>
          </a:p>
        </p:txBody>
      </p:sp>
    </p:spTree>
    <p:extLst>
      <p:ext uri="{BB962C8B-B14F-4D97-AF65-F5344CB8AC3E}">
        <p14:creationId xmlns:p14="http://schemas.microsoft.com/office/powerpoint/2010/main" val="9165379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b="1" i="1" u="sng" strike="noStrike" kern="1200" baseline="0" dirty="0">
                <a:solidFill>
                  <a:schemeClr val="tx2"/>
                </a:solidFill>
                <a:latin typeface="+mn-lt"/>
                <a:ea typeface="+mn-ea"/>
                <a:cs typeface="+mn-cs"/>
              </a:rPr>
              <a:t>Titus 2:13 - Looking for that blessed hope, and the glorious appearing of the great God and our </a:t>
            </a:r>
            <a:r>
              <a:rPr lang="en-US" sz="1100" b="1" i="1" u="sng" strike="noStrike" kern="1200" baseline="0" dirty="0" err="1">
                <a:solidFill>
                  <a:schemeClr val="tx2"/>
                </a:solidFill>
                <a:latin typeface="+mn-lt"/>
                <a:ea typeface="+mn-ea"/>
                <a:cs typeface="+mn-cs"/>
              </a:rPr>
              <a:t>Saviour</a:t>
            </a:r>
            <a:r>
              <a:rPr lang="en-US" sz="1100" b="1" i="1" u="sng" strike="noStrike" kern="1200" baseline="0" dirty="0">
                <a:solidFill>
                  <a:schemeClr val="tx2"/>
                </a:solidFill>
                <a:latin typeface="+mn-lt"/>
                <a:ea typeface="+mn-ea"/>
                <a:cs typeface="+mn-cs"/>
              </a:rPr>
              <a:t> Jesus Christ;</a:t>
            </a:r>
          </a:p>
          <a:p>
            <a:r>
              <a:rPr lang="en-US" sz="1100" b="1" i="0" u="none" strike="noStrike" kern="1200" baseline="0" dirty="0">
                <a:solidFill>
                  <a:schemeClr val="tx2"/>
                </a:solidFill>
                <a:latin typeface="+mn-lt"/>
                <a:ea typeface="+mn-ea"/>
                <a:cs typeface="+mn-cs"/>
              </a:rPr>
              <a:t>Col. 1:5 </a:t>
            </a:r>
            <a:r>
              <a:rPr lang="en-US" sz="1100" b="0" i="0" u="none" strike="noStrike" kern="1200" baseline="0" dirty="0">
                <a:solidFill>
                  <a:schemeClr val="tx2"/>
                </a:solidFill>
                <a:latin typeface="+mn-lt"/>
                <a:ea typeface="+mn-ea"/>
                <a:cs typeface="+mn-cs"/>
              </a:rPr>
              <a:t>- For the hope which is laid up for you in heaven, whereof ye </a:t>
            </a:r>
            <a:r>
              <a:rPr lang="en-US" sz="1100" b="1" i="0" u="none" strike="noStrike" kern="1200" baseline="0" dirty="0">
                <a:solidFill>
                  <a:schemeClr val="tx2"/>
                </a:solidFill>
                <a:latin typeface="+mn-lt"/>
                <a:ea typeface="+mn-ea"/>
                <a:cs typeface="+mn-cs"/>
              </a:rPr>
              <a:t>heard before in the word of the truth of the gospel</a:t>
            </a:r>
          </a:p>
          <a:p>
            <a:r>
              <a:rPr lang="en-US" sz="1100" b="1" i="0" u="none" strike="noStrike" kern="1200" baseline="0" dirty="0">
                <a:solidFill>
                  <a:schemeClr val="tx2"/>
                </a:solidFill>
                <a:latin typeface="+mn-lt"/>
                <a:ea typeface="+mn-ea"/>
                <a:cs typeface="+mn-cs"/>
              </a:rPr>
              <a:t>Phil. 3:20 </a:t>
            </a:r>
            <a:r>
              <a:rPr lang="en-US" sz="1100" b="0" i="0" u="none" strike="noStrike" kern="1200" baseline="0" dirty="0">
                <a:solidFill>
                  <a:schemeClr val="tx2"/>
                </a:solidFill>
                <a:latin typeface="+mn-lt"/>
                <a:ea typeface="+mn-ea"/>
                <a:cs typeface="+mn-cs"/>
              </a:rPr>
              <a:t>- For our conversation is in heaven; from whence also we look for the </a:t>
            </a:r>
            <a:r>
              <a:rPr lang="en-US" sz="1100" b="0" i="0" u="none" strike="noStrike" kern="1200" baseline="0" dirty="0" err="1">
                <a:solidFill>
                  <a:schemeClr val="tx2"/>
                </a:solidFill>
                <a:latin typeface="+mn-lt"/>
                <a:ea typeface="+mn-ea"/>
                <a:cs typeface="+mn-cs"/>
              </a:rPr>
              <a:t>Saviour</a:t>
            </a:r>
            <a:r>
              <a:rPr lang="en-US" sz="1100" b="0" i="0" u="none" strike="noStrike" kern="1200" baseline="0" dirty="0">
                <a:solidFill>
                  <a:schemeClr val="tx2"/>
                </a:solidFill>
                <a:latin typeface="+mn-lt"/>
                <a:ea typeface="+mn-ea"/>
                <a:cs typeface="+mn-cs"/>
              </a:rPr>
              <a:t>, the Lord Jesus Christ:</a:t>
            </a:r>
          </a:p>
          <a:p>
            <a:r>
              <a:rPr lang="en-US" sz="1100" b="1" i="0" u="none" strike="noStrike" kern="1200" baseline="0" dirty="0">
                <a:solidFill>
                  <a:schemeClr val="tx2"/>
                </a:solidFill>
                <a:latin typeface="+mn-lt"/>
                <a:ea typeface="+mn-ea"/>
                <a:cs typeface="+mn-cs"/>
              </a:rPr>
              <a:t>Col. 3:4 </a:t>
            </a:r>
            <a:r>
              <a:rPr lang="en-US" sz="1100" b="0" i="0" u="none" strike="noStrike" kern="1200" baseline="0" dirty="0">
                <a:solidFill>
                  <a:schemeClr val="tx2"/>
                </a:solidFill>
                <a:latin typeface="+mn-lt"/>
                <a:ea typeface="+mn-ea"/>
                <a:cs typeface="+mn-cs"/>
              </a:rPr>
              <a:t>- When Christ, who is our life, shall appear, then shall ye also appear with him in glory.</a:t>
            </a:r>
          </a:p>
          <a:p>
            <a:r>
              <a:rPr lang="en-US" sz="1100" b="1" i="0" u="none" strike="noStrike" kern="1200" baseline="0" dirty="0">
                <a:solidFill>
                  <a:schemeClr val="tx2"/>
                </a:solidFill>
                <a:latin typeface="+mn-lt"/>
                <a:ea typeface="+mn-ea"/>
                <a:cs typeface="+mn-cs"/>
              </a:rPr>
              <a:t>Heb. 9:28 </a:t>
            </a:r>
            <a:r>
              <a:rPr lang="en-US" sz="1100" b="0" i="0" u="none" strike="noStrike" kern="1200" baseline="0" dirty="0">
                <a:solidFill>
                  <a:schemeClr val="tx2"/>
                </a:solidFill>
                <a:latin typeface="+mn-lt"/>
                <a:ea typeface="+mn-ea"/>
                <a:cs typeface="+mn-cs"/>
              </a:rPr>
              <a:t>- So Christ was once offered to bear the sins of many; and unto them that look for him shall he appear the second time without sin unto salvation.</a:t>
            </a:r>
          </a:p>
          <a:p>
            <a:r>
              <a:rPr lang="en-US" sz="1100" b="1" i="0" u="none" strike="noStrike" kern="1200" baseline="0" dirty="0">
                <a:solidFill>
                  <a:schemeClr val="tx2"/>
                </a:solidFill>
                <a:latin typeface="+mn-lt"/>
                <a:ea typeface="+mn-ea"/>
                <a:cs typeface="+mn-cs"/>
              </a:rPr>
              <a:t>2 Pet. 3:13-14 </a:t>
            </a:r>
            <a:r>
              <a:rPr lang="en-US" sz="1100" b="0" i="0" u="none" strike="noStrike" kern="1200" baseline="0" dirty="0">
                <a:solidFill>
                  <a:schemeClr val="tx2"/>
                </a:solidFill>
                <a:latin typeface="+mn-lt"/>
                <a:ea typeface="+mn-ea"/>
                <a:cs typeface="+mn-cs"/>
              </a:rPr>
              <a:t>- Nevertheless we, according to his promise, look for new heavens and a new earth, wherein dwelleth righteousness. 14 Wherefore, beloved, seeing that ye look for such things, be diligent that ye may be found of him in peace, without spot, and blameless.</a:t>
            </a:r>
          </a:p>
          <a:p>
            <a:r>
              <a:rPr lang="en-US" sz="1100" b="1" i="0" u="none" strike="noStrike" kern="1200" baseline="0" dirty="0">
                <a:solidFill>
                  <a:schemeClr val="tx2"/>
                </a:solidFill>
                <a:latin typeface="+mn-lt"/>
                <a:ea typeface="+mn-ea"/>
                <a:cs typeface="+mn-cs"/>
              </a:rPr>
              <a:t>1 Cor. 15:19 </a:t>
            </a:r>
            <a:r>
              <a:rPr lang="en-US" sz="1100" b="0" i="0" u="none" strike="noStrike" kern="1200" baseline="0" dirty="0">
                <a:solidFill>
                  <a:schemeClr val="tx2"/>
                </a:solidFill>
                <a:latin typeface="+mn-lt"/>
                <a:ea typeface="+mn-ea"/>
                <a:cs typeface="+mn-cs"/>
              </a:rPr>
              <a:t>-  If in this life only we </a:t>
            </a:r>
            <a:r>
              <a:rPr lang="en-US" sz="1100" b="1" i="0" u="none" strike="noStrike" kern="1200" baseline="0" dirty="0">
                <a:solidFill>
                  <a:schemeClr val="tx2"/>
                </a:solidFill>
                <a:latin typeface="+mn-lt"/>
                <a:ea typeface="+mn-ea"/>
                <a:cs typeface="+mn-cs"/>
              </a:rPr>
              <a:t>have hope in Christ</a:t>
            </a:r>
            <a:r>
              <a:rPr lang="en-US" sz="1100" b="0" i="0" u="none" strike="noStrike" kern="1200" baseline="0" dirty="0">
                <a:solidFill>
                  <a:schemeClr val="tx2"/>
                </a:solidFill>
                <a:latin typeface="+mn-lt"/>
                <a:ea typeface="+mn-ea"/>
                <a:cs typeface="+mn-cs"/>
              </a:rPr>
              <a:t>, we are of all men most miserable.</a:t>
            </a:r>
          </a:p>
          <a:p>
            <a:r>
              <a:rPr lang="en-US" sz="1100" b="1" i="0" u="none" strike="noStrike" kern="1200" baseline="0" dirty="0">
                <a:solidFill>
                  <a:schemeClr val="tx2"/>
                </a:solidFill>
                <a:latin typeface="+mn-lt"/>
                <a:ea typeface="+mn-ea"/>
                <a:cs typeface="+mn-cs"/>
              </a:rPr>
              <a:t>2 Thess. 1:7-9 </a:t>
            </a:r>
            <a:r>
              <a:rPr lang="en-US" sz="1100" b="0" i="0" u="none" strike="noStrike" kern="1200" baseline="0" dirty="0">
                <a:solidFill>
                  <a:schemeClr val="tx2"/>
                </a:solidFill>
                <a:latin typeface="+mn-lt"/>
                <a:ea typeface="+mn-ea"/>
                <a:cs typeface="+mn-cs"/>
              </a:rPr>
              <a:t>- And to you who are troubled rest with us, when the Lord Jesus shall be revealed from heaven with his mighty angels, {his...: Gr. the angels of his power} 8 In flaming fire taking vengeance on them that know not God, and that obey not the gospel of our Lord Jesus Christ: {taking: or, yielding} 9 Who shall be punished with everlasting destruction from the presence of the Lord, and from the glory of his power;</a:t>
            </a:r>
            <a:endParaRPr lang="en-US" sz="1100" b="1" i="0" u="none" strike="noStrike" kern="1200" baseline="0" dirty="0">
              <a:solidFill>
                <a:schemeClr val="tx2"/>
              </a:solidFill>
              <a:latin typeface="+mn-lt"/>
              <a:ea typeface="+mn-ea"/>
              <a:cs typeface="+mn-cs"/>
            </a:endParaRPr>
          </a:p>
          <a:p>
            <a:r>
              <a:rPr lang="en-US" sz="1100" b="1" i="0" u="none" strike="noStrike" kern="1200" baseline="0" dirty="0">
                <a:solidFill>
                  <a:schemeClr val="tx2"/>
                </a:solidFill>
                <a:latin typeface="+mn-lt"/>
                <a:ea typeface="+mn-ea"/>
                <a:cs typeface="+mn-cs"/>
              </a:rPr>
              <a:t>Eph. 2:12 </a:t>
            </a:r>
            <a:r>
              <a:rPr lang="en-US" sz="1100" b="0" i="0" u="none" strike="noStrike" kern="1200" baseline="0" dirty="0">
                <a:solidFill>
                  <a:schemeClr val="tx2"/>
                </a:solidFill>
                <a:latin typeface="+mn-lt"/>
                <a:ea typeface="+mn-ea"/>
                <a:cs typeface="+mn-cs"/>
              </a:rPr>
              <a:t>- That at that time ye </a:t>
            </a:r>
            <a:r>
              <a:rPr lang="en-US" sz="1100" b="1" i="0" u="none" strike="noStrike" kern="1200" baseline="0" dirty="0">
                <a:solidFill>
                  <a:schemeClr val="tx2"/>
                </a:solidFill>
                <a:latin typeface="+mn-lt"/>
                <a:ea typeface="+mn-ea"/>
                <a:cs typeface="+mn-cs"/>
              </a:rPr>
              <a:t>were without Christ</a:t>
            </a:r>
            <a:r>
              <a:rPr lang="en-US" sz="1100" b="0" i="0" u="none" strike="noStrike" kern="1200" baseline="0" dirty="0">
                <a:solidFill>
                  <a:schemeClr val="tx2"/>
                </a:solidFill>
                <a:latin typeface="+mn-lt"/>
                <a:ea typeface="+mn-ea"/>
                <a:cs typeface="+mn-cs"/>
              </a:rPr>
              <a:t>, being </a:t>
            </a:r>
            <a:r>
              <a:rPr lang="en-US" sz="1100" b="1" i="0" u="none" strike="noStrike" kern="1200" baseline="0" dirty="0">
                <a:solidFill>
                  <a:schemeClr val="tx2"/>
                </a:solidFill>
                <a:latin typeface="+mn-lt"/>
                <a:ea typeface="+mn-ea"/>
                <a:cs typeface="+mn-cs"/>
              </a:rPr>
              <a:t>aliens </a:t>
            </a:r>
            <a:r>
              <a:rPr lang="en-US" sz="1100" b="0" i="0" u="none" strike="noStrike" kern="1200" baseline="0" dirty="0">
                <a:solidFill>
                  <a:schemeClr val="tx2"/>
                </a:solidFill>
                <a:latin typeface="+mn-lt"/>
                <a:ea typeface="+mn-ea"/>
                <a:cs typeface="+mn-cs"/>
              </a:rPr>
              <a:t>from the commonwealth of Israel, and </a:t>
            </a:r>
            <a:r>
              <a:rPr lang="en-US" sz="1100" b="1" i="0" u="none" strike="noStrike" kern="1200" baseline="0" dirty="0">
                <a:solidFill>
                  <a:schemeClr val="tx2"/>
                </a:solidFill>
                <a:latin typeface="+mn-lt"/>
                <a:ea typeface="+mn-ea"/>
                <a:cs typeface="+mn-cs"/>
              </a:rPr>
              <a:t>strangers</a:t>
            </a:r>
            <a:r>
              <a:rPr lang="en-US" sz="1100" b="0" i="0" u="none" strike="noStrike" kern="1200" baseline="0" dirty="0">
                <a:solidFill>
                  <a:schemeClr val="tx2"/>
                </a:solidFill>
                <a:latin typeface="+mn-lt"/>
                <a:ea typeface="+mn-ea"/>
                <a:cs typeface="+mn-cs"/>
              </a:rPr>
              <a:t> from the covenants of promise, </a:t>
            </a:r>
            <a:r>
              <a:rPr lang="en-US" sz="1100" b="1" i="0" u="none" strike="noStrike" kern="1200" baseline="0" dirty="0">
                <a:solidFill>
                  <a:schemeClr val="tx2"/>
                </a:solidFill>
                <a:latin typeface="+mn-lt"/>
                <a:ea typeface="+mn-ea"/>
                <a:cs typeface="+mn-cs"/>
              </a:rPr>
              <a:t>having no hope</a:t>
            </a:r>
            <a:r>
              <a:rPr lang="en-US" sz="1100" b="0" i="0" u="none" strike="noStrike" kern="1200" baseline="0" dirty="0">
                <a:solidFill>
                  <a:schemeClr val="tx2"/>
                </a:solidFill>
                <a:latin typeface="+mn-lt"/>
                <a:ea typeface="+mn-ea"/>
                <a:cs typeface="+mn-cs"/>
              </a:rPr>
              <a:t>, and </a:t>
            </a:r>
            <a:r>
              <a:rPr lang="en-US" sz="1100" b="1" i="0" u="none" strike="noStrike" kern="1200" baseline="0" dirty="0">
                <a:solidFill>
                  <a:schemeClr val="tx2"/>
                </a:solidFill>
                <a:latin typeface="+mn-lt"/>
                <a:ea typeface="+mn-ea"/>
                <a:cs typeface="+mn-cs"/>
              </a:rPr>
              <a:t>without God in the world:</a:t>
            </a:r>
          </a:p>
          <a:p>
            <a:r>
              <a:rPr lang="en-US" sz="1100" b="1" i="0" u="none" strike="noStrike" kern="1200" baseline="0" dirty="0">
                <a:solidFill>
                  <a:schemeClr val="tx2"/>
                </a:solidFill>
                <a:latin typeface="+mn-lt"/>
                <a:ea typeface="+mn-ea"/>
                <a:cs typeface="+mn-cs"/>
              </a:rPr>
              <a:t>1 Thess. 4:13 </a:t>
            </a:r>
            <a:r>
              <a:rPr lang="en-US" sz="1100" b="0" i="0" u="none" strike="noStrike" kern="1200" baseline="0" dirty="0">
                <a:solidFill>
                  <a:schemeClr val="tx2"/>
                </a:solidFill>
                <a:latin typeface="+mn-lt"/>
                <a:ea typeface="+mn-ea"/>
                <a:cs typeface="+mn-cs"/>
              </a:rPr>
              <a:t>- But I would not have you to be ignorant, brethren, concerning them which are asleep, that ye sorrow not, even as others </a:t>
            </a:r>
            <a:r>
              <a:rPr lang="en-US" sz="1100" b="1" i="0" u="none" strike="noStrike" kern="1200" baseline="0" dirty="0">
                <a:solidFill>
                  <a:schemeClr val="tx2"/>
                </a:solidFill>
                <a:latin typeface="+mn-lt"/>
                <a:ea typeface="+mn-ea"/>
                <a:cs typeface="+mn-cs"/>
              </a:rPr>
              <a:t>which have no hope</a:t>
            </a:r>
            <a:r>
              <a:rPr lang="en-US" sz="1100" b="0" i="0" u="none" strike="noStrike" kern="1200" baseline="0" dirty="0">
                <a:solidFill>
                  <a:schemeClr val="tx2"/>
                </a:solidFill>
                <a:latin typeface="+mn-lt"/>
                <a:ea typeface="+mn-ea"/>
                <a:cs typeface="+mn-cs"/>
              </a:rPr>
              <a:t>.</a:t>
            </a:r>
          </a:p>
        </p:txBody>
      </p:sp>
      <p:sp>
        <p:nvSpPr>
          <p:cNvPr id="4" name="Slide Number Placeholder 3"/>
          <p:cNvSpPr>
            <a:spLocks noGrp="1"/>
          </p:cNvSpPr>
          <p:nvPr>
            <p:ph type="sldNum" sz="quarter" idx="5"/>
          </p:nvPr>
        </p:nvSpPr>
        <p:spPr/>
        <p:txBody>
          <a:bodyPr/>
          <a:lstStyle/>
          <a:p>
            <a:fld id="{5FB91549-43BF-425A-AF25-75262019208C}" type="slidenum">
              <a:rPr lang="en-US" smtClean="0"/>
              <a:t>8</a:t>
            </a:fld>
            <a:endParaRPr lang="en-US"/>
          </a:p>
        </p:txBody>
      </p:sp>
    </p:spTree>
    <p:extLst>
      <p:ext uri="{BB962C8B-B14F-4D97-AF65-F5344CB8AC3E}">
        <p14:creationId xmlns:p14="http://schemas.microsoft.com/office/powerpoint/2010/main" val="24004526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b="1" i="1" u="sng" strike="noStrike" kern="1200" baseline="0" dirty="0">
                <a:solidFill>
                  <a:schemeClr val="tx2"/>
                </a:solidFill>
                <a:latin typeface="+mn-lt"/>
                <a:ea typeface="+mn-ea"/>
                <a:cs typeface="+mn-cs"/>
              </a:rPr>
              <a:t>Titus 2:13 - Looking for that blessed hope, and the glorious appearing of the great God and our </a:t>
            </a:r>
            <a:r>
              <a:rPr lang="en-US" sz="1100" b="1" i="1" u="sng" strike="noStrike" kern="1200" baseline="0" dirty="0" err="1">
                <a:solidFill>
                  <a:schemeClr val="tx2"/>
                </a:solidFill>
                <a:latin typeface="+mn-lt"/>
                <a:ea typeface="+mn-ea"/>
                <a:cs typeface="+mn-cs"/>
              </a:rPr>
              <a:t>Saviour</a:t>
            </a:r>
            <a:r>
              <a:rPr lang="en-US" sz="1100" b="1" i="1" u="sng" strike="noStrike" kern="1200" baseline="0" dirty="0">
                <a:solidFill>
                  <a:schemeClr val="tx2"/>
                </a:solidFill>
                <a:latin typeface="+mn-lt"/>
                <a:ea typeface="+mn-ea"/>
                <a:cs typeface="+mn-cs"/>
              </a:rPr>
              <a:t> Jesus Christ; </a:t>
            </a:r>
          </a:p>
          <a:p>
            <a:r>
              <a:rPr lang="en-US" sz="1100" b="1" i="0" u="none" strike="noStrike" kern="1200" baseline="0" dirty="0">
                <a:solidFill>
                  <a:schemeClr val="tx2"/>
                </a:solidFill>
                <a:latin typeface="+mn-lt"/>
                <a:ea typeface="+mn-ea"/>
                <a:cs typeface="+mn-cs"/>
              </a:rPr>
              <a:t>2 Pet. 3:11-14 </a:t>
            </a:r>
            <a:r>
              <a:rPr lang="en-US" sz="1100" b="0" i="0" u="none" strike="noStrike" kern="1200" baseline="0" dirty="0">
                <a:solidFill>
                  <a:schemeClr val="tx2"/>
                </a:solidFill>
                <a:latin typeface="+mn-lt"/>
                <a:ea typeface="+mn-ea"/>
                <a:cs typeface="+mn-cs"/>
              </a:rPr>
              <a:t>- Seeing then that all these things shall be dissolved, what manner of persons ought ye to be in all holy conversation and godliness, 12 </a:t>
            </a:r>
            <a:r>
              <a:rPr lang="en-US" sz="1100" b="1" i="0" u="none" strike="noStrike" kern="1200" baseline="0" dirty="0">
                <a:solidFill>
                  <a:schemeClr val="tx2"/>
                </a:solidFill>
                <a:latin typeface="+mn-lt"/>
                <a:ea typeface="+mn-ea"/>
                <a:cs typeface="+mn-cs"/>
              </a:rPr>
              <a:t>Looking for and hasting unto </a:t>
            </a:r>
            <a:r>
              <a:rPr lang="en-US" sz="1100" b="0" i="0" u="none" strike="noStrike" kern="1200" baseline="0" dirty="0">
                <a:solidFill>
                  <a:schemeClr val="tx2"/>
                </a:solidFill>
                <a:latin typeface="+mn-lt"/>
                <a:ea typeface="+mn-ea"/>
                <a:cs typeface="+mn-cs"/>
              </a:rPr>
              <a:t>the coming of the day of God, wherein the heavens being on fire shall be dissolved, and the elements shall melt with fervent heat? 13 Nevertheless </a:t>
            </a:r>
            <a:r>
              <a:rPr lang="en-US" sz="1100" b="1" i="0" u="none" strike="noStrike" kern="1200" baseline="0" dirty="0">
                <a:solidFill>
                  <a:schemeClr val="tx2"/>
                </a:solidFill>
                <a:latin typeface="+mn-lt"/>
                <a:ea typeface="+mn-ea"/>
                <a:cs typeface="+mn-cs"/>
              </a:rPr>
              <a:t>we, according to his promise, look for new heavens </a:t>
            </a:r>
            <a:r>
              <a:rPr lang="en-US" sz="1100" b="0" i="0" u="none" strike="noStrike" kern="1200" baseline="0" dirty="0">
                <a:solidFill>
                  <a:schemeClr val="tx2"/>
                </a:solidFill>
                <a:latin typeface="+mn-lt"/>
                <a:ea typeface="+mn-ea"/>
                <a:cs typeface="+mn-cs"/>
              </a:rPr>
              <a:t>and a new earth, wherein dwelleth righteousness. 14 Wherefore, beloved, </a:t>
            </a:r>
            <a:r>
              <a:rPr lang="en-US" sz="1100" b="1" i="0" u="none" strike="noStrike" kern="1200" baseline="0" dirty="0">
                <a:solidFill>
                  <a:schemeClr val="tx2"/>
                </a:solidFill>
                <a:latin typeface="+mn-lt"/>
                <a:ea typeface="+mn-ea"/>
                <a:cs typeface="+mn-cs"/>
              </a:rPr>
              <a:t>seeing that ye look for </a:t>
            </a:r>
            <a:r>
              <a:rPr lang="en-US" sz="1100" b="0" i="0" u="none" strike="noStrike" kern="1200" baseline="0" dirty="0">
                <a:solidFill>
                  <a:schemeClr val="tx2"/>
                </a:solidFill>
                <a:latin typeface="+mn-lt"/>
                <a:ea typeface="+mn-ea"/>
                <a:cs typeface="+mn-cs"/>
              </a:rPr>
              <a:t>such things, be diligent that ye may be found of him in peace, without spot, and blameless.</a:t>
            </a:r>
          </a:p>
          <a:p>
            <a:r>
              <a:rPr lang="en-US" sz="1100" b="1" i="0" u="none" strike="noStrike" kern="1200" baseline="0" dirty="0">
                <a:solidFill>
                  <a:schemeClr val="tx2"/>
                </a:solidFill>
                <a:latin typeface="+mn-lt"/>
                <a:ea typeface="+mn-ea"/>
                <a:cs typeface="+mn-cs"/>
              </a:rPr>
              <a:t>Phil. 3:20 </a:t>
            </a:r>
            <a:r>
              <a:rPr lang="en-US" sz="1100" b="0" i="0" u="none" strike="noStrike" kern="1200" baseline="0" dirty="0">
                <a:solidFill>
                  <a:schemeClr val="tx2"/>
                </a:solidFill>
                <a:latin typeface="+mn-lt"/>
                <a:ea typeface="+mn-ea"/>
                <a:cs typeface="+mn-cs"/>
              </a:rPr>
              <a:t>- For our conversation is in heaven; from whence also we look for the </a:t>
            </a:r>
            <a:r>
              <a:rPr lang="en-US" sz="1100" b="0" i="0" u="none" strike="noStrike" kern="1200" baseline="0" dirty="0" err="1">
                <a:solidFill>
                  <a:schemeClr val="tx2"/>
                </a:solidFill>
                <a:latin typeface="+mn-lt"/>
                <a:ea typeface="+mn-ea"/>
                <a:cs typeface="+mn-cs"/>
              </a:rPr>
              <a:t>Saviour</a:t>
            </a:r>
            <a:r>
              <a:rPr lang="en-US" sz="1100" b="0" i="0" u="none" strike="noStrike" kern="1200" baseline="0" dirty="0">
                <a:solidFill>
                  <a:schemeClr val="tx2"/>
                </a:solidFill>
                <a:latin typeface="+mn-lt"/>
                <a:ea typeface="+mn-ea"/>
                <a:cs typeface="+mn-cs"/>
              </a:rPr>
              <a:t>, the Lord Jesus Christ: </a:t>
            </a:r>
          </a:p>
          <a:p>
            <a:r>
              <a:rPr lang="en-US" sz="1100" b="1" i="0" u="none" strike="noStrike" kern="1200" baseline="0" dirty="0">
                <a:solidFill>
                  <a:schemeClr val="tx2"/>
                </a:solidFill>
                <a:latin typeface="+mn-lt"/>
                <a:ea typeface="+mn-ea"/>
                <a:cs typeface="+mn-cs"/>
              </a:rPr>
              <a:t>Matt. 16:27 </a:t>
            </a:r>
            <a:r>
              <a:rPr lang="en-US" sz="1100" b="0" i="0" u="none" strike="noStrike" kern="1200" baseline="0" dirty="0">
                <a:solidFill>
                  <a:schemeClr val="tx2"/>
                </a:solidFill>
                <a:latin typeface="+mn-lt"/>
                <a:ea typeface="+mn-ea"/>
                <a:cs typeface="+mn-cs"/>
              </a:rPr>
              <a:t>- For the Son of man shall come in the glory of his Father with his angels; and then he shall reward every man according to his works. </a:t>
            </a:r>
          </a:p>
          <a:p>
            <a:r>
              <a:rPr lang="en-US" sz="1100" b="1" i="0" u="none" strike="noStrike" kern="1200" baseline="0" dirty="0">
                <a:solidFill>
                  <a:schemeClr val="tx2"/>
                </a:solidFill>
                <a:latin typeface="+mn-lt"/>
                <a:ea typeface="+mn-ea"/>
                <a:cs typeface="+mn-cs"/>
              </a:rPr>
              <a:t>Matt. 25:31 </a:t>
            </a:r>
            <a:r>
              <a:rPr lang="en-US" sz="1100" b="0" i="0" u="none" strike="noStrike" kern="1200" baseline="0" dirty="0">
                <a:solidFill>
                  <a:schemeClr val="tx2"/>
                </a:solidFill>
                <a:latin typeface="+mn-lt"/>
                <a:ea typeface="+mn-ea"/>
                <a:cs typeface="+mn-cs"/>
              </a:rPr>
              <a:t>- When the Son of man shall come in his glory, and all the holy angels with him, then shall he sit upon the throne of his glory:</a:t>
            </a:r>
          </a:p>
          <a:p>
            <a:r>
              <a:rPr lang="en-US" sz="1100" b="1" i="0" u="none" strike="noStrike" kern="1200" baseline="0" dirty="0">
                <a:solidFill>
                  <a:schemeClr val="tx2"/>
                </a:solidFill>
                <a:latin typeface="+mn-lt"/>
                <a:ea typeface="+mn-ea"/>
                <a:cs typeface="+mn-cs"/>
              </a:rPr>
              <a:t>Mk. 8:38 </a:t>
            </a:r>
            <a:r>
              <a:rPr lang="en-US" sz="1100" b="0" i="0" u="none" strike="noStrike" kern="1200" baseline="0" dirty="0">
                <a:solidFill>
                  <a:schemeClr val="tx2"/>
                </a:solidFill>
                <a:latin typeface="+mn-lt"/>
                <a:ea typeface="+mn-ea"/>
                <a:cs typeface="+mn-cs"/>
              </a:rPr>
              <a:t>- Whosoever therefore shall be ashamed of me and of my words in this adulterous and sinful generation; of him also shall the Son of man be ashamed, when he cometh in the glory of his Father with the holy angels.</a:t>
            </a:r>
          </a:p>
          <a:p>
            <a:r>
              <a:rPr lang="en-US" sz="1100" b="1" i="0" u="none" strike="noStrike" kern="1200" baseline="0" dirty="0">
                <a:solidFill>
                  <a:schemeClr val="tx2"/>
                </a:solidFill>
                <a:latin typeface="+mn-lt"/>
                <a:ea typeface="+mn-ea"/>
                <a:cs typeface="+mn-cs"/>
              </a:rPr>
              <a:t>Tit. 3:4-5 </a:t>
            </a:r>
            <a:r>
              <a:rPr lang="en-US" sz="1100" b="0" i="0" u="none" strike="noStrike" kern="1200" baseline="0" dirty="0">
                <a:solidFill>
                  <a:schemeClr val="tx2"/>
                </a:solidFill>
                <a:latin typeface="+mn-lt"/>
                <a:ea typeface="+mn-ea"/>
                <a:cs typeface="+mn-cs"/>
              </a:rPr>
              <a:t>- But after that the kindness and love of God our </a:t>
            </a:r>
            <a:r>
              <a:rPr lang="en-US" sz="1100" b="0" i="0" u="none" strike="noStrike" kern="1200" baseline="0" dirty="0" err="1">
                <a:solidFill>
                  <a:schemeClr val="tx2"/>
                </a:solidFill>
                <a:latin typeface="+mn-lt"/>
                <a:ea typeface="+mn-ea"/>
                <a:cs typeface="+mn-cs"/>
              </a:rPr>
              <a:t>Saviour</a:t>
            </a:r>
            <a:r>
              <a:rPr lang="en-US" sz="1100" b="0" i="0" u="none" strike="noStrike" kern="1200" baseline="0" dirty="0">
                <a:solidFill>
                  <a:schemeClr val="tx2"/>
                </a:solidFill>
                <a:latin typeface="+mn-lt"/>
                <a:ea typeface="+mn-ea"/>
                <a:cs typeface="+mn-cs"/>
              </a:rPr>
              <a:t> toward man appeared, {love: or, pity} 5 Not by works of righteousness which we have done, but according to his mercy he saved us, by the washing of regeneration, and renewing of the Holy Ghost;</a:t>
            </a:r>
          </a:p>
          <a:p>
            <a:r>
              <a:rPr lang="en-US" sz="1100" b="1" i="0" u="none" strike="noStrike" kern="1200" baseline="0" dirty="0">
                <a:solidFill>
                  <a:schemeClr val="tx2"/>
                </a:solidFill>
                <a:latin typeface="+mn-lt"/>
                <a:ea typeface="+mn-ea"/>
                <a:cs typeface="+mn-cs"/>
              </a:rPr>
              <a:t>Jude 24-25 </a:t>
            </a:r>
            <a:r>
              <a:rPr lang="en-US" sz="1100" b="0" i="0" u="none" strike="noStrike" kern="1200" baseline="0" dirty="0">
                <a:solidFill>
                  <a:schemeClr val="tx2"/>
                </a:solidFill>
                <a:latin typeface="+mn-lt"/>
                <a:ea typeface="+mn-ea"/>
                <a:cs typeface="+mn-cs"/>
              </a:rPr>
              <a:t>- Now unto him that is able to keep you from falling, and </a:t>
            </a:r>
            <a:r>
              <a:rPr lang="en-US" sz="1100" b="1" i="0" u="none" strike="noStrike" kern="1200" baseline="0" dirty="0">
                <a:solidFill>
                  <a:schemeClr val="tx2"/>
                </a:solidFill>
                <a:latin typeface="+mn-lt"/>
                <a:ea typeface="+mn-ea"/>
                <a:cs typeface="+mn-cs"/>
              </a:rPr>
              <a:t>to present you faultless before the presence of his glory with exceeding j</a:t>
            </a:r>
            <a:r>
              <a:rPr lang="en-US" sz="1100" b="0" i="0" u="none" strike="noStrike" kern="1200" baseline="0" dirty="0">
                <a:solidFill>
                  <a:schemeClr val="tx2"/>
                </a:solidFill>
                <a:latin typeface="+mn-lt"/>
                <a:ea typeface="+mn-ea"/>
                <a:cs typeface="+mn-cs"/>
              </a:rPr>
              <a:t>oy, 25 To the only wise </a:t>
            </a:r>
            <a:r>
              <a:rPr lang="en-US" sz="1100" b="1" i="0" u="none" strike="noStrike" kern="1200" baseline="0" dirty="0">
                <a:solidFill>
                  <a:schemeClr val="tx2"/>
                </a:solidFill>
                <a:latin typeface="+mn-lt"/>
                <a:ea typeface="+mn-ea"/>
                <a:cs typeface="+mn-cs"/>
              </a:rPr>
              <a:t>God our </a:t>
            </a:r>
            <a:r>
              <a:rPr lang="en-US" sz="1100" b="1" i="0" u="none" strike="noStrike" kern="1200" baseline="0" dirty="0" err="1">
                <a:solidFill>
                  <a:schemeClr val="tx2"/>
                </a:solidFill>
                <a:latin typeface="+mn-lt"/>
                <a:ea typeface="+mn-ea"/>
                <a:cs typeface="+mn-cs"/>
              </a:rPr>
              <a:t>Saviour</a:t>
            </a:r>
            <a:r>
              <a:rPr lang="en-US" sz="1100" b="0" i="0" u="none" strike="noStrike" kern="1200" baseline="0" dirty="0">
                <a:solidFill>
                  <a:schemeClr val="tx2"/>
                </a:solidFill>
                <a:latin typeface="+mn-lt"/>
                <a:ea typeface="+mn-ea"/>
                <a:cs typeface="+mn-cs"/>
              </a:rPr>
              <a:t>, be glory and majesty, dominion and power, both now and ever. Amen.</a:t>
            </a:r>
          </a:p>
          <a:p>
            <a:endParaRPr lang="en-US" sz="1200" b="1" i="0" u="none" strike="noStrike" kern="1200" baseline="0" dirty="0">
              <a:solidFill>
                <a:schemeClr val="tx2"/>
              </a:solidFill>
              <a:latin typeface="+mn-lt"/>
              <a:ea typeface="+mn-ea"/>
              <a:cs typeface="+mn-cs"/>
            </a:endParaRPr>
          </a:p>
        </p:txBody>
      </p:sp>
      <p:sp>
        <p:nvSpPr>
          <p:cNvPr id="4" name="Slide Number Placeholder 3"/>
          <p:cNvSpPr>
            <a:spLocks noGrp="1"/>
          </p:cNvSpPr>
          <p:nvPr>
            <p:ph type="sldNum" sz="quarter" idx="5"/>
          </p:nvPr>
        </p:nvSpPr>
        <p:spPr/>
        <p:txBody>
          <a:bodyPr/>
          <a:lstStyle/>
          <a:p>
            <a:fld id="{5FB91549-43BF-425A-AF25-75262019208C}" type="slidenum">
              <a:rPr lang="en-US" smtClean="0"/>
              <a:t>9</a:t>
            </a:fld>
            <a:endParaRPr lang="en-US"/>
          </a:p>
        </p:txBody>
      </p:sp>
    </p:spTree>
    <p:extLst>
      <p:ext uri="{BB962C8B-B14F-4D97-AF65-F5344CB8AC3E}">
        <p14:creationId xmlns:p14="http://schemas.microsoft.com/office/powerpoint/2010/main" val="37521719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pic>
        <p:nvPicPr>
          <p:cNvPr id="5" name="Picture 4" descr="Looking up to clouds and blue sky surrounded by glass-walled buildings"/>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4873625" y="0"/>
            <a:ext cx="7315200" cy="6858001"/>
          </a:xfrm>
          <a:prstGeom prst="rect">
            <a:avLst/>
          </a:prstGeom>
        </p:spPr>
      </p:pic>
      <p:sp>
        <p:nvSpPr>
          <p:cNvPr id="2" name="Title 1"/>
          <p:cNvSpPr>
            <a:spLocks noGrp="1"/>
          </p:cNvSpPr>
          <p:nvPr>
            <p:ph type="ctrTitle"/>
          </p:nvPr>
        </p:nvSpPr>
        <p:spPr>
          <a:xfrm>
            <a:off x="608013" y="685801"/>
            <a:ext cx="3962400" cy="4724399"/>
          </a:xfrm>
        </p:spPr>
        <p:txBody>
          <a:bodyPr>
            <a:normAutofit/>
          </a:bodyPr>
          <a:lstStyle>
            <a:lvl1pPr>
              <a:defRPr sz="4800"/>
            </a:lvl1pPr>
          </a:lstStyle>
          <a:p>
            <a:r>
              <a:rPr lang="en-US"/>
              <a:t>Click to edit Master title style</a:t>
            </a:r>
            <a:endParaRPr/>
          </a:p>
        </p:txBody>
      </p:sp>
      <p:sp>
        <p:nvSpPr>
          <p:cNvPr id="3" name="Subtitle 2"/>
          <p:cNvSpPr>
            <a:spLocks noGrp="1"/>
          </p:cNvSpPr>
          <p:nvPr>
            <p:ph type="subTitle" idx="1"/>
          </p:nvPr>
        </p:nvSpPr>
        <p:spPr>
          <a:xfrm>
            <a:off x="608013" y="5410200"/>
            <a:ext cx="3962400" cy="762000"/>
          </a:xfrm>
        </p:spPr>
        <p:txBody>
          <a:bodyPr>
            <a:normAutofit/>
          </a:bodyPr>
          <a:lstStyle>
            <a:lvl1pPr marL="0" indent="0" algn="l">
              <a:spcBef>
                <a:spcPts val="0"/>
              </a:spcBef>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8" name="Date Placeholder 7"/>
          <p:cNvSpPr>
            <a:spLocks noGrp="1"/>
          </p:cNvSpPr>
          <p:nvPr>
            <p:ph type="dt" sz="half" idx="10"/>
          </p:nvPr>
        </p:nvSpPr>
        <p:spPr/>
        <p:txBody>
          <a:bodyPr/>
          <a:lstStyle/>
          <a:p>
            <a:fld id="{81C93FC7-9D1A-468B-98DB-D1E8D74418D9}" type="datetimeFigureOut">
              <a:rPr lang="en-US"/>
              <a:pPr/>
              <a:t>2/18/2019</a:t>
            </a:fld>
            <a:endParaRPr/>
          </a:p>
        </p:txBody>
      </p:sp>
      <p:sp>
        <p:nvSpPr>
          <p:cNvPr id="9" name="Footer Placeholder 8"/>
          <p:cNvSpPr>
            <a:spLocks noGrp="1"/>
          </p:cNvSpPr>
          <p:nvPr>
            <p:ph type="ftr" sz="quarter" idx="11"/>
          </p:nvPr>
        </p:nvSpPr>
        <p:spPr/>
        <p:txBody>
          <a:bodyPr/>
          <a:lstStyle/>
          <a:p>
            <a:r>
              <a:rPr lang="en-US" dirty="0"/>
              <a:t>Add a footer</a:t>
            </a:r>
          </a:p>
        </p:txBody>
      </p:sp>
      <p:sp>
        <p:nvSpPr>
          <p:cNvPr id="10" name="Slide Number Placeholder 9"/>
          <p:cNvSpPr>
            <a:spLocks noGrp="1"/>
          </p:cNvSpPr>
          <p:nvPr>
            <p:ph type="sldNum" sz="quarter" idx="12"/>
          </p:nvPr>
        </p:nvSpPr>
        <p:spPr/>
        <p:txBody>
          <a:bodyPr/>
          <a:lstStyle/>
          <a:p>
            <a:fld id="{A3F31473-23EB-4724-8B59-FE6D21D89FA4}" type="slidenum">
              <a:rPr/>
              <a:pPr/>
              <a:t>‹#›</a:t>
            </a:fld>
            <a:endParaRPr/>
          </a:p>
        </p:txBody>
      </p:sp>
    </p:spTree>
    <p:extLst>
      <p:ext uri="{BB962C8B-B14F-4D97-AF65-F5344CB8AC3E}">
        <p14:creationId xmlns:p14="http://schemas.microsoft.com/office/powerpoint/2010/main" val="273483955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a:lvl6pPr>
            <a:lvl7pPr>
              <a:defRPr/>
            </a:lvl7pPr>
            <a:lvl8pPr>
              <a:defRPr baseline="0"/>
            </a:lvl8pPr>
            <a:lvl9pPr>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81C93FC7-9D1A-468B-98DB-D1E8D74418D9}" type="datetimeFigureOut">
              <a:rPr lang="en-US"/>
              <a:t>2/18/2019</a:t>
            </a:fld>
            <a:endParaRP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6" name="Slide Number Placeholder 5"/>
          <p:cNvSpPr>
            <a:spLocks noGrp="1"/>
          </p:cNvSpPr>
          <p:nvPr>
            <p:ph type="sldNum" sz="quarter" idx="12"/>
          </p:nvPr>
        </p:nvSpPr>
        <p:spPr/>
        <p:txBody>
          <a:bodyPr/>
          <a:lstStyle/>
          <a:p>
            <a:fld id="{A3F31473-23EB-4724-8B59-FE6D21D89FA4}" type="slidenum">
              <a:rPr/>
              <a:t>‹#›</a:t>
            </a:fld>
            <a:endParaRPr/>
          </a:p>
        </p:txBody>
      </p:sp>
    </p:spTree>
    <p:extLst>
      <p:ext uri="{BB962C8B-B14F-4D97-AF65-F5344CB8AC3E}">
        <p14:creationId xmlns:p14="http://schemas.microsoft.com/office/powerpoint/2010/main" val="217629468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285412" y="685800"/>
            <a:ext cx="1295401" cy="54864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608012" y="685800"/>
            <a:ext cx="9474253" cy="5486400"/>
          </a:xfrm>
        </p:spPr>
        <p:txBody>
          <a:bodyPr vert="eaVert"/>
          <a:lstStyle>
            <a:lvl5pPr>
              <a:defRPr/>
            </a:lvl5pPr>
            <a:lvl6pPr>
              <a:defRPr/>
            </a:lvl6pPr>
            <a:lvl7pPr>
              <a:defRPr/>
            </a:lvl7pPr>
            <a:lvl8pPr>
              <a:defRPr baseline="0"/>
            </a:lvl8pPr>
            <a:lvl9pPr>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81C93FC7-9D1A-468B-98DB-D1E8D74418D9}" type="datetimeFigureOut">
              <a:rPr lang="en-US"/>
              <a:t>2/18/2019</a:t>
            </a:fld>
            <a:endParaRP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6" name="Slide Number Placeholder 5"/>
          <p:cNvSpPr>
            <a:spLocks noGrp="1"/>
          </p:cNvSpPr>
          <p:nvPr>
            <p:ph type="sldNum" sz="quarter" idx="12"/>
          </p:nvPr>
        </p:nvSpPr>
        <p:spPr/>
        <p:txBody>
          <a:bodyPr/>
          <a:lstStyle/>
          <a:p>
            <a:fld id="{A3F31473-23EB-4724-8B59-FE6D21D89FA4}" type="slidenum">
              <a:rPr/>
              <a:t>‹#›</a:t>
            </a:fld>
            <a:endParaRPr/>
          </a:p>
        </p:txBody>
      </p:sp>
    </p:spTree>
    <p:extLst>
      <p:ext uri="{BB962C8B-B14F-4D97-AF65-F5344CB8AC3E}">
        <p14:creationId xmlns:p14="http://schemas.microsoft.com/office/powerpoint/2010/main" val="385005245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81C93FC7-9D1A-468B-98DB-D1E8D74418D9}" type="datetimeFigureOut">
              <a:rPr lang="en-US"/>
              <a:t>2/18/2019</a:t>
            </a:fld>
            <a:endParaRPr/>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A3F31473-23EB-4724-8B59-FE6D21D89FA4}" type="slidenum">
              <a:rPr/>
              <a:t>‹#›</a:t>
            </a:fld>
            <a:endParaRPr/>
          </a:p>
        </p:txBody>
      </p:sp>
    </p:spTree>
    <p:extLst>
      <p:ext uri="{BB962C8B-B14F-4D97-AF65-F5344CB8AC3E}">
        <p14:creationId xmlns:p14="http://schemas.microsoft.com/office/powerpoint/2010/main" val="313786258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8013" y="2590800"/>
            <a:ext cx="8229599" cy="2819400"/>
          </a:xfrm>
        </p:spPr>
        <p:txBody>
          <a:bodyPr anchor="b">
            <a:normAutofit/>
          </a:bodyPr>
          <a:lstStyle>
            <a:lvl1pPr algn="l">
              <a:defRPr sz="4800" b="0" cap="none" baseline="0"/>
            </a:lvl1pPr>
          </a:lstStyle>
          <a:p>
            <a:r>
              <a:rPr lang="en-US"/>
              <a:t>Click to edit Master title style</a:t>
            </a:r>
            <a:endParaRPr/>
          </a:p>
        </p:txBody>
      </p:sp>
      <p:sp>
        <p:nvSpPr>
          <p:cNvPr id="3" name="Text Placeholder 2"/>
          <p:cNvSpPr>
            <a:spLocks noGrp="1"/>
          </p:cNvSpPr>
          <p:nvPr>
            <p:ph type="body" idx="1"/>
          </p:nvPr>
        </p:nvSpPr>
        <p:spPr>
          <a:xfrm>
            <a:off x="606425" y="5410200"/>
            <a:ext cx="8231187" cy="762000"/>
          </a:xfrm>
        </p:spPr>
        <p:txBody>
          <a:bodyPr anchor="t">
            <a:normAutofit/>
          </a:bodyPr>
          <a:lstStyle>
            <a:lvl1pPr marL="0" indent="0">
              <a:spcBef>
                <a:spcPts val="0"/>
              </a:spcBef>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81C93FC7-9D1A-468B-98DB-D1E8D74418D9}" type="datetimeFigureOut">
              <a:rPr lang="en-US"/>
              <a:pPr/>
              <a:t>2/18/2019</a:t>
            </a:fld>
            <a:endParaRPr/>
          </a:p>
        </p:txBody>
      </p:sp>
      <p:sp>
        <p:nvSpPr>
          <p:cNvPr id="8" name="Footer Placeholder 7"/>
          <p:cNvSpPr>
            <a:spLocks noGrp="1"/>
          </p:cNvSpPr>
          <p:nvPr>
            <p:ph type="ftr" sz="quarter" idx="11"/>
          </p:nvPr>
        </p:nvSpPr>
        <p:spPr/>
        <p:txBody>
          <a:bodyPr/>
          <a:lstStyle/>
          <a:p>
            <a:r>
              <a:rPr lang="en-US" dirty="0"/>
              <a:t>Add a footer</a:t>
            </a:r>
            <a:endParaRPr dirty="0"/>
          </a:p>
        </p:txBody>
      </p:sp>
      <p:sp>
        <p:nvSpPr>
          <p:cNvPr id="9" name="Slide Number Placeholder 8"/>
          <p:cNvSpPr>
            <a:spLocks noGrp="1"/>
          </p:cNvSpPr>
          <p:nvPr>
            <p:ph type="sldNum" sz="quarter" idx="12"/>
          </p:nvPr>
        </p:nvSpPr>
        <p:spPr/>
        <p:txBody>
          <a:bodyPr/>
          <a:lstStyle/>
          <a:p>
            <a:fld id="{A3F31473-23EB-4724-8B59-FE6D21D89FA4}" type="slidenum">
              <a:rPr/>
              <a:pPr/>
              <a:t>‹#›</a:t>
            </a:fld>
            <a:endParaRPr/>
          </a:p>
        </p:txBody>
      </p:sp>
    </p:spTree>
    <p:extLst>
      <p:ext uri="{BB962C8B-B14F-4D97-AF65-F5344CB8AC3E}">
        <p14:creationId xmlns:p14="http://schemas.microsoft.com/office/powerpoint/2010/main" val="32251135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293813" y="685800"/>
            <a:ext cx="50292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551614" y="685800"/>
            <a:ext cx="5029199"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81C93FC7-9D1A-468B-98DB-D1E8D74418D9}" type="datetimeFigureOut">
              <a:rPr lang="en-US"/>
              <a:t>2/18/2019</a:t>
            </a:fld>
            <a:endParaRPr/>
          </a:p>
        </p:txBody>
      </p:sp>
      <p:sp>
        <p:nvSpPr>
          <p:cNvPr id="6" name="Footer Placeholder 5"/>
          <p:cNvSpPr>
            <a:spLocks noGrp="1"/>
          </p:cNvSpPr>
          <p:nvPr>
            <p:ph type="ftr" sz="quarter" idx="11"/>
          </p:nvPr>
        </p:nvSpPr>
        <p:spPr/>
        <p:txBody>
          <a:bodyPr/>
          <a:lstStyle/>
          <a:p>
            <a:r>
              <a:rPr lang="en-US" dirty="0"/>
              <a:t>Add a footer</a:t>
            </a:r>
            <a:endParaRPr dirty="0"/>
          </a:p>
        </p:txBody>
      </p:sp>
      <p:sp>
        <p:nvSpPr>
          <p:cNvPr id="7" name="Slide Number Placeholder 6"/>
          <p:cNvSpPr>
            <a:spLocks noGrp="1"/>
          </p:cNvSpPr>
          <p:nvPr>
            <p:ph type="sldNum" sz="quarter" idx="12"/>
          </p:nvPr>
        </p:nvSpPr>
        <p:spPr/>
        <p:txBody>
          <a:bodyPr/>
          <a:lstStyle/>
          <a:p>
            <a:fld id="{A3F31473-23EB-4724-8B59-FE6D21D89FA4}" type="slidenum">
              <a:rPr/>
              <a:t>‹#›</a:t>
            </a:fld>
            <a:endParaRPr/>
          </a:p>
        </p:txBody>
      </p:sp>
    </p:spTree>
    <p:extLst>
      <p:ext uri="{BB962C8B-B14F-4D97-AF65-F5344CB8AC3E}">
        <p14:creationId xmlns:p14="http://schemas.microsoft.com/office/powerpoint/2010/main" val="389701353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1293664" y="685800"/>
            <a:ext cx="5029200" cy="990600"/>
          </a:xfrm>
        </p:spPr>
        <p:txBody>
          <a:bodyPr anchor="ctr">
            <a:normAutofit/>
          </a:bodyPr>
          <a:lstStyle>
            <a:lvl1pPr marL="0" indent="0">
              <a:spcBef>
                <a:spcPts val="0"/>
              </a:spcBef>
              <a:buNone/>
              <a:defRPr sz="3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93664" y="1676400"/>
            <a:ext cx="502920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551613" y="685800"/>
            <a:ext cx="5029200" cy="990600"/>
          </a:xfrm>
        </p:spPr>
        <p:txBody>
          <a:bodyPr anchor="ctr">
            <a:normAutofit/>
          </a:bodyPr>
          <a:lstStyle>
            <a:lvl1pPr marL="0" indent="0">
              <a:spcBef>
                <a:spcPts val="0"/>
              </a:spcBef>
              <a:buNone/>
              <a:defRPr sz="3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50025" y="1676400"/>
            <a:ext cx="502920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81C93FC7-9D1A-468B-98DB-D1E8D74418D9}" type="datetimeFigureOut">
              <a:rPr lang="en-US"/>
              <a:t>2/18/2019</a:t>
            </a:fld>
            <a:endParaRPr/>
          </a:p>
        </p:txBody>
      </p:sp>
      <p:sp>
        <p:nvSpPr>
          <p:cNvPr id="8" name="Footer Placeholder 7"/>
          <p:cNvSpPr>
            <a:spLocks noGrp="1"/>
          </p:cNvSpPr>
          <p:nvPr>
            <p:ph type="ftr" sz="quarter" idx="11"/>
          </p:nvPr>
        </p:nvSpPr>
        <p:spPr/>
        <p:txBody>
          <a:bodyPr/>
          <a:lstStyle/>
          <a:p>
            <a:r>
              <a:rPr lang="en-US" dirty="0"/>
              <a:t>Add a footer</a:t>
            </a:r>
            <a:endParaRPr dirty="0"/>
          </a:p>
        </p:txBody>
      </p:sp>
      <p:sp>
        <p:nvSpPr>
          <p:cNvPr id="9" name="Slide Number Placeholder 8"/>
          <p:cNvSpPr>
            <a:spLocks noGrp="1"/>
          </p:cNvSpPr>
          <p:nvPr>
            <p:ph type="sldNum" sz="quarter" idx="12"/>
          </p:nvPr>
        </p:nvSpPr>
        <p:spPr/>
        <p:txBody>
          <a:bodyPr/>
          <a:lstStyle/>
          <a:p>
            <a:fld id="{A3F31473-23EB-4724-8B59-FE6D21D89FA4}" type="slidenum">
              <a:rPr/>
              <a:t>‹#›</a:t>
            </a:fld>
            <a:endParaRPr/>
          </a:p>
        </p:txBody>
      </p:sp>
    </p:spTree>
    <p:extLst>
      <p:ext uri="{BB962C8B-B14F-4D97-AF65-F5344CB8AC3E}">
        <p14:creationId xmlns:p14="http://schemas.microsoft.com/office/powerpoint/2010/main" val="51309680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81C93FC7-9D1A-468B-98DB-D1E8D74418D9}" type="datetimeFigureOut">
              <a:rPr lang="en-US"/>
              <a:t>2/18/2019</a:t>
            </a:fld>
            <a:endParaRPr/>
          </a:p>
        </p:txBody>
      </p:sp>
      <p:sp>
        <p:nvSpPr>
          <p:cNvPr id="4" name="Footer Placeholder 3"/>
          <p:cNvSpPr>
            <a:spLocks noGrp="1"/>
          </p:cNvSpPr>
          <p:nvPr>
            <p:ph type="ftr" sz="quarter" idx="11"/>
          </p:nvPr>
        </p:nvSpPr>
        <p:spPr/>
        <p:txBody>
          <a:bodyPr/>
          <a:lstStyle/>
          <a:p>
            <a:r>
              <a:rPr lang="en-US" dirty="0"/>
              <a:t>Add a footer</a:t>
            </a:r>
            <a:endParaRPr dirty="0"/>
          </a:p>
        </p:txBody>
      </p:sp>
      <p:sp>
        <p:nvSpPr>
          <p:cNvPr id="5" name="Slide Number Placeholder 4"/>
          <p:cNvSpPr>
            <a:spLocks noGrp="1"/>
          </p:cNvSpPr>
          <p:nvPr>
            <p:ph type="sldNum" sz="quarter" idx="12"/>
          </p:nvPr>
        </p:nvSpPr>
        <p:spPr/>
        <p:txBody>
          <a:bodyPr/>
          <a:lstStyle/>
          <a:p>
            <a:fld id="{A3F31473-23EB-4724-8B59-FE6D21D89FA4}" type="slidenum">
              <a:rPr/>
              <a:t>‹#›</a:t>
            </a:fld>
            <a:endParaRPr/>
          </a:p>
        </p:txBody>
      </p:sp>
    </p:spTree>
    <p:extLst>
      <p:ext uri="{BB962C8B-B14F-4D97-AF65-F5344CB8AC3E}">
        <p14:creationId xmlns:p14="http://schemas.microsoft.com/office/powerpoint/2010/main" val="313442815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C93FC7-9D1A-468B-98DB-D1E8D74418D9}" type="datetimeFigureOut">
              <a:rPr lang="en-US"/>
              <a:t>2/18/2019</a:t>
            </a:fld>
            <a:endParaRPr/>
          </a:p>
        </p:txBody>
      </p:sp>
      <p:sp>
        <p:nvSpPr>
          <p:cNvPr id="3" name="Footer Placeholder 2"/>
          <p:cNvSpPr>
            <a:spLocks noGrp="1"/>
          </p:cNvSpPr>
          <p:nvPr>
            <p:ph type="ftr" sz="quarter" idx="11"/>
          </p:nvPr>
        </p:nvSpPr>
        <p:spPr/>
        <p:txBody>
          <a:bodyPr/>
          <a:lstStyle/>
          <a:p>
            <a:r>
              <a:rPr lang="en-US" dirty="0"/>
              <a:t>Add a footer</a:t>
            </a:r>
            <a:endParaRPr dirty="0"/>
          </a:p>
        </p:txBody>
      </p:sp>
      <p:sp>
        <p:nvSpPr>
          <p:cNvPr id="4" name="Slide Number Placeholder 3"/>
          <p:cNvSpPr>
            <a:spLocks noGrp="1"/>
          </p:cNvSpPr>
          <p:nvPr>
            <p:ph type="sldNum" sz="quarter" idx="12"/>
          </p:nvPr>
        </p:nvSpPr>
        <p:spPr/>
        <p:txBody>
          <a:bodyPr/>
          <a:lstStyle/>
          <a:p>
            <a:fld id="{A3F31473-23EB-4724-8B59-FE6D21D89FA4}" type="slidenum">
              <a:rPr/>
              <a:t>‹#›</a:t>
            </a:fld>
            <a:endParaRPr/>
          </a:p>
        </p:txBody>
      </p:sp>
    </p:spTree>
    <p:extLst>
      <p:ext uri="{BB962C8B-B14F-4D97-AF65-F5344CB8AC3E}">
        <p14:creationId xmlns:p14="http://schemas.microsoft.com/office/powerpoint/2010/main" val="191031189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8014" y="685800"/>
            <a:ext cx="3962400" cy="4724400"/>
          </a:xfrm>
        </p:spPr>
        <p:txBody>
          <a:bodyPr anchor="b">
            <a:noAutofit/>
          </a:bodyPr>
          <a:lstStyle>
            <a:lvl1pPr algn="l">
              <a:defRPr sz="3600" b="0"/>
            </a:lvl1pPr>
          </a:lstStyle>
          <a:p>
            <a:r>
              <a:rPr lang="en-US"/>
              <a:t>Click to edit Master title style</a:t>
            </a:r>
            <a:endParaRPr/>
          </a:p>
        </p:txBody>
      </p:sp>
      <p:sp>
        <p:nvSpPr>
          <p:cNvPr id="3" name="Content Placeholder 2"/>
          <p:cNvSpPr>
            <a:spLocks noGrp="1"/>
          </p:cNvSpPr>
          <p:nvPr>
            <p:ph idx="1"/>
          </p:nvPr>
        </p:nvSpPr>
        <p:spPr>
          <a:xfrm>
            <a:off x="4875212" y="685800"/>
            <a:ext cx="6704171" cy="5486400"/>
          </a:xfrm>
        </p:spPr>
        <p:txBody>
          <a:bodyPr>
            <a:normAutofit/>
          </a:bodyPr>
          <a:lstStyle>
            <a:lvl1pPr>
              <a:defRPr sz="2800"/>
            </a:lvl1pPr>
            <a:lvl2pPr>
              <a:defRPr sz="2400"/>
            </a:lvl2pPr>
            <a:lvl3pPr>
              <a:defRPr sz="2000"/>
            </a:lvl3pPr>
            <a:lvl4pPr>
              <a:defRPr sz="1800"/>
            </a:lvl4pPr>
            <a:lvl5pPr>
              <a:defRPr sz="1800"/>
            </a:lvl5pPr>
            <a:lvl6pPr>
              <a:defRPr sz="1800" baseline="0"/>
            </a:lvl6pPr>
            <a:lvl7pPr>
              <a:defRPr sz="1800" baseline="0"/>
            </a:lvl7pPr>
            <a:lvl8pPr>
              <a:defRPr sz="1800" baseline="0"/>
            </a:lvl8pPr>
            <a:lvl9pPr>
              <a:defRPr sz="18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608013" y="5410200"/>
            <a:ext cx="3962400" cy="762000"/>
          </a:xfrm>
        </p:spPr>
        <p:txBody>
          <a:bodyPr>
            <a:normAutofit/>
          </a:bodyPr>
          <a:lstStyle>
            <a:lvl1pPr marL="0" indent="0">
              <a:spcBef>
                <a:spcPts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1C93FC7-9D1A-468B-98DB-D1E8D74418D9}" type="datetimeFigureOut">
              <a:rPr lang="en-US"/>
              <a:t>2/18/2019</a:t>
            </a:fld>
            <a:endParaRPr/>
          </a:p>
        </p:txBody>
      </p:sp>
      <p:sp>
        <p:nvSpPr>
          <p:cNvPr id="6" name="Footer Placeholder 5"/>
          <p:cNvSpPr>
            <a:spLocks noGrp="1"/>
          </p:cNvSpPr>
          <p:nvPr>
            <p:ph type="ftr" sz="quarter" idx="11"/>
          </p:nvPr>
        </p:nvSpPr>
        <p:spPr/>
        <p:txBody>
          <a:bodyPr/>
          <a:lstStyle/>
          <a:p>
            <a:r>
              <a:rPr lang="en-US" dirty="0"/>
              <a:t>Add a footer</a:t>
            </a:r>
            <a:endParaRPr dirty="0"/>
          </a:p>
        </p:txBody>
      </p:sp>
      <p:sp>
        <p:nvSpPr>
          <p:cNvPr id="7" name="Slide Number Placeholder 6"/>
          <p:cNvSpPr>
            <a:spLocks noGrp="1"/>
          </p:cNvSpPr>
          <p:nvPr>
            <p:ph type="sldNum" sz="quarter" idx="12"/>
          </p:nvPr>
        </p:nvSpPr>
        <p:spPr/>
        <p:txBody>
          <a:bodyPr/>
          <a:lstStyle/>
          <a:p>
            <a:fld id="{A3F31473-23EB-4724-8B59-FE6D21D89FA4}" type="slidenum">
              <a:rPr/>
              <a:t>‹#›</a:t>
            </a:fld>
            <a:endParaRPr/>
          </a:p>
        </p:txBody>
      </p:sp>
    </p:spTree>
    <p:extLst>
      <p:ext uri="{BB962C8B-B14F-4D97-AF65-F5344CB8AC3E}">
        <p14:creationId xmlns:p14="http://schemas.microsoft.com/office/powerpoint/2010/main" val="223472625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8014" y="685800"/>
            <a:ext cx="3962400" cy="4724400"/>
          </a:xfrm>
        </p:spPr>
        <p:txBody>
          <a:bodyPr anchor="b">
            <a:normAutofit/>
          </a:bodyPr>
          <a:lstStyle>
            <a:lvl1pPr algn="l">
              <a:defRPr sz="3600" b="0"/>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4875213" y="685800"/>
            <a:ext cx="6705600" cy="5486400"/>
          </a:xfrm>
          <a:ln w="63500">
            <a:solidFill>
              <a:schemeClr val="bg1"/>
            </a:solidFill>
            <a:miter lim="800000"/>
          </a:ln>
        </p:spPr>
        <p:txBody>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608013" y="5410200"/>
            <a:ext cx="3962400" cy="762000"/>
          </a:xfrm>
        </p:spPr>
        <p:txBody>
          <a:bodyPr>
            <a:normAutofit/>
          </a:bodyPr>
          <a:lstStyle>
            <a:lvl1pPr marL="0" indent="0">
              <a:spcBef>
                <a:spcPts val="0"/>
              </a:spcBef>
              <a:buNone/>
              <a:defRPr sz="20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1C93FC7-9D1A-468B-98DB-D1E8D74418D9}" type="datetimeFigureOut">
              <a:rPr lang="en-US"/>
              <a:t>2/18/2019</a:t>
            </a:fld>
            <a:endParaRPr/>
          </a:p>
        </p:txBody>
      </p:sp>
      <p:sp>
        <p:nvSpPr>
          <p:cNvPr id="6" name="Footer Placeholder 5"/>
          <p:cNvSpPr>
            <a:spLocks noGrp="1"/>
          </p:cNvSpPr>
          <p:nvPr>
            <p:ph type="ftr" sz="quarter" idx="11"/>
          </p:nvPr>
        </p:nvSpPr>
        <p:spPr/>
        <p:txBody>
          <a:bodyPr/>
          <a:lstStyle/>
          <a:p>
            <a:r>
              <a:rPr lang="en-US" dirty="0"/>
              <a:t>Add a footer</a:t>
            </a:r>
            <a:endParaRPr dirty="0"/>
          </a:p>
        </p:txBody>
      </p:sp>
      <p:sp>
        <p:nvSpPr>
          <p:cNvPr id="7" name="Slide Number Placeholder 6"/>
          <p:cNvSpPr>
            <a:spLocks noGrp="1"/>
          </p:cNvSpPr>
          <p:nvPr>
            <p:ph type="sldNum" sz="quarter" idx="12"/>
          </p:nvPr>
        </p:nvSpPr>
        <p:spPr/>
        <p:txBody>
          <a:bodyPr/>
          <a:lstStyle/>
          <a:p>
            <a:fld id="{A3F31473-23EB-4724-8B59-FE6D21D89FA4}" type="slidenum">
              <a:rPr/>
              <a:t>‹#›</a:t>
            </a:fld>
            <a:endParaRPr/>
          </a:p>
        </p:txBody>
      </p:sp>
    </p:spTree>
    <p:extLst>
      <p:ext uri="{BB962C8B-B14F-4D97-AF65-F5344CB8AC3E}">
        <p14:creationId xmlns:p14="http://schemas.microsoft.com/office/powerpoint/2010/main" val="335204143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441" y="5105400"/>
            <a:ext cx="10971372" cy="1066800"/>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293813" y="685800"/>
            <a:ext cx="10287000" cy="4190999"/>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2"/>
          </p:nvPr>
        </p:nvSpPr>
        <p:spPr>
          <a:xfrm>
            <a:off x="609441" y="6356351"/>
            <a:ext cx="2844059" cy="365125"/>
          </a:xfrm>
          <a:prstGeom prst="rect">
            <a:avLst/>
          </a:prstGeom>
        </p:spPr>
        <p:txBody>
          <a:bodyPr vert="horz" lIns="91440" tIns="45720" rIns="91440" bIns="45720" rtlCol="0" anchor="ctr"/>
          <a:lstStyle>
            <a:lvl1pPr algn="l">
              <a:defRPr sz="1200">
                <a:solidFill>
                  <a:schemeClr val="tx2">
                    <a:lumMod val="65000"/>
                    <a:lumOff val="35000"/>
                  </a:schemeClr>
                </a:solidFill>
              </a:defRPr>
            </a:lvl1pPr>
          </a:lstStyle>
          <a:p>
            <a:fld id="{81C93FC7-9D1A-468B-98DB-D1E8D74418D9}" type="datetimeFigureOut">
              <a:rPr lang="en-US" smtClean="0"/>
              <a:pPr/>
              <a:t>2/18/2019</a:t>
            </a:fld>
            <a:endParaRPr lang="en-US" dirty="0"/>
          </a:p>
        </p:txBody>
      </p:sp>
      <p:sp>
        <p:nvSpPr>
          <p:cNvPr id="5" name="Footer Placeholder 4"/>
          <p:cNvSpPr>
            <a:spLocks noGrp="1"/>
          </p:cNvSpPr>
          <p:nvPr>
            <p:ph type="ftr" sz="quarter" idx="3"/>
          </p:nvPr>
        </p:nvSpPr>
        <p:spPr>
          <a:xfrm>
            <a:off x="4164515" y="6356351"/>
            <a:ext cx="3859795" cy="365125"/>
          </a:xfrm>
          <a:prstGeom prst="rect">
            <a:avLst/>
          </a:prstGeom>
        </p:spPr>
        <p:txBody>
          <a:bodyPr vert="horz" lIns="91440" tIns="45720" rIns="91440" bIns="45720" rtlCol="0" anchor="ctr"/>
          <a:lstStyle>
            <a:lvl1pPr algn="ctr">
              <a:defRPr sz="1200">
                <a:solidFill>
                  <a:schemeClr val="tx2">
                    <a:lumMod val="65000"/>
                    <a:lumOff val="35000"/>
                  </a:schemeClr>
                </a:solidFill>
              </a:defRPr>
            </a:lvl1pPr>
          </a:lstStyle>
          <a:p>
            <a:r>
              <a:rPr lang="en-US" dirty="0"/>
              <a:t>Add a footer</a:t>
            </a:r>
          </a:p>
        </p:txBody>
      </p:sp>
      <p:sp>
        <p:nvSpPr>
          <p:cNvPr id="6" name="Slide Number Placeholder 5"/>
          <p:cNvSpPr>
            <a:spLocks noGrp="1"/>
          </p:cNvSpPr>
          <p:nvPr>
            <p:ph type="sldNum" sz="quarter" idx="4"/>
          </p:nvPr>
        </p:nvSpPr>
        <p:spPr>
          <a:xfrm>
            <a:off x="8735325" y="6356351"/>
            <a:ext cx="2844059" cy="365125"/>
          </a:xfrm>
          <a:prstGeom prst="rect">
            <a:avLst/>
          </a:prstGeom>
        </p:spPr>
        <p:txBody>
          <a:bodyPr vert="horz" lIns="91440" tIns="45720" rIns="91440" bIns="45720" rtlCol="0" anchor="ctr"/>
          <a:lstStyle>
            <a:lvl1pPr algn="r">
              <a:defRPr sz="1200">
                <a:solidFill>
                  <a:schemeClr val="tx2">
                    <a:lumMod val="65000"/>
                    <a:lumOff val="35000"/>
                  </a:schemeClr>
                </a:solidFill>
              </a:defRPr>
            </a:lvl1pPr>
          </a:lstStyle>
          <a:p>
            <a:fld id="{A3F31473-23EB-4724-8B59-FE6D21D89FA4}" type="slidenum">
              <a:rPr lang="en-US" smtClean="0"/>
              <a:pPr/>
              <a:t>‹#›</a:t>
            </a:fld>
            <a:endParaRPr lang="en-US"/>
          </a:p>
        </p:txBody>
      </p:sp>
    </p:spTree>
    <p:extLst>
      <p:ext uri="{BB962C8B-B14F-4D97-AF65-F5344CB8AC3E}">
        <p14:creationId xmlns:p14="http://schemas.microsoft.com/office/powerpoint/2010/main" val="3449289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xStyles>
    <p:titleStyle>
      <a:lvl1pPr algn="l" defTabSz="914400" rtl="0" eaLnBrk="1" latinLnBrk="0" hangingPunct="1">
        <a:lnSpc>
          <a:spcPct val="80000"/>
        </a:lnSpc>
        <a:spcBef>
          <a:spcPct val="0"/>
        </a:spcBef>
        <a:buNone/>
        <a:defRPr sz="3600"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800"/>
        </a:spcBef>
        <a:buClr>
          <a:schemeClr val="tx1"/>
        </a:buClr>
        <a:buSzPct val="80000"/>
        <a:buFont typeface="Arial" pitchFamily="34" charset="0"/>
        <a:buChar char="•"/>
        <a:defRPr sz="2800" kern="1200">
          <a:solidFill>
            <a:schemeClr val="tx1"/>
          </a:solidFill>
          <a:latin typeface="+mn-lt"/>
          <a:ea typeface="+mn-ea"/>
          <a:cs typeface="+mn-cs"/>
        </a:defRPr>
      </a:lvl1pPr>
      <a:lvl2pPr marL="615950" indent="-285750" algn="l" defTabSz="914400" rtl="0" eaLnBrk="1" latinLnBrk="0" hangingPunct="1">
        <a:lnSpc>
          <a:spcPct val="90000"/>
        </a:lnSpc>
        <a:spcBef>
          <a:spcPts val="600"/>
        </a:spcBef>
        <a:buSzPct val="80000"/>
        <a:buFont typeface="Corbel" pitchFamily="34" charset="0"/>
        <a:buChar char="–"/>
        <a:defRPr sz="2400" kern="1200">
          <a:solidFill>
            <a:schemeClr val="tx1"/>
          </a:solidFill>
          <a:latin typeface="+mn-lt"/>
          <a:ea typeface="+mn-ea"/>
          <a:cs typeface="+mn-cs"/>
        </a:defRPr>
      </a:lvl2pPr>
      <a:lvl3pPr marL="996696" indent="-228600" algn="l" defTabSz="914400" rtl="0" eaLnBrk="1" latinLnBrk="0" hangingPunct="1">
        <a:lnSpc>
          <a:spcPct val="90000"/>
        </a:lnSpc>
        <a:spcBef>
          <a:spcPts val="600"/>
        </a:spcBef>
        <a:buClr>
          <a:schemeClr val="tx1"/>
        </a:buClr>
        <a:buSzPct val="80000"/>
        <a:buFont typeface="Arial" pitchFamily="34" charset="0"/>
        <a:buChar char="•"/>
        <a:defRPr sz="2000" kern="1200">
          <a:solidFill>
            <a:schemeClr val="tx1"/>
          </a:solidFill>
          <a:latin typeface="+mn-lt"/>
          <a:ea typeface="+mn-ea"/>
          <a:cs typeface="+mn-cs"/>
        </a:defRPr>
      </a:lvl3pPr>
      <a:lvl4pPr marL="1380744" indent="-283464" algn="l" defTabSz="914400" rtl="0" eaLnBrk="1" latinLnBrk="0" hangingPunct="1">
        <a:lnSpc>
          <a:spcPct val="90000"/>
        </a:lnSpc>
        <a:spcBef>
          <a:spcPts val="600"/>
        </a:spcBef>
        <a:buFont typeface="Corbel" pitchFamily="34" charset="0"/>
        <a:buChar char="–"/>
        <a:defRPr sz="1800" kern="1200">
          <a:solidFill>
            <a:schemeClr val="tx1"/>
          </a:solidFill>
          <a:latin typeface="+mn-lt"/>
          <a:ea typeface="+mn-ea"/>
          <a:cs typeface="+mn-cs"/>
        </a:defRPr>
      </a:lvl4pPr>
      <a:lvl5pPr marL="1764792" indent="-228600" algn="l" defTabSz="914400" rtl="0" eaLnBrk="1" latinLnBrk="0" hangingPunct="1">
        <a:lnSpc>
          <a:spcPct val="90000"/>
        </a:lnSpc>
        <a:spcBef>
          <a:spcPts val="600"/>
        </a:spcBef>
        <a:buClr>
          <a:schemeClr val="tx1"/>
        </a:buClr>
        <a:buSzPct val="80000"/>
        <a:buFont typeface="Arial" pitchFamily="34" charset="0"/>
        <a:buChar char="•"/>
        <a:defRPr sz="1800" kern="1200">
          <a:solidFill>
            <a:schemeClr val="tx1"/>
          </a:solidFill>
          <a:latin typeface="+mn-lt"/>
          <a:ea typeface="+mn-ea"/>
          <a:cs typeface="+mn-cs"/>
        </a:defRPr>
      </a:lvl5pPr>
      <a:lvl6pPr marL="2148840" indent="-283464" algn="l" defTabSz="914400" rtl="0" eaLnBrk="1" latinLnBrk="0" hangingPunct="1">
        <a:lnSpc>
          <a:spcPct val="90000"/>
        </a:lnSpc>
        <a:spcBef>
          <a:spcPts val="600"/>
        </a:spcBef>
        <a:buFont typeface="Corbel" pitchFamily="34" charset="0"/>
        <a:buChar char="–"/>
        <a:defRPr sz="1800" kern="1200" baseline="0">
          <a:solidFill>
            <a:schemeClr val="tx1"/>
          </a:solidFill>
          <a:latin typeface="+mn-lt"/>
          <a:ea typeface="+mn-ea"/>
          <a:cs typeface="+mn-cs"/>
        </a:defRPr>
      </a:lvl6pPr>
      <a:lvl7pPr marL="2532888" indent="-228600" algn="l" defTabSz="914400" rtl="0" eaLnBrk="1" latinLnBrk="0" hangingPunct="1">
        <a:lnSpc>
          <a:spcPct val="90000"/>
        </a:lnSpc>
        <a:spcBef>
          <a:spcPts val="600"/>
        </a:spcBef>
        <a:buSzPct val="80000"/>
        <a:buFont typeface="Arial" pitchFamily="34" charset="0"/>
        <a:buChar char="•"/>
        <a:defRPr sz="1800" kern="1200" baseline="0">
          <a:solidFill>
            <a:schemeClr val="tx1"/>
          </a:solidFill>
          <a:latin typeface="+mn-lt"/>
          <a:ea typeface="+mn-ea"/>
          <a:cs typeface="+mn-cs"/>
        </a:defRPr>
      </a:lvl7pPr>
      <a:lvl8pPr marL="2916936" indent="-283464" algn="l" defTabSz="914400" rtl="0" eaLnBrk="1" latinLnBrk="0" hangingPunct="1">
        <a:lnSpc>
          <a:spcPct val="90000"/>
        </a:lnSpc>
        <a:spcBef>
          <a:spcPts val="600"/>
        </a:spcBef>
        <a:buFont typeface="Corbel" pitchFamily="34" charset="0"/>
        <a:buChar char="–"/>
        <a:defRPr sz="1800" kern="1200" baseline="0">
          <a:solidFill>
            <a:schemeClr val="tx1"/>
          </a:solidFill>
          <a:latin typeface="+mn-lt"/>
          <a:ea typeface="+mn-ea"/>
          <a:cs typeface="+mn-cs"/>
        </a:defRPr>
      </a:lvl8pPr>
      <a:lvl9pPr marL="3300984" indent="-228600" algn="l" defTabSz="914400" rtl="0" eaLnBrk="1" latinLnBrk="0" hangingPunct="1">
        <a:lnSpc>
          <a:spcPct val="90000"/>
        </a:lnSpc>
        <a:spcBef>
          <a:spcPts val="600"/>
        </a:spcBef>
        <a:buSzPct val="80000"/>
        <a:buFont typeface="Arial" pitchFamily="34" charset="0"/>
        <a:buChar char="•"/>
        <a:defRPr sz="18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7012" y="1733550"/>
            <a:ext cx="4267200" cy="3390900"/>
          </a:xfrm>
        </p:spPr>
        <p:txBody>
          <a:bodyPr>
            <a:noAutofit/>
          </a:bodyPr>
          <a:lstStyle/>
          <a:p>
            <a:pPr algn="ctr"/>
            <a:r>
              <a:rPr lang="en-US" sz="6400" b="1" i="1" dirty="0">
                <a:latin typeface="Candara" panose="020E0502030303020204" pitchFamily="34" charset="0"/>
              </a:rPr>
              <a:t>“The Grace Of God That Bringeth Salvation”</a:t>
            </a:r>
          </a:p>
        </p:txBody>
      </p:sp>
      <p:sp>
        <p:nvSpPr>
          <p:cNvPr id="3" name="Subtitle 2"/>
          <p:cNvSpPr>
            <a:spLocks noGrp="1"/>
          </p:cNvSpPr>
          <p:nvPr>
            <p:ph type="subTitle" idx="1"/>
          </p:nvPr>
        </p:nvSpPr>
        <p:spPr>
          <a:xfrm>
            <a:off x="6094412" y="3733800"/>
            <a:ext cx="3962400" cy="609600"/>
          </a:xfrm>
        </p:spPr>
        <p:txBody>
          <a:bodyPr>
            <a:noAutofit/>
          </a:bodyPr>
          <a:lstStyle/>
          <a:p>
            <a:pPr algn="ctr"/>
            <a:r>
              <a:rPr lang="en-US" sz="3600" b="1" dirty="0">
                <a:latin typeface="Candara" panose="020E0502030303020204" pitchFamily="34" charset="0"/>
              </a:rPr>
              <a:t>Titus 2:11-14</a:t>
            </a:r>
          </a:p>
        </p:txBody>
      </p:sp>
    </p:spTree>
    <p:extLst>
      <p:ext uri="{BB962C8B-B14F-4D97-AF65-F5344CB8AC3E}">
        <p14:creationId xmlns:p14="http://schemas.microsoft.com/office/powerpoint/2010/main" val="34408012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500"/>
                                        <p:tgtEl>
                                          <p:spTgt spid="2"/>
                                        </p:tgtEl>
                                      </p:cBhvr>
                                    </p:animEffect>
                                  </p:childTnLst>
                                </p:cTn>
                              </p:par>
                            </p:childTnLst>
                          </p:cTn>
                        </p:par>
                        <p:par>
                          <p:cTn id="8" fill="hold">
                            <p:stCondLst>
                              <p:cond delay="1500"/>
                            </p:stCondLst>
                            <p:childTnLst>
                              <p:par>
                                <p:cTn id="9" presetID="53" presetClass="entr" presetSubtype="16"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p:cTn id="11" dur="1250" fill="hold"/>
                                        <p:tgtEl>
                                          <p:spTgt spid="3">
                                            <p:txEl>
                                              <p:pRg st="0" end="0"/>
                                            </p:txEl>
                                          </p:spTgt>
                                        </p:tgtEl>
                                        <p:attrNameLst>
                                          <p:attrName>ppt_w</p:attrName>
                                        </p:attrNameLst>
                                      </p:cBhvr>
                                      <p:tavLst>
                                        <p:tav tm="0">
                                          <p:val>
                                            <p:fltVal val="0"/>
                                          </p:val>
                                        </p:tav>
                                        <p:tav tm="100000">
                                          <p:val>
                                            <p:strVal val="#ppt_w"/>
                                          </p:val>
                                        </p:tav>
                                      </p:tavLst>
                                    </p:anim>
                                    <p:anim calcmode="lin" valueType="num">
                                      <p:cBhvr>
                                        <p:cTn id="12" dur="125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3" dur="125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76099A1-B384-4F91-884E-4509C66DCB0D}"/>
              </a:ext>
            </a:extLst>
          </p:cNvPr>
          <p:cNvSpPr/>
          <p:nvPr/>
        </p:nvSpPr>
        <p:spPr>
          <a:xfrm rot="16200000">
            <a:off x="-2597268" y="3427154"/>
            <a:ext cx="5867401" cy="738664"/>
          </a:xfrm>
          <a:prstGeom prst="rect">
            <a:avLst/>
          </a:prstGeom>
          <a:noFill/>
        </p:spPr>
        <p:txBody>
          <a:bodyPr wrap="square" lIns="91440" tIns="45720" rIns="91440" bIns="45720">
            <a:spAutoFit/>
          </a:bodyPr>
          <a:lstStyle/>
          <a:p>
            <a:r>
              <a:rPr lang="en-US" sz="4200"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God’s Grace </a:t>
            </a:r>
            <a:r>
              <a:rPr lang="en-US" sz="420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Teaches Us</a:t>
            </a:r>
            <a:endParaRPr lang="en-US" sz="4200"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endParaRPr>
          </a:p>
        </p:txBody>
      </p:sp>
      <p:sp>
        <p:nvSpPr>
          <p:cNvPr id="5" name="Arrow: Bent 4">
            <a:extLst>
              <a:ext uri="{FF2B5EF4-FFF2-40B4-BE49-F238E27FC236}">
                <a16:creationId xmlns:a16="http://schemas.microsoft.com/office/drawing/2014/main" id="{955FDC22-658E-49C1-9A0E-EE3956959E63}"/>
              </a:ext>
            </a:extLst>
          </p:cNvPr>
          <p:cNvSpPr/>
          <p:nvPr/>
        </p:nvSpPr>
        <p:spPr>
          <a:xfrm>
            <a:off x="272197" y="564128"/>
            <a:ext cx="533400" cy="685800"/>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Content Placeholder 6">
            <a:extLst>
              <a:ext uri="{FF2B5EF4-FFF2-40B4-BE49-F238E27FC236}">
                <a16:creationId xmlns:a16="http://schemas.microsoft.com/office/drawing/2014/main" id="{53FCFD51-494E-4D85-8E2A-AFE94BE06DF1}"/>
              </a:ext>
            </a:extLst>
          </p:cNvPr>
          <p:cNvSpPr>
            <a:spLocks noGrp="1"/>
          </p:cNvSpPr>
          <p:nvPr>
            <p:ph idx="1"/>
          </p:nvPr>
        </p:nvSpPr>
        <p:spPr>
          <a:xfrm>
            <a:off x="1414777" y="1524000"/>
            <a:ext cx="10774048" cy="4952999"/>
          </a:xfrm>
        </p:spPr>
        <p:txBody>
          <a:bodyPr>
            <a:normAutofit/>
          </a:bodyPr>
          <a:lstStyle/>
          <a:p>
            <a:pPr marL="0" indent="0">
              <a:buNone/>
            </a:pPr>
            <a:r>
              <a:rPr lang="en-US" sz="3600" b="1" dirty="0">
                <a:latin typeface="Candara" panose="020E0502030303020204" pitchFamily="34" charset="0"/>
              </a:rPr>
              <a:t>Christ Gave Himself For Us </a:t>
            </a:r>
            <a:r>
              <a:rPr lang="en-US" sz="3600" dirty="0">
                <a:latin typeface="Candara" panose="020E0502030303020204" pitchFamily="34" charset="0"/>
              </a:rPr>
              <a:t>- vs. 14</a:t>
            </a:r>
          </a:p>
          <a:p>
            <a:pPr lvl="1">
              <a:buFont typeface="Wingdings" panose="05000000000000000000" pitchFamily="2" charset="2"/>
              <a:buChar char="§"/>
            </a:pPr>
            <a:r>
              <a:rPr lang="en-US" sz="3200" b="1" i="1" dirty="0">
                <a:latin typeface="Candara" panose="020E0502030303020204" pitchFamily="34" charset="0"/>
              </a:rPr>
              <a:t>“for” </a:t>
            </a:r>
            <a:r>
              <a:rPr lang="en-US" sz="3200" dirty="0">
                <a:latin typeface="Candara" panose="020E0502030303020204" pitchFamily="34" charset="0"/>
              </a:rPr>
              <a:t>(</a:t>
            </a:r>
            <a:r>
              <a:rPr lang="en-US" sz="3200" i="1" dirty="0" err="1">
                <a:latin typeface="Candara" panose="020E0502030303020204" pitchFamily="34" charset="0"/>
              </a:rPr>
              <a:t>hupe</a:t>
            </a:r>
            <a:r>
              <a:rPr lang="en-US" sz="3200" dirty="0" err="1">
                <a:latin typeface="Candara" panose="020E0502030303020204" pitchFamily="34" charset="0"/>
              </a:rPr>
              <a:t>r</a:t>
            </a:r>
            <a:r>
              <a:rPr lang="en-US" sz="3200" dirty="0">
                <a:latin typeface="Candara" panose="020E0502030303020204" pitchFamily="34" charset="0"/>
              </a:rPr>
              <a:t> - </a:t>
            </a:r>
            <a:r>
              <a:rPr lang="en-US" sz="3200" dirty="0" err="1">
                <a:latin typeface="Candara" panose="020E0502030303020204" pitchFamily="34" charset="0"/>
              </a:rPr>
              <a:t>Gk</a:t>
            </a:r>
            <a:r>
              <a:rPr lang="en-US" sz="3200" dirty="0">
                <a:latin typeface="Candara" panose="020E0502030303020204" pitchFamily="34" charset="0"/>
              </a:rPr>
              <a:t>) means, </a:t>
            </a:r>
            <a:r>
              <a:rPr lang="en-US" sz="3200" dirty="0"/>
              <a:t>“for the sake of, in behalf of, instead” - </a:t>
            </a:r>
            <a:r>
              <a:rPr lang="en-US" sz="3200" b="1" i="1" dirty="0" err="1"/>
              <a:t>Wuest</a:t>
            </a:r>
            <a:endParaRPr lang="en-US" sz="3200" b="1" i="1" dirty="0">
              <a:latin typeface="Candara" panose="020E0502030303020204" pitchFamily="34" charset="0"/>
            </a:endParaRPr>
          </a:p>
          <a:p>
            <a:pPr marL="0" indent="0">
              <a:buNone/>
            </a:pPr>
            <a:r>
              <a:rPr lang="en-US" sz="3600" b="1" dirty="0">
                <a:latin typeface="Candara" panose="020E0502030303020204" pitchFamily="34" charset="0"/>
              </a:rPr>
              <a:t>We Are Redeemed </a:t>
            </a:r>
            <a:r>
              <a:rPr lang="en-US" sz="3600" b="1" u="sng" dirty="0">
                <a:latin typeface="Candara" panose="020E0502030303020204" pitchFamily="34" charset="0"/>
              </a:rPr>
              <a:t>From</a:t>
            </a:r>
            <a:r>
              <a:rPr lang="en-US" sz="3600" b="1" dirty="0">
                <a:latin typeface="Candara" panose="020E0502030303020204" pitchFamily="34" charset="0"/>
              </a:rPr>
              <a:t> All Iniquity By The Precious Blood of Christ</a:t>
            </a:r>
          </a:p>
          <a:p>
            <a:pPr lvl="1">
              <a:buFont typeface="Wingdings" panose="05000000000000000000" pitchFamily="2" charset="2"/>
              <a:buChar char="§"/>
            </a:pPr>
            <a:r>
              <a:rPr lang="en-US" sz="3200" dirty="0">
                <a:latin typeface="Candara" panose="020E0502030303020204" pitchFamily="34" charset="0"/>
              </a:rPr>
              <a:t>1 Peter 1:18-19; Hebrews 9:12-14; Matthew 1:21</a:t>
            </a:r>
          </a:p>
          <a:p>
            <a:pPr marL="0" indent="0">
              <a:buNone/>
            </a:pPr>
            <a:r>
              <a:rPr lang="en-US" sz="3600" b="1" dirty="0">
                <a:latin typeface="Candara" panose="020E0502030303020204" pitchFamily="34" charset="0"/>
              </a:rPr>
              <a:t>Nothing Else Could Redeem Sinners</a:t>
            </a:r>
          </a:p>
          <a:p>
            <a:pPr lvl="1">
              <a:buFont typeface="Wingdings" panose="05000000000000000000" pitchFamily="2" charset="2"/>
              <a:buChar char="§"/>
            </a:pPr>
            <a:r>
              <a:rPr lang="en-US" sz="3200" dirty="0">
                <a:latin typeface="Candara" panose="020E0502030303020204" pitchFamily="34" charset="0"/>
              </a:rPr>
              <a:t>Hebrews 10:1-4</a:t>
            </a:r>
          </a:p>
        </p:txBody>
      </p:sp>
      <p:sp>
        <p:nvSpPr>
          <p:cNvPr id="8" name="Title 1">
            <a:extLst>
              <a:ext uri="{FF2B5EF4-FFF2-40B4-BE49-F238E27FC236}">
                <a16:creationId xmlns:a16="http://schemas.microsoft.com/office/drawing/2014/main" id="{E4800B9F-7223-42CE-BE30-ED4CD3EE1E0B}"/>
              </a:ext>
            </a:extLst>
          </p:cNvPr>
          <p:cNvSpPr txBox="1">
            <a:spLocks/>
          </p:cNvSpPr>
          <p:nvPr/>
        </p:nvSpPr>
        <p:spPr>
          <a:xfrm>
            <a:off x="1072592" y="290012"/>
            <a:ext cx="10844036" cy="1155288"/>
          </a:xfrm>
          <a:prstGeom prst="rect">
            <a:avLst/>
          </a:prstGeom>
        </p:spPr>
        <p:txBody>
          <a:bodyPr vert="horz" lIns="91440" tIns="45720" rIns="91440" bIns="45720" rtlCol="0" anchor="b">
            <a:noAutofit/>
          </a:bodyPr>
          <a:lstStyle>
            <a:lvl1pPr algn="l" defTabSz="914400" rtl="0" eaLnBrk="1" latinLnBrk="0" hangingPunct="1">
              <a:lnSpc>
                <a:spcPct val="80000"/>
              </a:lnSpc>
              <a:spcBef>
                <a:spcPct val="0"/>
              </a:spcBef>
              <a:buNone/>
              <a:defRPr sz="3600" kern="1200">
                <a:solidFill>
                  <a:schemeClr val="accent1"/>
                </a:solidFill>
                <a:latin typeface="+mj-lt"/>
                <a:ea typeface="+mj-ea"/>
                <a:cs typeface="+mj-cs"/>
              </a:defRPr>
            </a:lvl1pPr>
          </a:lstStyle>
          <a:p>
            <a:r>
              <a:rPr lang="en-US" sz="5000" b="1" dirty="0">
                <a:latin typeface="Candara" panose="020E0502030303020204" pitchFamily="34" charset="0"/>
              </a:rPr>
              <a:t>Christ’s Sacrifice Brought Redemption From All Iniquity </a:t>
            </a:r>
          </a:p>
        </p:txBody>
      </p:sp>
    </p:spTree>
    <p:extLst>
      <p:ext uri="{BB962C8B-B14F-4D97-AF65-F5344CB8AC3E}">
        <p14:creationId xmlns:p14="http://schemas.microsoft.com/office/powerpoint/2010/main" val="397298905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1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125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fade">
                                      <p:cBhvr>
                                        <p:cTn id="17" dur="125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Effect transition="in" filter="fade">
                                      <p:cBhvr>
                                        <p:cTn id="22" dur="1250"/>
                                        <p:tgtEl>
                                          <p:spTgt spid="7">
                                            <p:txEl>
                                              <p:pRg st="2" end="2"/>
                                            </p:txEl>
                                          </p:spTgt>
                                        </p:tgtEl>
                                      </p:cBhvr>
                                    </p:animEffect>
                                  </p:childTnLst>
                                </p:cTn>
                              </p:par>
                            </p:childTnLst>
                          </p:cTn>
                        </p:par>
                        <p:par>
                          <p:cTn id="23" fill="hold">
                            <p:stCondLst>
                              <p:cond delay="1250"/>
                            </p:stCondLst>
                            <p:childTnLst>
                              <p:par>
                                <p:cTn id="24" presetID="10" presetClass="entr" presetSubtype="0" fill="hold" grpId="0" nodeType="afterEffect">
                                  <p:stCondLst>
                                    <p:cond delay="0"/>
                                  </p:stCondLst>
                                  <p:childTnLst>
                                    <p:set>
                                      <p:cBhvr>
                                        <p:cTn id="25" dur="1" fill="hold">
                                          <p:stCondLst>
                                            <p:cond delay="0"/>
                                          </p:stCondLst>
                                        </p:cTn>
                                        <p:tgtEl>
                                          <p:spTgt spid="7">
                                            <p:txEl>
                                              <p:pRg st="3" end="3"/>
                                            </p:txEl>
                                          </p:spTgt>
                                        </p:tgtEl>
                                        <p:attrNameLst>
                                          <p:attrName>style.visibility</p:attrName>
                                        </p:attrNameLst>
                                      </p:cBhvr>
                                      <p:to>
                                        <p:strVal val="visible"/>
                                      </p:to>
                                    </p:set>
                                    <p:animEffect transition="in" filter="fade">
                                      <p:cBhvr>
                                        <p:cTn id="26" dur="1250"/>
                                        <p:tgtEl>
                                          <p:spTgt spid="7">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7">
                                            <p:txEl>
                                              <p:pRg st="4" end="4"/>
                                            </p:txEl>
                                          </p:spTgt>
                                        </p:tgtEl>
                                        <p:attrNameLst>
                                          <p:attrName>style.visibility</p:attrName>
                                        </p:attrNameLst>
                                      </p:cBhvr>
                                      <p:to>
                                        <p:strVal val="visible"/>
                                      </p:to>
                                    </p:set>
                                    <p:animEffect transition="in" filter="fade">
                                      <p:cBhvr>
                                        <p:cTn id="31" dur="1250"/>
                                        <p:tgtEl>
                                          <p:spTgt spid="7">
                                            <p:txEl>
                                              <p:pRg st="4" end="4"/>
                                            </p:txEl>
                                          </p:spTgt>
                                        </p:tgtEl>
                                      </p:cBhvr>
                                    </p:animEffect>
                                  </p:childTnLst>
                                </p:cTn>
                              </p:par>
                            </p:childTnLst>
                          </p:cTn>
                        </p:par>
                        <p:par>
                          <p:cTn id="32" fill="hold">
                            <p:stCondLst>
                              <p:cond delay="1250"/>
                            </p:stCondLst>
                            <p:childTnLst>
                              <p:par>
                                <p:cTn id="33" presetID="10" presetClass="entr" presetSubtype="0" fill="hold" grpId="0" nodeType="afterEffect">
                                  <p:stCondLst>
                                    <p:cond delay="0"/>
                                  </p:stCondLst>
                                  <p:childTnLst>
                                    <p:set>
                                      <p:cBhvr>
                                        <p:cTn id="34" dur="1" fill="hold">
                                          <p:stCondLst>
                                            <p:cond delay="0"/>
                                          </p:stCondLst>
                                        </p:cTn>
                                        <p:tgtEl>
                                          <p:spTgt spid="7">
                                            <p:txEl>
                                              <p:pRg st="5" end="5"/>
                                            </p:txEl>
                                          </p:spTgt>
                                        </p:tgtEl>
                                        <p:attrNameLst>
                                          <p:attrName>style.visibility</p:attrName>
                                        </p:attrNameLst>
                                      </p:cBhvr>
                                      <p:to>
                                        <p:strVal val="visible"/>
                                      </p:to>
                                    </p:set>
                                    <p:animEffect transition="in" filter="fade">
                                      <p:cBhvr>
                                        <p:cTn id="35" dur="125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76099A1-B384-4F91-884E-4509C66DCB0D}"/>
              </a:ext>
            </a:extLst>
          </p:cNvPr>
          <p:cNvSpPr/>
          <p:nvPr/>
        </p:nvSpPr>
        <p:spPr>
          <a:xfrm rot="16200000">
            <a:off x="-2597268" y="3427154"/>
            <a:ext cx="5867401" cy="738664"/>
          </a:xfrm>
          <a:prstGeom prst="rect">
            <a:avLst/>
          </a:prstGeom>
          <a:noFill/>
        </p:spPr>
        <p:txBody>
          <a:bodyPr wrap="square" lIns="91440" tIns="45720" rIns="91440" bIns="45720">
            <a:spAutoFit/>
          </a:bodyPr>
          <a:lstStyle/>
          <a:p>
            <a:r>
              <a:rPr lang="en-US" sz="4200"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God’s Grace </a:t>
            </a:r>
            <a:r>
              <a:rPr lang="en-US" sz="420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Teaches Us</a:t>
            </a:r>
            <a:endParaRPr lang="en-US" sz="4200"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endParaRPr>
          </a:p>
        </p:txBody>
      </p:sp>
      <p:sp>
        <p:nvSpPr>
          <p:cNvPr id="5" name="Arrow: Bent 4">
            <a:extLst>
              <a:ext uri="{FF2B5EF4-FFF2-40B4-BE49-F238E27FC236}">
                <a16:creationId xmlns:a16="http://schemas.microsoft.com/office/drawing/2014/main" id="{955FDC22-658E-49C1-9A0E-EE3956959E63}"/>
              </a:ext>
            </a:extLst>
          </p:cNvPr>
          <p:cNvSpPr/>
          <p:nvPr/>
        </p:nvSpPr>
        <p:spPr>
          <a:xfrm>
            <a:off x="272197" y="564128"/>
            <a:ext cx="533400" cy="685800"/>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Content Placeholder 6">
            <a:extLst>
              <a:ext uri="{FF2B5EF4-FFF2-40B4-BE49-F238E27FC236}">
                <a16:creationId xmlns:a16="http://schemas.microsoft.com/office/drawing/2014/main" id="{53FCFD51-494E-4D85-8E2A-AFE94BE06DF1}"/>
              </a:ext>
            </a:extLst>
          </p:cNvPr>
          <p:cNvSpPr>
            <a:spLocks noGrp="1"/>
          </p:cNvSpPr>
          <p:nvPr>
            <p:ph idx="1"/>
          </p:nvPr>
        </p:nvSpPr>
        <p:spPr>
          <a:xfrm>
            <a:off x="1414777" y="1618944"/>
            <a:ext cx="10774048" cy="4962992"/>
          </a:xfrm>
        </p:spPr>
        <p:txBody>
          <a:bodyPr>
            <a:normAutofit/>
          </a:bodyPr>
          <a:lstStyle/>
          <a:p>
            <a:pPr marL="0" indent="0">
              <a:buNone/>
            </a:pPr>
            <a:r>
              <a:rPr lang="en-US" sz="3600" b="1" dirty="0">
                <a:latin typeface="Candara" panose="020E0502030303020204" pitchFamily="34" charset="0"/>
              </a:rPr>
              <a:t>This Speaks Further Of The Redemption Made Possible By Christ’s Sacrifice Which Cleanses Us</a:t>
            </a:r>
          </a:p>
          <a:p>
            <a:pPr lvl="1">
              <a:buFont typeface="Wingdings" panose="05000000000000000000" pitchFamily="2" charset="2"/>
              <a:buChar char="§"/>
            </a:pPr>
            <a:r>
              <a:rPr lang="en-US" sz="3200" dirty="0">
                <a:latin typeface="Candara" panose="020E0502030303020204" pitchFamily="34" charset="0"/>
              </a:rPr>
              <a:t>Ephesians 5:25-27</a:t>
            </a:r>
            <a:r>
              <a:rPr lang="en-US" sz="3200" b="1" dirty="0">
                <a:latin typeface="Candara" panose="020E0502030303020204" pitchFamily="34" charset="0"/>
              </a:rPr>
              <a:t> </a:t>
            </a:r>
          </a:p>
          <a:p>
            <a:pPr marL="0" indent="0">
              <a:buNone/>
            </a:pPr>
            <a:r>
              <a:rPr lang="en-US" sz="3600" b="1" dirty="0">
                <a:latin typeface="Candara" panose="020E0502030303020204" pitchFamily="34" charset="0"/>
              </a:rPr>
              <a:t>We Are </a:t>
            </a:r>
            <a:r>
              <a:rPr lang="en-US" sz="3600" b="1" i="1" dirty="0">
                <a:latin typeface="Candara" panose="020E0502030303020204" pitchFamily="34" charset="0"/>
              </a:rPr>
              <a:t>“A Peculiar People” </a:t>
            </a:r>
          </a:p>
          <a:p>
            <a:pPr lvl="1">
              <a:buFont typeface="Wingdings" panose="05000000000000000000" pitchFamily="2" charset="2"/>
              <a:buChar char="§"/>
            </a:pPr>
            <a:r>
              <a:rPr lang="en-US" sz="3200" dirty="0">
                <a:latin typeface="Candara" panose="020E0502030303020204" pitchFamily="34" charset="0"/>
              </a:rPr>
              <a:t>“a people for His own possession” </a:t>
            </a:r>
          </a:p>
          <a:p>
            <a:pPr marL="0" indent="-57150">
              <a:buNone/>
            </a:pPr>
            <a:r>
              <a:rPr lang="en-US" sz="3600" b="1" dirty="0">
                <a:latin typeface="Candara" panose="020E0502030303020204" pitchFamily="34" charset="0"/>
              </a:rPr>
              <a:t>We Are His Purchased People - </a:t>
            </a:r>
            <a:r>
              <a:rPr lang="en-US" sz="3600" b="1" i="1" dirty="0">
                <a:latin typeface="Candara" panose="020E0502030303020204" pitchFamily="34" charset="0"/>
              </a:rPr>
              <a:t>“Bought With A Price”</a:t>
            </a:r>
          </a:p>
          <a:p>
            <a:pPr lvl="1">
              <a:buFont typeface="Wingdings" panose="05000000000000000000" pitchFamily="2" charset="2"/>
              <a:buChar char="§"/>
            </a:pPr>
            <a:r>
              <a:rPr lang="en-US" sz="3200" dirty="0">
                <a:latin typeface="Candara" panose="020E0502030303020204" pitchFamily="34" charset="0"/>
              </a:rPr>
              <a:t>1 Corinthians 6:19-20</a:t>
            </a:r>
          </a:p>
          <a:p>
            <a:pPr marL="0" indent="0">
              <a:buNone/>
            </a:pPr>
            <a:endParaRPr lang="en-US" sz="3600" b="1" dirty="0">
              <a:latin typeface="Candara" panose="020E0502030303020204" pitchFamily="34" charset="0"/>
            </a:endParaRPr>
          </a:p>
        </p:txBody>
      </p:sp>
      <p:sp>
        <p:nvSpPr>
          <p:cNvPr id="8" name="Title 1">
            <a:extLst>
              <a:ext uri="{FF2B5EF4-FFF2-40B4-BE49-F238E27FC236}">
                <a16:creationId xmlns:a16="http://schemas.microsoft.com/office/drawing/2014/main" id="{E4800B9F-7223-42CE-BE30-ED4CD3EE1E0B}"/>
              </a:ext>
            </a:extLst>
          </p:cNvPr>
          <p:cNvSpPr txBox="1">
            <a:spLocks/>
          </p:cNvSpPr>
          <p:nvPr/>
        </p:nvSpPr>
        <p:spPr>
          <a:xfrm>
            <a:off x="1072591" y="116170"/>
            <a:ext cx="10774048" cy="1383888"/>
          </a:xfrm>
          <a:prstGeom prst="rect">
            <a:avLst/>
          </a:prstGeom>
        </p:spPr>
        <p:txBody>
          <a:bodyPr vert="horz" lIns="91440" tIns="45720" rIns="91440" bIns="45720" rtlCol="0" anchor="b">
            <a:noAutofit/>
          </a:bodyPr>
          <a:lstStyle>
            <a:lvl1pPr algn="l" defTabSz="914400" rtl="0" eaLnBrk="1" latinLnBrk="0" hangingPunct="1">
              <a:lnSpc>
                <a:spcPct val="80000"/>
              </a:lnSpc>
              <a:spcBef>
                <a:spcPct val="0"/>
              </a:spcBef>
              <a:buNone/>
              <a:defRPr sz="3600" kern="1200">
                <a:solidFill>
                  <a:schemeClr val="accent1"/>
                </a:solidFill>
                <a:latin typeface="+mj-lt"/>
                <a:ea typeface="+mj-ea"/>
                <a:cs typeface="+mj-cs"/>
              </a:defRPr>
            </a:lvl1pPr>
          </a:lstStyle>
          <a:p>
            <a:r>
              <a:rPr lang="en-US" sz="5000" b="1" dirty="0">
                <a:latin typeface="Candara" panose="020E0502030303020204" pitchFamily="34" charset="0"/>
              </a:rPr>
              <a:t>He Purified Unto Himself A Peculiar People</a:t>
            </a:r>
          </a:p>
        </p:txBody>
      </p:sp>
    </p:spTree>
    <p:extLst>
      <p:ext uri="{BB962C8B-B14F-4D97-AF65-F5344CB8AC3E}">
        <p14:creationId xmlns:p14="http://schemas.microsoft.com/office/powerpoint/2010/main" val="316695572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with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randombar(horizontal)">
                                      <p:cBhvr>
                                        <p:cTn id="7" dur="125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1250"/>
                                        <p:tgtEl>
                                          <p:spTgt spid="7">
                                            <p:txEl>
                                              <p:pRg st="0" end="0"/>
                                            </p:txEl>
                                          </p:spTgt>
                                        </p:tgtEl>
                                      </p:cBhvr>
                                    </p:animEffect>
                                  </p:childTnLst>
                                </p:cTn>
                              </p:par>
                            </p:childTnLst>
                          </p:cTn>
                        </p:par>
                        <p:par>
                          <p:cTn id="13" fill="hold">
                            <p:stCondLst>
                              <p:cond delay="1250"/>
                            </p:stCondLst>
                            <p:childTnLst>
                              <p:par>
                                <p:cTn id="14" presetID="10" presetClass="entr" presetSubtype="0" fill="hold" grpId="0" nodeType="afterEffect">
                                  <p:stCondLst>
                                    <p:cond delay="0"/>
                                  </p:stCondLst>
                                  <p:childTnLst>
                                    <p:set>
                                      <p:cBhvr>
                                        <p:cTn id="15" dur="1" fill="hold">
                                          <p:stCondLst>
                                            <p:cond delay="0"/>
                                          </p:stCondLst>
                                        </p:cTn>
                                        <p:tgtEl>
                                          <p:spTgt spid="7">
                                            <p:txEl>
                                              <p:pRg st="1" end="1"/>
                                            </p:txEl>
                                          </p:spTgt>
                                        </p:tgtEl>
                                        <p:attrNameLst>
                                          <p:attrName>style.visibility</p:attrName>
                                        </p:attrNameLst>
                                      </p:cBhvr>
                                      <p:to>
                                        <p:strVal val="visible"/>
                                      </p:to>
                                    </p:set>
                                    <p:animEffect transition="in" filter="fade">
                                      <p:cBhvr>
                                        <p:cTn id="16" dur="1250"/>
                                        <p:tgtEl>
                                          <p:spTgt spid="7">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7">
                                            <p:txEl>
                                              <p:pRg st="2" end="2"/>
                                            </p:txEl>
                                          </p:spTgt>
                                        </p:tgtEl>
                                        <p:attrNameLst>
                                          <p:attrName>style.visibility</p:attrName>
                                        </p:attrNameLst>
                                      </p:cBhvr>
                                      <p:to>
                                        <p:strVal val="visible"/>
                                      </p:to>
                                    </p:set>
                                    <p:animEffect transition="in" filter="fade">
                                      <p:cBhvr>
                                        <p:cTn id="21" dur="1250"/>
                                        <p:tgtEl>
                                          <p:spTgt spid="7">
                                            <p:txEl>
                                              <p:pRg st="2" end="2"/>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7">
                                            <p:txEl>
                                              <p:pRg st="3" end="3"/>
                                            </p:txEl>
                                          </p:spTgt>
                                        </p:tgtEl>
                                        <p:attrNameLst>
                                          <p:attrName>style.visibility</p:attrName>
                                        </p:attrNameLst>
                                      </p:cBhvr>
                                      <p:to>
                                        <p:strVal val="visible"/>
                                      </p:to>
                                    </p:set>
                                    <p:animEffect transition="in" filter="fade">
                                      <p:cBhvr>
                                        <p:cTn id="24" dur="1250"/>
                                        <p:tgtEl>
                                          <p:spTgt spid="7">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7">
                                            <p:txEl>
                                              <p:pRg st="4" end="4"/>
                                            </p:txEl>
                                          </p:spTgt>
                                        </p:tgtEl>
                                        <p:attrNameLst>
                                          <p:attrName>style.visibility</p:attrName>
                                        </p:attrNameLst>
                                      </p:cBhvr>
                                      <p:to>
                                        <p:strVal val="visible"/>
                                      </p:to>
                                    </p:set>
                                    <p:animEffect transition="in" filter="fade">
                                      <p:cBhvr>
                                        <p:cTn id="29" dur="1250"/>
                                        <p:tgtEl>
                                          <p:spTgt spid="7">
                                            <p:txEl>
                                              <p:pRg st="4" end="4"/>
                                            </p:txEl>
                                          </p:spTgt>
                                        </p:tgtEl>
                                      </p:cBhvr>
                                    </p:animEffect>
                                  </p:childTnLst>
                                </p:cTn>
                              </p:par>
                            </p:childTnLst>
                          </p:cTn>
                        </p:par>
                        <p:par>
                          <p:cTn id="30" fill="hold">
                            <p:stCondLst>
                              <p:cond delay="1250"/>
                            </p:stCondLst>
                            <p:childTnLst>
                              <p:par>
                                <p:cTn id="31" presetID="10" presetClass="entr" presetSubtype="0" fill="hold" grpId="0" nodeType="afterEffect">
                                  <p:stCondLst>
                                    <p:cond delay="0"/>
                                  </p:stCondLst>
                                  <p:childTnLst>
                                    <p:set>
                                      <p:cBhvr>
                                        <p:cTn id="32" dur="1" fill="hold">
                                          <p:stCondLst>
                                            <p:cond delay="0"/>
                                          </p:stCondLst>
                                        </p:cTn>
                                        <p:tgtEl>
                                          <p:spTgt spid="7">
                                            <p:txEl>
                                              <p:pRg st="5" end="5"/>
                                            </p:txEl>
                                          </p:spTgt>
                                        </p:tgtEl>
                                        <p:attrNameLst>
                                          <p:attrName>style.visibility</p:attrName>
                                        </p:attrNameLst>
                                      </p:cBhvr>
                                      <p:to>
                                        <p:strVal val="visible"/>
                                      </p:to>
                                    </p:set>
                                    <p:animEffect transition="in" filter="fade">
                                      <p:cBhvr>
                                        <p:cTn id="33" dur="125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76099A1-B384-4F91-884E-4509C66DCB0D}"/>
              </a:ext>
            </a:extLst>
          </p:cNvPr>
          <p:cNvSpPr/>
          <p:nvPr/>
        </p:nvSpPr>
        <p:spPr>
          <a:xfrm rot="16200000">
            <a:off x="-2597268" y="3427154"/>
            <a:ext cx="5867401" cy="738664"/>
          </a:xfrm>
          <a:prstGeom prst="rect">
            <a:avLst/>
          </a:prstGeom>
          <a:noFill/>
        </p:spPr>
        <p:txBody>
          <a:bodyPr wrap="square" lIns="91440" tIns="45720" rIns="91440" bIns="45720">
            <a:spAutoFit/>
          </a:bodyPr>
          <a:lstStyle/>
          <a:p>
            <a:r>
              <a:rPr lang="en-US" sz="4200"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God’s Grace </a:t>
            </a:r>
            <a:r>
              <a:rPr lang="en-US" sz="420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Teaches Us</a:t>
            </a:r>
            <a:endParaRPr lang="en-US" sz="4200"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endParaRPr>
          </a:p>
        </p:txBody>
      </p:sp>
      <p:sp>
        <p:nvSpPr>
          <p:cNvPr id="5" name="Arrow: Bent 4">
            <a:extLst>
              <a:ext uri="{FF2B5EF4-FFF2-40B4-BE49-F238E27FC236}">
                <a16:creationId xmlns:a16="http://schemas.microsoft.com/office/drawing/2014/main" id="{955FDC22-658E-49C1-9A0E-EE3956959E63}"/>
              </a:ext>
            </a:extLst>
          </p:cNvPr>
          <p:cNvSpPr/>
          <p:nvPr/>
        </p:nvSpPr>
        <p:spPr>
          <a:xfrm>
            <a:off x="272197" y="564128"/>
            <a:ext cx="533400" cy="685800"/>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Content Placeholder 6">
            <a:extLst>
              <a:ext uri="{FF2B5EF4-FFF2-40B4-BE49-F238E27FC236}">
                <a16:creationId xmlns:a16="http://schemas.microsoft.com/office/drawing/2014/main" id="{53FCFD51-494E-4D85-8E2A-AFE94BE06DF1}"/>
              </a:ext>
            </a:extLst>
          </p:cNvPr>
          <p:cNvSpPr>
            <a:spLocks noGrp="1"/>
          </p:cNvSpPr>
          <p:nvPr>
            <p:ph idx="1"/>
          </p:nvPr>
        </p:nvSpPr>
        <p:spPr>
          <a:xfrm>
            <a:off x="1414777" y="1618944"/>
            <a:ext cx="10623235" cy="4962992"/>
          </a:xfrm>
        </p:spPr>
        <p:txBody>
          <a:bodyPr>
            <a:normAutofit/>
          </a:bodyPr>
          <a:lstStyle/>
          <a:p>
            <a:pPr marL="0" indent="0">
              <a:buNone/>
            </a:pPr>
            <a:r>
              <a:rPr lang="en-US" sz="3600" b="1" dirty="0">
                <a:latin typeface="Candara" panose="020E0502030303020204" pitchFamily="34" charset="0"/>
              </a:rPr>
              <a:t>This Is One Of The Objectives Of Christ’s Suffering</a:t>
            </a:r>
          </a:p>
          <a:p>
            <a:pPr lvl="1">
              <a:buFont typeface="Wingdings" panose="05000000000000000000" pitchFamily="2" charset="2"/>
              <a:buChar char="§"/>
            </a:pPr>
            <a:r>
              <a:rPr lang="en-US" sz="3200" dirty="0">
                <a:latin typeface="Candara" panose="020E0502030303020204" pitchFamily="34" charset="0"/>
              </a:rPr>
              <a:t>Ephesians 2:10</a:t>
            </a:r>
          </a:p>
          <a:p>
            <a:pPr marL="0" indent="0">
              <a:buNone/>
            </a:pPr>
            <a:r>
              <a:rPr lang="en-US" sz="3600" b="1" dirty="0">
                <a:latin typeface="Candara" panose="020E0502030303020204" pitchFamily="34" charset="0"/>
              </a:rPr>
              <a:t>This Is A Fruit Of Redemption</a:t>
            </a:r>
          </a:p>
          <a:p>
            <a:pPr lvl="1">
              <a:buFont typeface="Wingdings" panose="05000000000000000000" pitchFamily="2" charset="2"/>
              <a:buChar char="§"/>
            </a:pPr>
            <a:r>
              <a:rPr lang="en-US" sz="3200" dirty="0">
                <a:latin typeface="Candara" panose="020E0502030303020204" pitchFamily="34" charset="0"/>
              </a:rPr>
              <a:t>Romans 6:20-21; Ephesians 5:1-10</a:t>
            </a:r>
          </a:p>
          <a:p>
            <a:pPr marL="0" indent="-57150">
              <a:buNone/>
            </a:pPr>
            <a:r>
              <a:rPr lang="en-US" sz="3600" b="1" dirty="0">
                <a:latin typeface="Candara" panose="020E0502030303020204" pitchFamily="34" charset="0"/>
              </a:rPr>
              <a:t>The Price Of His Voluntary and Vicarious Sacrifice Demands Our Gratitude Manifested By Godly Living</a:t>
            </a:r>
          </a:p>
          <a:p>
            <a:pPr lvl="1">
              <a:buFont typeface="Wingdings" panose="05000000000000000000" pitchFamily="2" charset="2"/>
              <a:buChar char="§"/>
            </a:pPr>
            <a:r>
              <a:rPr lang="en-US" sz="3200" dirty="0">
                <a:latin typeface="Candara" panose="020E0502030303020204" pitchFamily="34" charset="0"/>
              </a:rPr>
              <a:t>Galatians 3:13; Romans 5:19</a:t>
            </a:r>
          </a:p>
          <a:p>
            <a:pPr lvl="1">
              <a:buFont typeface="Wingdings" panose="05000000000000000000" pitchFamily="2" charset="2"/>
              <a:buChar char="§"/>
            </a:pPr>
            <a:r>
              <a:rPr lang="en-US" sz="3200" dirty="0">
                <a:latin typeface="Candara" panose="020E0502030303020204" pitchFamily="34" charset="0"/>
              </a:rPr>
              <a:t>2 Timothy 3:16-17; 1 Peter 2:12</a:t>
            </a:r>
          </a:p>
          <a:p>
            <a:pPr marL="0" indent="0">
              <a:buNone/>
            </a:pPr>
            <a:endParaRPr lang="en-US" sz="3600" b="1" dirty="0">
              <a:latin typeface="Candara" panose="020E0502030303020204" pitchFamily="34" charset="0"/>
            </a:endParaRPr>
          </a:p>
          <a:p>
            <a:pPr marL="0" indent="0">
              <a:buNone/>
            </a:pPr>
            <a:endParaRPr lang="en-US" sz="3600" b="1" dirty="0">
              <a:latin typeface="Candara" panose="020E0502030303020204" pitchFamily="34" charset="0"/>
            </a:endParaRPr>
          </a:p>
        </p:txBody>
      </p:sp>
      <p:sp>
        <p:nvSpPr>
          <p:cNvPr id="8" name="Title 1">
            <a:extLst>
              <a:ext uri="{FF2B5EF4-FFF2-40B4-BE49-F238E27FC236}">
                <a16:creationId xmlns:a16="http://schemas.microsoft.com/office/drawing/2014/main" id="{E4800B9F-7223-42CE-BE30-ED4CD3EE1E0B}"/>
              </a:ext>
            </a:extLst>
          </p:cNvPr>
          <p:cNvSpPr txBox="1">
            <a:spLocks/>
          </p:cNvSpPr>
          <p:nvPr/>
        </p:nvSpPr>
        <p:spPr>
          <a:xfrm>
            <a:off x="1072591" y="266070"/>
            <a:ext cx="10774048" cy="874430"/>
          </a:xfrm>
          <a:prstGeom prst="rect">
            <a:avLst/>
          </a:prstGeom>
        </p:spPr>
        <p:txBody>
          <a:bodyPr vert="horz" lIns="91440" tIns="45720" rIns="91440" bIns="45720" rtlCol="0" anchor="b">
            <a:noAutofit/>
          </a:bodyPr>
          <a:lstStyle>
            <a:lvl1pPr algn="l" defTabSz="914400" rtl="0" eaLnBrk="1" latinLnBrk="0" hangingPunct="1">
              <a:lnSpc>
                <a:spcPct val="80000"/>
              </a:lnSpc>
              <a:spcBef>
                <a:spcPct val="0"/>
              </a:spcBef>
              <a:buNone/>
              <a:defRPr sz="3600" kern="1200">
                <a:solidFill>
                  <a:schemeClr val="accent1"/>
                </a:solidFill>
                <a:latin typeface="+mj-lt"/>
                <a:ea typeface="+mj-ea"/>
                <a:cs typeface="+mj-cs"/>
              </a:defRPr>
            </a:lvl1pPr>
          </a:lstStyle>
          <a:p>
            <a:r>
              <a:rPr lang="en-US" sz="5000" b="1" dirty="0">
                <a:latin typeface="Candara" panose="020E0502030303020204" pitchFamily="34" charset="0"/>
              </a:rPr>
              <a:t>To Be Zealous Of Good Works </a:t>
            </a:r>
          </a:p>
        </p:txBody>
      </p:sp>
    </p:spTree>
    <p:extLst>
      <p:ext uri="{BB962C8B-B14F-4D97-AF65-F5344CB8AC3E}">
        <p14:creationId xmlns:p14="http://schemas.microsoft.com/office/powerpoint/2010/main" val="36964856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with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randombar(horizontal)">
                                      <p:cBhvr>
                                        <p:cTn id="7" dur="125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1250"/>
                                        <p:tgtEl>
                                          <p:spTgt spid="7">
                                            <p:txEl>
                                              <p:pRg st="0" end="0"/>
                                            </p:txEl>
                                          </p:spTgt>
                                        </p:tgtEl>
                                      </p:cBhvr>
                                    </p:animEffect>
                                  </p:childTnLst>
                                </p:cTn>
                              </p:par>
                            </p:childTnLst>
                          </p:cTn>
                        </p:par>
                        <p:par>
                          <p:cTn id="13" fill="hold">
                            <p:stCondLst>
                              <p:cond delay="1250"/>
                            </p:stCondLst>
                            <p:childTnLst>
                              <p:par>
                                <p:cTn id="14" presetID="10" presetClass="entr" presetSubtype="0" fill="hold" grpId="0" nodeType="afterEffect">
                                  <p:stCondLst>
                                    <p:cond delay="0"/>
                                  </p:stCondLst>
                                  <p:childTnLst>
                                    <p:set>
                                      <p:cBhvr>
                                        <p:cTn id="15" dur="1" fill="hold">
                                          <p:stCondLst>
                                            <p:cond delay="0"/>
                                          </p:stCondLst>
                                        </p:cTn>
                                        <p:tgtEl>
                                          <p:spTgt spid="7">
                                            <p:txEl>
                                              <p:pRg st="1" end="1"/>
                                            </p:txEl>
                                          </p:spTgt>
                                        </p:tgtEl>
                                        <p:attrNameLst>
                                          <p:attrName>style.visibility</p:attrName>
                                        </p:attrNameLst>
                                      </p:cBhvr>
                                      <p:to>
                                        <p:strVal val="visible"/>
                                      </p:to>
                                    </p:set>
                                    <p:animEffect transition="in" filter="fade">
                                      <p:cBhvr>
                                        <p:cTn id="16" dur="1250"/>
                                        <p:tgtEl>
                                          <p:spTgt spid="7">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7">
                                            <p:txEl>
                                              <p:pRg st="2" end="2"/>
                                            </p:txEl>
                                          </p:spTgt>
                                        </p:tgtEl>
                                        <p:attrNameLst>
                                          <p:attrName>style.visibility</p:attrName>
                                        </p:attrNameLst>
                                      </p:cBhvr>
                                      <p:to>
                                        <p:strVal val="visible"/>
                                      </p:to>
                                    </p:set>
                                    <p:animEffect transition="in" filter="fade">
                                      <p:cBhvr>
                                        <p:cTn id="21" dur="1250"/>
                                        <p:tgtEl>
                                          <p:spTgt spid="7">
                                            <p:txEl>
                                              <p:pRg st="2" end="2"/>
                                            </p:txEl>
                                          </p:spTgt>
                                        </p:tgtEl>
                                      </p:cBhvr>
                                    </p:animEffect>
                                  </p:childTnLst>
                                </p:cTn>
                              </p:par>
                            </p:childTnLst>
                          </p:cTn>
                        </p:par>
                        <p:par>
                          <p:cTn id="22" fill="hold">
                            <p:stCondLst>
                              <p:cond delay="1250"/>
                            </p:stCondLst>
                            <p:childTnLst>
                              <p:par>
                                <p:cTn id="23" presetID="10" presetClass="entr" presetSubtype="0" fill="hold" grpId="0" nodeType="afterEffect">
                                  <p:stCondLst>
                                    <p:cond delay="0"/>
                                  </p:stCondLst>
                                  <p:childTnLst>
                                    <p:set>
                                      <p:cBhvr>
                                        <p:cTn id="24" dur="1" fill="hold">
                                          <p:stCondLst>
                                            <p:cond delay="0"/>
                                          </p:stCondLst>
                                        </p:cTn>
                                        <p:tgtEl>
                                          <p:spTgt spid="7">
                                            <p:txEl>
                                              <p:pRg st="3" end="3"/>
                                            </p:txEl>
                                          </p:spTgt>
                                        </p:tgtEl>
                                        <p:attrNameLst>
                                          <p:attrName>style.visibility</p:attrName>
                                        </p:attrNameLst>
                                      </p:cBhvr>
                                      <p:to>
                                        <p:strVal val="visible"/>
                                      </p:to>
                                    </p:set>
                                    <p:animEffect transition="in" filter="fade">
                                      <p:cBhvr>
                                        <p:cTn id="25" dur="1250"/>
                                        <p:tgtEl>
                                          <p:spTgt spid="7">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7">
                                            <p:txEl>
                                              <p:pRg st="4" end="4"/>
                                            </p:txEl>
                                          </p:spTgt>
                                        </p:tgtEl>
                                        <p:attrNameLst>
                                          <p:attrName>style.visibility</p:attrName>
                                        </p:attrNameLst>
                                      </p:cBhvr>
                                      <p:to>
                                        <p:strVal val="visible"/>
                                      </p:to>
                                    </p:set>
                                    <p:animEffect transition="in" filter="fade">
                                      <p:cBhvr>
                                        <p:cTn id="30" dur="1250"/>
                                        <p:tgtEl>
                                          <p:spTgt spid="7">
                                            <p:txEl>
                                              <p:pRg st="4" end="4"/>
                                            </p:txEl>
                                          </p:spTgt>
                                        </p:tgtEl>
                                      </p:cBhvr>
                                    </p:animEffect>
                                  </p:childTnLst>
                                </p:cTn>
                              </p:par>
                            </p:childTnLst>
                          </p:cTn>
                        </p:par>
                        <p:par>
                          <p:cTn id="31" fill="hold">
                            <p:stCondLst>
                              <p:cond delay="1250"/>
                            </p:stCondLst>
                            <p:childTnLst>
                              <p:par>
                                <p:cTn id="32" presetID="10" presetClass="entr" presetSubtype="0" fill="hold" grpId="0" nodeType="afterEffect">
                                  <p:stCondLst>
                                    <p:cond delay="0"/>
                                  </p:stCondLst>
                                  <p:childTnLst>
                                    <p:set>
                                      <p:cBhvr>
                                        <p:cTn id="33" dur="1" fill="hold">
                                          <p:stCondLst>
                                            <p:cond delay="0"/>
                                          </p:stCondLst>
                                        </p:cTn>
                                        <p:tgtEl>
                                          <p:spTgt spid="7">
                                            <p:txEl>
                                              <p:pRg st="5" end="5"/>
                                            </p:txEl>
                                          </p:spTgt>
                                        </p:tgtEl>
                                        <p:attrNameLst>
                                          <p:attrName>style.visibility</p:attrName>
                                        </p:attrNameLst>
                                      </p:cBhvr>
                                      <p:to>
                                        <p:strVal val="visible"/>
                                      </p:to>
                                    </p:set>
                                    <p:animEffect transition="in" filter="fade">
                                      <p:cBhvr>
                                        <p:cTn id="34" dur="1250"/>
                                        <p:tgtEl>
                                          <p:spTgt spid="7">
                                            <p:txEl>
                                              <p:pRg st="5" end="5"/>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7">
                                            <p:txEl>
                                              <p:pRg st="6" end="6"/>
                                            </p:txEl>
                                          </p:spTgt>
                                        </p:tgtEl>
                                        <p:attrNameLst>
                                          <p:attrName>style.visibility</p:attrName>
                                        </p:attrNameLst>
                                      </p:cBhvr>
                                      <p:to>
                                        <p:strVal val="visible"/>
                                      </p:to>
                                    </p:set>
                                    <p:animEffect transition="in" filter="fade">
                                      <p:cBhvr>
                                        <p:cTn id="39" dur="1250"/>
                                        <p:tgtEl>
                                          <p:spTgt spid="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A2BF25-FA83-4D19-AC3A-1EAF23ADFB78}"/>
              </a:ext>
            </a:extLst>
          </p:cNvPr>
          <p:cNvSpPr>
            <a:spLocks noGrp="1"/>
          </p:cNvSpPr>
          <p:nvPr>
            <p:ph type="title"/>
          </p:nvPr>
        </p:nvSpPr>
        <p:spPr>
          <a:xfrm>
            <a:off x="1072591" y="255636"/>
            <a:ext cx="8984221" cy="899652"/>
          </a:xfrm>
        </p:spPr>
        <p:txBody>
          <a:bodyPr>
            <a:normAutofit/>
          </a:bodyPr>
          <a:lstStyle/>
          <a:p>
            <a:r>
              <a:rPr lang="en-US" sz="5400" b="1" dirty="0">
                <a:latin typeface="Candara" panose="020E0502030303020204" pitchFamily="34" charset="0"/>
              </a:rPr>
              <a:t>Is Of The Greatest Value</a:t>
            </a:r>
          </a:p>
        </p:txBody>
      </p:sp>
      <p:sp>
        <p:nvSpPr>
          <p:cNvPr id="3" name="Content Placeholder 2">
            <a:extLst>
              <a:ext uri="{FF2B5EF4-FFF2-40B4-BE49-F238E27FC236}">
                <a16:creationId xmlns:a16="http://schemas.microsoft.com/office/drawing/2014/main" id="{65052055-EE45-47EB-9BB3-ECCC8752C516}"/>
              </a:ext>
            </a:extLst>
          </p:cNvPr>
          <p:cNvSpPr>
            <a:spLocks noGrp="1"/>
          </p:cNvSpPr>
          <p:nvPr>
            <p:ph idx="1"/>
          </p:nvPr>
        </p:nvSpPr>
        <p:spPr>
          <a:xfrm>
            <a:off x="1293812" y="1249929"/>
            <a:ext cx="10750152" cy="3245872"/>
          </a:xfrm>
        </p:spPr>
        <p:txBody>
          <a:bodyPr>
            <a:normAutofit/>
          </a:bodyPr>
          <a:lstStyle/>
          <a:p>
            <a:pPr marL="0" indent="0">
              <a:buNone/>
            </a:pPr>
            <a:r>
              <a:rPr lang="en-US" sz="4000" b="1" dirty="0">
                <a:latin typeface="Candara" panose="020E0502030303020204" pitchFamily="34" charset="0"/>
              </a:rPr>
              <a:t>It Saves Sinful Man</a:t>
            </a:r>
          </a:p>
          <a:p>
            <a:pPr marL="0" indent="0">
              <a:buNone/>
            </a:pPr>
            <a:r>
              <a:rPr lang="en-US" sz="4000" b="1" dirty="0">
                <a:latin typeface="Candara" panose="020E0502030303020204" pitchFamily="34" charset="0"/>
              </a:rPr>
              <a:t>It Teaches Us Many Spiritual Truths</a:t>
            </a:r>
          </a:p>
          <a:p>
            <a:pPr marL="0" indent="0">
              <a:buNone/>
            </a:pPr>
            <a:r>
              <a:rPr lang="en-US" sz="4000" b="1" dirty="0">
                <a:latin typeface="Candara" panose="020E0502030303020204" pitchFamily="34" charset="0"/>
              </a:rPr>
              <a:t>It Is To Believed, Obeyed and Valued</a:t>
            </a:r>
          </a:p>
          <a:p>
            <a:pPr marL="0" indent="0">
              <a:buNone/>
            </a:pPr>
            <a:r>
              <a:rPr lang="en-US" sz="4000" b="1" dirty="0">
                <a:latin typeface="Candara" panose="020E0502030303020204" pitchFamily="34" charset="0"/>
              </a:rPr>
              <a:t>It Must Be Manifested In Our Daily Lives</a:t>
            </a:r>
          </a:p>
          <a:p>
            <a:pPr marL="0" indent="0">
              <a:buNone/>
            </a:pPr>
            <a:endParaRPr lang="en-US" sz="3600" dirty="0">
              <a:latin typeface="Candara" panose="020E0502030303020204" pitchFamily="34" charset="0"/>
            </a:endParaRPr>
          </a:p>
        </p:txBody>
      </p:sp>
      <p:sp>
        <p:nvSpPr>
          <p:cNvPr id="4" name="Rectangle 3">
            <a:extLst>
              <a:ext uri="{FF2B5EF4-FFF2-40B4-BE49-F238E27FC236}">
                <a16:creationId xmlns:a16="http://schemas.microsoft.com/office/drawing/2014/main" id="{776099A1-B384-4F91-884E-4509C66DCB0D}"/>
              </a:ext>
            </a:extLst>
          </p:cNvPr>
          <p:cNvSpPr/>
          <p:nvPr/>
        </p:nvSpPr>
        <p:spPr>
          <a:xfrm rot="16200000">
            <a:off x="-1655829" y="2943558"/>
            <a:ext cx="3984523" cy="707886"/>
          </a:xfrm>
          <a:prstGeom prst="rect">
            <a:avLst/>
          </a:prstGeom>
          <a:noFill/>
        </p:spPr>
        <p:txBody>
          <a:bodyPr wrap="square" lIns="91440" tIns="45720" rIns="91440" bIns="45720">
            <a:spAutoFit/>
          </a:bodyPr>
          <a:lstStyle/>
          <a:p>
            <a:r>
              <a:rPr lang="en-US" sz="4000"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The Grace Of God</a:t>
            </a:r>
          </a:p>
        </p:txBody>
      </p:sp>
      <p:sp>
        <p:nvSpPr>
          <p:cNvPr id="5" name="Arrow: Bent 4">
            <a:extLst>
              <a:ext uri="{FF2B5EF4-FFF2-40B4-BE49-F238E27FC236}">
                <a16:creationId xmlns:a16="http://schemas.microsoft.com/office/drawing/2014/main" id="{43697183-F7F9-4669-ADA6-76B0D2FE773A}"/>
              </a:ext>
            </a:extLst>
          </p:cNvPr>
          <p:cNvSpPr/>
          <p:nvPr/>
        </p:nvSpPr>
        <p:spPr>
          <a:xfrm>
            <a:off x="272197" y="564128"/>
            <a:ext cx="533400" cy="685800"/>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TextBox 5">
            <a:extLst>
              <a:ext uri="{FF2B5EF4-FFF2-40B4-BE49-F238E27FC236}">
                <a16:creationId xmlns:a16="http://schemas.microsoft.com/office/drawing/2014/main" id="{5DCC26BD-76F7-4C8E-89E1-098C4C334183}"/>
              </a:ext>
            </a:extLst>
          </p:cNvPr>
          <p:cNvSpPr txBox="1"/>
          <p:nvPr/>
        </p:nvSpPr>
        <p:spPr>
          <a:xfrm>
            <a:off x="1293812" y="4590442"/>
            <a:ext cx="9601200" cy="1754326"/>
          </a:xfrm>
          <a:prstGeom prst="rect">
            <a:avLst/>
          </a:prstGeom>
          <a:solidFill>
            <a:schemeClr val="bg1"/>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rtlCol="0">
            <a:spAutoFit/>
          </a:bodyPr>
          <a:lstStyle/>
          <a:p>
            <a:pPr algn="ctr"/>
            <a:r>
              <a:rPr lang="en-US" sz="5400" b="1" dirty="0">
                <a:solidFill>
                  <a:srgbClr val="FF0000"/>
                </a:solidFill>
              </a:rPr>
              <a:t>Are You A Beneficiary Of God’s Wonderful Grace?</a:t>
            </a:r>
          </a:p>
        </p:txBody>
      </p:sp>
    </p:spTree>
    <p:extLst>
      <p:ext uri="{BB962C8B-B14F-4D97-AF65-F5344CB8AC3E}">
        <p14:creationId xmlns:p14="http://schemas.microsoft.com/office/powerpoint/2010/main" val="37890039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2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16"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 calcmode="lin" valueType="num">
                                      <p:cBhvr>
                                        <p:cTn id="32" dur="1250" fill="hold"/>
                                        <p:tgtEl>
                                          <p:spTgt spid="6"/>
                                        </p:tgtEl>
                                        <p:attrNameLst>
                                          <p:attrName>ppt_w</p:attrName>
                                        </p:attrNameLst>
                                      </p:cBhvr>
                                      <p:tavLst>
                                        <p:tav tm="0">
                                          <p:val>
                                            <p:fltVal val="0"/>
                                          </p:val>
                                        </p:tav>
                                        <p:tav tm="100000">
                                          <p:val>
                                            <p:strVal val="#ppt_w"/>
                                          </p:val>
                                        </p:tav>
                                      </p:tavLst>
                                    </p:anim>
                                    <p:anim calcmode="lin" valueType="num">
                                      <p:cBhvr>
                                        <p:cTn id="33" dur="1250" fill="hold"/>
                                        <p:tgtEl>
                                          <p:spTgt spid="6"/>
                                        </p:tgtEl>
                                        <p:attrNameLst>
                                          <p:attrName>ppt_h</p:attrName>
                                        </p:attrNameLst>
                                      </p:cBhvr>
                                      <p:tavLst>
                                        <p:tav tm="0">
                                          <p:val>
                                            <p:fltVal val="0"/>
                                          </p:val>
                                        </p:tav>
                                        <p:tav tm="100000">
                                          <p:val>
                                            <p:strVal val="#ppt_h"/>
                                          </p:val>
                                        </p:tav>
                                      </p:tavLst>
                                    </p:anim>
                                    <p:animEffect transition="in" filter="fade">
                                      <p:cBhvr>
                                        <p:cTn id="34" dur="12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9E915-72AD-4C23-B34D-3CFA3891DEF5}"/>
              </a:ext>
            </a:extLst>
          </p:cNvPr>
          <p:cNvSpPr>
            <a:spLocks noGrp="1"/>
          </p:cNvSpPr>
          <p:nvPr>
            <p:ph type="title"/>
          </p:nvPr>
        </p:nvSpPr>
        <p:spPr>
          <a:xfrm>
            <a:off x="609441" y="5080000"/>
            <a:ext cx="10971372" cy="1066800"/>
          </a:xfrm>
        </p:spPr>
        <p:txBody>
          <a:bodyPr>
            <a:normAutofit/>
          </a:bodyPr>
          <a:lstStyle/>
          <a:p>
            <a:r>
              <a:rPr lang="en-US" sz="5400" b="1" dirty="0">
                <a:latin typeface="Candara" panose="020E0502030303020204" pitchFamily="34" charset="0"/>
              </a:rPr>
              <a:t>Titus 2:11-14</a:t>
            </a:r>
          </a:p>
        </p:txBody>
      </p:sp>
      <p:sp>
        <p:nvSpPr>
          <p:cNvPr id="3" name="Content Placeholder 2">
            <a:extLst>
              <a:ext uri="{FF2B5EF4-FFF2-40B4-BE49-F238E27FC236}">
                <a16:creationId xmlns:a16="http://schemas.microsoft.com/office/drawing/2014/main" id="{747A0F71-C98F-4789-A110-379DD277AC81}"/>
              </a:ext>
            </a:extLst>
          </p:cNvPr>
          <p:cNvSpPr>
            <a:spLocks noGrp="1"/>
          </p:cNvSpPr>
          <p:nvPr>
            <p:ph idx="1"/>
          </p:nvPr>
        </p:nvSpPr>
        <p:spPr>
          <a:xfrm>
            <a:off x="1293813" y="685800"/>
            <a:ext cx="10287000" cy="4648200"/>
          </a:xfrm>
        </p:spPr>
        <p:txBody>
          <a:bodyPr>
            <a:normAutofit/>
          </a:bodyPr>
          <a:lstStyle/>
          <a:p>
            <a:pPr marL="0" indent="0">
              <a:buNone/>
            </a:pPr>
            <a:r>
              <a:rPr lang="en-US" sz="3600" b="1" i="1" dirty="0">
                <a:latin typeface="Candara" panose="020E0502030303020204" pitchFamily="34" charset="0"/>
              </a:rPr>
              <a:t>“</a:t>
            </a:r>
            <a:r>
              <a:rPr lang="en-US" sz="3600" b="1" i="1" dirty="0">
                <a:solidFill>
                  <a:schemeClr val="bg2">
                    <a:lumMod val="75000"/>
                  </a:schemeClr>
                </a:solidFill>
                <a:latin typeface="Candara" panose="020E0502030303020204" pitchFamily="34" charset="0"/>
              </a:rPr>
              <a:t>11 </a:t>
            </a:r>
            <a:r>
              <a:rPr lang="en-US" sz="3600" b="1" i="1" dirty="0">
                <a:latin typeface="Candara" panose="020E0502030303020204" pitchFamily="34" charset="0"/>
              </a:rPr>
              <a:t>For the grace of God that bringeth salvation hath appeared to all men, </a:t>
            </a:r>
            <a:r>
              <a:rPr lang="en-US" sz="3600" b="1" i="1" dirty="0">
                <a:solidFill>
                  <a:schemeClr val="bg2">
                    <a:lumMod val="75000"/>
                  </a:schemeClr>
                </a:solidFill>
                <a:latin typeface="Candara" panose="020E0502030303020204" pitchFamily="34" charset="0"/>
              </a:rPr>
              <a:t>12</a:t>
            </a:r>
            <a:r>
              <a:rPr lang="en-US" sz="3600" b="1" i="1" dirty="0">
                <a:latin typeface="Candara" panose="020E0502030303020204" pitchFamily="34" charset="0"/>
              </a:rPr>
              <a:t> Teaching us that, denying ungodliness and worldly lusts, we should live soberly, righteously, and godly, in this present world; </a:t>
            </a:r>
            <a:r>
              <a:rPr lang="en-US" sz="3600" b="1" i="1" dirty="0">
                <a:solidFill>
                  <a:schemeClr val="bg2">
                    <a:lumMod val="75000"/>
                  </a:schemeClr>
                </a:solidFill>
                <a:latin typeface="Candara" panose="020E0502030303020204" pitchFamily="34" charset="0"/>
              </a:rPr>
              <a:t>13</a:t>
            </a:r>
            <a:r>
              <a:rPr lang="en-US" sz="3600" b="1" i="1" dirty="0">
                <a:latin typeface="Candara" panose="020E0502030303020204" pitchFamily="34" charset="0"/>
              </a:rPr>
              <a:t> Looking for that blessed hope, and the glorious appearing of the great God and our </a:t>
            </a:r>
            <a:r>
              <a:rPr lang="en-US" sz="3600" b="1" i="1" dirty="0" err="1">
                <a:latin typeface="Candara" panose="020E0502030303020204" pitchFamily="34" charset="0"/>
              </a:rPr>
              <a:t>Saviour</a:t>
            </a:r>
            <a:r>
              <a:rPr lang="en-US" sz="3600" b="1" i="1" dirty="0">
                <a:latin typeface="Candara" panose="020E0502030303020204" pitchFamily="34" charset="0"/>
              </a:rPr>
              <a:t> Jesus Christ; </a:t>
            </a:r>
            <a:r>
              <a:rPr lang="en-US" sz="3600" b="1" i="1" dirty="0">
                <a:solidFill>
                  <a:schemeClr val="bg2">
                    <a:lumMod val="75000"/>
                  </a:schemeClr>
                </a:solidFill>
                <a:latin typeface="Candara" panose="020E0502030303020204" pitchFamily="34" charset="0"/>
              </a:rPr>
              <a:t>14</a:t>
            </a:r>
            <a:r>
              <a:rPr lang="en-US" sz="3600" b="1" i="1" dirty="0">
                <a:latin typeface="Candara" panose="020E0502030303020204" pitchFamily="34" charset="0"/>
              </a:rPr>
              <a:t> Who gave himself for us, that he might redeem us from all iniquity, and purify unto himself a peculiar people, zealous of good works.</a:t>
            </a:r>
          </a:p>
        </p:txBody>
      </p:sp>
    </p:spTree>
    <p:extLst>
      <p:ext uri="{BB962C8B-B14F-4D97-AF65-F5344CB8AC3E}">
        <p14:creationId xmlns:p14="http://schemas.microsoft.com/office/powerpoint/2010/main" val="330654223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294858" y="1877342"/>
            <a:ext cx="5723444" cy="4072228"/>
          </a:xfrm>
        </p:spPr>
        <p:txBody>
          <a:bodyPr>
            <a:normAutofit fontScale="62500" lnSpcReduction="20000"/>
          </a:bodyPr>
          <a:lstStyle/>
          <a:p>
            <a:pPr marL="0" indent="0">
              <a:buNone/>
            </a:pPr>
            <a:r>
              <a:rPr lang="en-US" sz="5098" b="1" dirty="0">
                <a:latin typeface="Candara" panose="020E0502030303020204" pitchFamily="34" charset="0"/>
              </a:rPr>
              <a:t>Because of God’s </a:t>
            </a:r>
            <a:r>
              <a:rPr lang="en-US" sz="5098" b="1" dirty="0">
                <a:solidFill>
                  <a:schemeClr val="accent1"/>
                </a:solidFill>
                <a:latin typeface="Candara" panose="020E0502030303020204" pitchFamily="34" charset="0"/>
              </a:rPr>
              <a:t>GRACE</a:t>
            </a:r>
            <a:r>
              <a:rPr lang="en-US" sz="5098" b="1" dirty="0">
                <a:latin typeface="Candara" panose="020E0502030303020204" pitchFamily="34" charset="0"/>
              </a:rPr>
              <a:t>…</a:t>
            </a:r>
          </a:p>
          <a:p>
            <a:pPr lvl="1">
              <a:spcBef>
                <a:spcPts val="1200"/>
              </a:spcBef>
              <a:spcAft>
                <a:spcPts val="600"/>
              </a:spcAft>
              <a:buFont typeface="Wingdings" panose="05000000000000000000" pitchFamily="2" charset="2"/>
              <a:buChar char="§"/>
            </a:pPr>
            <a:r>
              <a:rPr lang="en-US" sz="3999" b="1" dirty="0">
                <a:latin typeface="Candara" panose="020E0502030303020204" pitchFamily="34" charset="0"/>
              </a:rPr>
              <a:t>He loved sinful man - </a:t>
            </a:r>
            <a:r>
              <a:rPr lang="en-US" sz="3999" dirty="0">
                <a:latin typeface="Candara" panose="020E0502030303020204" pitchFamily="34" charset="0"/>
              </a:rPr>
              <a:t>John 3:16</a:t>
            </a:r>
          </a:p>
          <a:p>
            <a:pPr lvl="1">
              <a:spcAft>
                <a:spcPts val="600"/>
              </a:spcAft>
              <a:buFont typeface="Wingdings" panose="05000000000000000000" pitchFamily="2" charset="2"/>
              <a:buChar char="§"/>
            </a:pPr>
            <a:r>
              <a:rPr lang="en-US" sz="3999" b="1" dirty="0">
                <a:latin typeface="Candara" panose="020E0502030303020204" pitchFamily="34" charset="0"/>
              </a:rPr>
              <a:t>He gave His Son, Jesus the </a:t>
            </a:r>
            <a:r>
              <a:rPr lang="en-US" sz="3999" b="1" dirty="0" err="1">
                <a:latin typeface="Candara" panose="020E0502030303020204" pitchFamily="34" charset="0"/>
              </a:rPr>
              <a:t>Saviour</a:t>
            </a:r>
            <a:endParaRPr lang="en-US" sz="3999" b="1" dirty="0">
              <a:latin typeface="Candara" panose="020E0502030303020204" pitchFamily="34" charset="0"/>
            </a:endParaRPr>
          </a:p>
          <a:p>
            <a:pPr lvl="2">
              <a:spcAft>
                <a:spcPts val="600"/>
              </a:spcAft>
              <a:buFont typeface="Wingdings" panose="05000000000000000000" pitchFamily="2" charset="2"/>
              <a:buChar char="§"/>
            </a:pPr>
            <a:r>
              <a:rPr lang="en-US" sz="3599" dirty="0">
                <a:latin typeface="Candara" panose="020E0502030303020204" pitchFamily="34" charset="0"/>
              </a:rPr>
              <a:t>Luke 19:10</a:t>
            </a:r>
          </a:p>
          <a:p>
            <a:pPr lvl="1">
              <a:spcAft>
                <a:spcPts val="600"/>
              </a:spcAft>
              <a:buFont typeface="Wingdings" panose="05000000000000000000" pitchFamily="2" charset="2"/>
              <a:buChar char="§"/>
            </a:pPr>
            <a:r>
              <a:rPr lang="en-US" sz="3999" b="1" dirty="0">
                <a:latin typeface="Candara" panose="020E0502030303020204" pitchFamily="34" charset="0"/>
              </a:rPr>
              <a:t>He sent the Holy Spirit as a Guide</a:t>
            </a:r>
          </a:p>
          <a:p>
            <a:pPr lvl="2">
              <a:spcAft>
                <a:spcPts val="600"/>
              </a:spcAft>
              <a:buFont typeface="Wingdings" panose="05000000000000000000" pitchFamily="2" charset="2"/>
              <a:buChar char="§"/>
            </a:pPr>
            <a:r>
              <a:rPr lang="en-US" sz="3399" dirty="0">
                <a:latin typeface="Candara" panose="020E0502030303020204" pitchFamily="34" charset="0"/>
              </a:rPr>
              <a:t>John 16:13</a:t>
            </a:r>
          </a:p>
          <a:p>
            <a:pPr lvl="1">
              <a:spcAft>
                <a:spcPts val="600"/>
              </a:spcAft>
              <a:buFont typeface="Wingdings" panose="05000000000000000000" pitchFamily="2" charset="2"/>
              <a:buChar char="§"/>
            </a:pPr>
            <a:r>
              <a:rPr lang="en-US" sz="3999" b="1" dirty="0">
                <a:latin typeface="Candara" panose="020E0502030303020204" pitchFamily="34" charset="0"/>
              </a:rPr>
              <a:t>He gave the Gospel as </a:t>
            </a:r>
            <a:r>
              <a:rPr lang="en-US" sz="3999" b="1" i="1" dirty="0">
                <a:latin typeface="Candara" panose="020E0502030303020204" pitchFamily="34" charset="0"/>
              </a:rPr>
              <a:t>“the power” </a:t>
            </a:r>
            <a:r>
              <a:rPr lang="en-US" sz="3999" b="1" dirty="0">
                <a:latin typeface="Candara" panose="020E0502030303020204" pitchFamily="34" charset="0"/>
              </a:rPr>
              <a:t>unto salvation - </a:t>
            </a:r>
            <a:r>
              <a:rPr lang="en-US" sz="3999" dirty="0">
                <a:latin typeface="Candara" panose="020E0502030303020204" pitchFamily="34" charset="0"/>
              </a:rPr>
              <a:t>Romans 1:16</a:t>
            </a:r>
          </a:p>
          <a:p>
            <a:pPr lvl="1">
              <a:buFont typeface="Wingdings" panose="05000000000000000000" pitchFamily="2" charset="2"/>
              <a:buChar char="§"/>
            </a:pPr>
            <a:r>
              <a:rPr lang="en-US" sz="3999" b="1" dirty="0">
                <a:latin typeface="Candara" panose="020E0502030303020204" pitchFamily="34" charset="0"/>
              </a:rPr>
              <a:t>He provided atonement by the blood of Christ - </a:t>
            </a:r>
            <a:r>
              <a:rPr lang="en-US" sz="3999" dirty="0">
                <a:latin typeface="Candara" panose="020E0502030303020204" pitchFamily="34" charset="0"/>
              </a:rPr>
              <a:t>Romans 5:9</a:t>
            </a:r>
          </a:p>
        </p:txBody>
      </p:sp>
      <p:sp>
        <p:nvSpPr>
          <p:cNvPr id="3" name="Content Placeholder 2"/>
          <p:cNvSpPr>
            <a:spLocks noGrp="1"/>
          </p:cNvSpPr>
          <p:nvPr>
            <p:ph sz="half" idx="2"/>
          </p:nvPr>
        </p:nvSpPr>
        <p:spPr>
          <a:xfrm>
            <a:off x="6319643" y="1877341"/>
            <a:ext cx="5723445" cy="4522685"/>
          </a:xfrm>
        </p:spPr>
        <p:txBody>
          <a:bodyPr>
            <a:normAutofit fontScale="62500" lnSpcReduction="20000"/>
          </a:bodyPr>
          <a:lstStyle/>
          <a:p>
            <a:pPr marL="0" indent="0">
              <a:buNone/>
            </a:pPr>
            <a:r>
              <a:rPr lang="en-US" sz="5098" b="1" dirty="0">
                <a:latin typeface="Candara" panose="020E0502030303020204" pitchFamily="34" charset="0"/>
              </a:rPr>
              <a:t>Man, by </a:t>
            </a:r>
            <a:r>
              <a:rPr lang="en-US" sz="5098" b="1" dirty="0">
                <a:solidFill>
                  <a:schemeClr val="accent1"/>
                </a:solidFill>
                <a:latin typeface="Candara" panose="020E0502030303020204" pitchFamily="34" charset="0"/>
              </a:rPr>
              <a:t>FAITH</a:t>
            </a:r>
            <a:r>
              <a:rPr lang="en-US" sz="5098" b="1" dirty="0">
                <a:latin typeface="Candara" panose="020E0502030303020204" pitchFamily="34" charset="0"/>
              </a:rPr>
              <a:t> must…</a:t>
            </a:r>
          </a:p>
          <a:p>
            <a:pPr lvl="1">
              <a:spcBef>
                <a:spcPts val="1200"/>
              </a:spcBef>
              <a:spcAft>
                <a:spcPts val="600"/>
              </a:spcAft>
              <a:buFont typeface="Wingdings" panose="05000000000000000000" pitchFamily="2" charset="2"/>
              <a:buChar char="§"/>
            </a:pPr>
            <a:r>
              <a:rPr lang="en-US" sz="3999" b="1" dirty="0">
                <a:latin typeface="Candara" panose="020E0502030303020204" pitchFamily="34" charset="0"/>
              </a:rPr>
              <a:t>Hear - </a:t>
            </a:r>
            <a:r>
              <a:rPr lang="en-US" sz="3999" dirty="0">
                <a:latin typeface="Candara" panose="020E0502030303020204" pitchFamily="34" charset="0"/>
              </a:rPr>
              <a:t>Romans 10:17; John 8:32</a:t>
            </a:r>
          </a:p>
          <a:p>
            <a:pPr lvl="1">
              <a:spcAft>
                <a:spcPts val="600"/>
              </a:spcAft>
              <a:buFont typeface="Wingdings" panose="05000000000000000000" pitchFamily="2" charset="2"/>
              <a:buChar char="§"/>
            </a:pPr>
            <a:r>
              <a:rPr lang="en-US" sz="3999" b="1" dirty="0">
                <a:latin typeface="Candara" panose="020E0502030303020204" pitchFamily="34" charset="0"/>
              </a:rPr>
              <a:t>Believe - </a:t>
            </a:r>
            <a:r>
              <a:rPr lang="en-US" sz="3999" dirty="0">
                <a:latin typeface="Candara" panose="020E0502030303020204" pitchFamily="34" charset="0"/>
              </a:rPr>
              <a:t>Hebrews 11:6; John 20:31</a:t>
            </a:r>
          </a:p>
          <a:p>
            <a:pPr lvl="1">
              <a:spcAft>
                <a:spcPts val="600"/>
              </a:spcAft>
              <a:buFont typeface="Wingdings" panose="05000000000000000000" pitchFamily="2" charset="2"/>
              <a:buChar char="§"/>
            </a:pPr>
            <a:r>
              <a:rPr lang="en-US" sz="3999" b="1" dirty="0">
                <a:latin typeface="Candara" panose="020E0502030303020204" pitchFamily="34" charset="0"/>
              </a:rPr>
              <a:t>Repent of sin - </a:t>
            </a:r>
            <a:r>
              <a:rPr lang="en-US" sz="3999" dirty="0">
                <a:latin typeface="Candara" panose="020E0502030303020204" pitchFamily="34" charset="0"/>
              </a:rPr>
              <a:t>Lk. 13:3; Acts 17:30</a:t>
            </a:r>
          </a:p>
          <a:p>
            <a:pPr lvl="1">
              <a:spcAft>
                <a:spcPts val="600"/>
              </a:spcAft>
              <a:buFont typeface="Wingdings" panose="05000000000000000000" pitchFamily="2" charset="2"/>
              <a:buChar char="§"/>
            </a:pPr>
            <a:r>
              <a:rPr lang="en-US" sz="3999" b="1" dirty="0">
                <a:latin typeface="Candara" panose="020E0502030303020204" pitchFamily="34" charset="0"/>
              </a:rPr>
              <a:t>Confess Christ - </a:t>
            </a:r>
            <a:r>
              <a:rPr lang="en-US" sz="3999" dirty="0">
                <a:latin typeface="Candara" panose="020E0502030303020204" pitchFamily="34" charset="0"/>
              </a:rPr>
              <a:t>Romans 10:10</a:t>
            </a:r>
          </a:p>
          <a:p>
            <a:pPr lvl="2">
              <a:spcAft>
                <a:spcPts val="600"/>
              </a:spcAft>
              <a:buFont typeface="Wingdings" panose="05000000000000000000" pitchFamily="2" charset="2"/>
              <a:buChar char="§"/>
            </a:pPr>
            <a:r>
              <a:rPr lang="en-US" sz="3399" dirty="0">
                <a:latin typeface="Candara" panose="020E0502030303020204" pitchFamily="34" charset="0"/>
              </a:rPr>
              <a:t>Matthew 10:32</a:t>
            </a:r>
          </a:p>
          <a:p>
            <a:pPr lvl="1">
              <a:spcAft>
                <a:spcPts val="600"/>
              </a:spcAft>
              <a:buFont typeface="Wingdings" panose="05000000000000000000" pitchFamily="2" charset="2"/>
              <a:buChar char="§"/>
            </a:pPr>
            <a:r>
              <a:rPr lang="en-US" sz="3999" b="1" dirty="0">
                <a:latin typeface="Candara" panose="020E0502030303020204" pitchFamily="34" charset="0"/>
              </a:rPr>
              <a:t>Be Baptized - </a:t>
            </a:r>
            <a:r>
              <a:rPr lang="en-US" sz="3999" dirty="0">
                <a:latin typeface="Candara" panose="020E0502030303020204" pitchFamily="34" charset="0"/>
              </a:rPr>
              <a:t>Gal. 3:27;  Acts 2:38</a:t>
            </a:r>
          </a:p>
          <a:p>
            <a:pPr lvl="2">
              <a:spcAft>
                <a:spcPts val="600"/>
              </a:spcAft>
              <a:buFont typeface="Wingdings" panose="05000000000000000000" pitchFamily="2" charset="2"/>
              <a:buChar char="§"/>
            </a:pPr>
            <a:r>
              <a:rPr lang="en-US" sz="3399" dirty="0">
                <a:latin typeface="Candara" panose="020E0502030303020204" pitchFamily="34" charset="0"/>
              </a:rPr>
              <a:t>Mark 16:16</a:t>
            </a:r>
          </a:p>
          <a:p>
            <a:pPr lvl="1">
              <a:buFont typeface="Wingdings" panose="05000000000000000000" pitchFamily="2" charset="2"/>
              <a:buChar char="§"/>
            </a:pPr>
            <a:r>
              <a:rPr lang="en-US" sz="3999" b="1" dirty="0">
                <a:latin typeface="Candara" panose="020E0502030303020204" pitchFamily="34" charset="0"/>
              </a:rPr>
              <a:t>Be faithful </a:t>
            </a:r>
            <a:r>
              <a:rPr lang="en-US" sz="3999" b="1" i="1" u="sng" dirty="0">
                <a:latin typeface="Candara" panose="020E0502030303020204" pitchFamily="34" charset="0"/>
              </a:rPr>
              <a:t>unto</a:t>
            </a:r>
            <a:r>
              <a:rPr lang="en-US" sz="3999" b="1" dirty="0">
                <a:latin typeface="Candara" panose="020E0502030303020204" pitchFamily="34" charset="0"/>
              </a:rPr>
              <a:t> death</a:t>
            </a:r>
            <a:r>
              <a:rPr lang="en-US" sz="3999" dirty="0">
                <a:latin typeface="Candara" panose="020E0502030303020204" pitchFamily="34" charset="0"/>
              </a:rPr>
              <a:t> - Rev. 2:10</a:t>
            </a:r>
          </a:p>
        </p:txBody>
      </p:sp>
      <p:sp>
        <p:nvSpPr>
          <p:cNvPr id="5" name="TextBox 4"/>
          <p:cNvSpPr txBox="1"/>
          <p:nvPr/>
        </p:nvSpPr>
        <p:spPr>
          <a:xfrm>
            <a:off x="303212" y="5684572"/>
            <a:ext cx="11599103" cy="923330"/>
          </a:xfrm>
          <a:prstGeom prst="rect">
            <a:avLst/>
          </a:prstGeom>
          <a:noFill/>
        </p:spPr>
        <p:txBody>
          <a:bodyPr wrap="square" rtlCol="0">
            <a:spAutoFit/>
          </a:bodyPr>
          <a:lstStyle/>
          <a:p>
            <a:pPr algn="ctr"/>
            <a:r>
              <a:rPr lang="en-US" sz="5400" b="1" dirty="0">
                <a:solidFill>
                  <a:srgbClr val="FF0000"/>
                </a:solidFill>
              </a:rPr>
              <a:t>God did His part - Will you do yours?</a:t>
            </a:r>
          </a:p>
        </p:txBody>
      </p:sp>
      <p:cxnSp>
        <p:nvCxnSpPr>
          <p:cNvPr id="7" name="Straight Connector 6">
            <a:extLst>
              <a:ext uri="{FF2B5EF4-FFF2-40B4-BE49-F238E27FC236}">
                <a16:creationId xmlns:a16="http://schemas.microsoft.com/office/drawing/2014/main" id="{0ED8CAF6-2BB5-4716-9EC2-18613B3266A6}"/>
              </a:ext>
            </a:extLst>
          </p:cNvPr>
          <p:cNvCxnSpPr/>
          <p:nvPr/>
        </p:nvCxnSpPr>
        <p:spPr>
          <a:xfrm>
            <a:off x="6094412" y="1877341"/>
            <a:ext cx="0" cy="364827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E2D43CB9-F41D-4D86-922C-7DE8D3F6C143}"/>
              </a:ext>
            </a:extLst>
          </p:cNvPr>
          <p:cNvSpPr/>
          <p:nvPr/>
        </p:nvSpPr>
        <p:spPr>
          <a:xfrm>
            <a:off x="2513012" y="619715"/>
            <a:ext cx="1517983" cy="675685"/>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9">
              <a:solidFill>
                <a:schemeClr val="accent1">
                  <a:lumMod val="20000"/>
                  <a:lumOff val="80000"/>
                </a:schemeClr>
              </a:solidFill>
            </a:endParaRPr>
          </a:p>
        </p:txBody>
      </p:sp>
      <p:sp>
        <p:nvSpPr>
          <p:cNvPr id="14" name="Rectangle 13">
            <a:extLst>
              <a:ext uri="{FF2B5EF4-FFF2-40B4-BE49-F238E27FC236}">
                <a16:creationId xmlns:a16="http://schemas.microsoft.com/office/drawing/2014/main" id="{6993950E-EA8A-4ADD-A568-FC77008327AF}"/>
              </a:ext>
            </a:extLst>
          </p:cNvPr>
          <p:cNvSpPr/>
          <p:nvPr/>
        </p:nvSpPr>
        <p:spPr>
          <a:xfrm>
            <a:off x="9828212" y="496657"/>
            <a:ext cx="1295400" cy="788298"/>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9">
              <a:solidFill>
                <a:schemeClr val="accent1">
                  <a:lumMod val="20000"/>
                  <a:lumOff val="80000"/>
                </a:schemeClr>
              </a:solidFill>
            </a:endParaRPr>
          </a:p>
        </p:txBody>
      </p:sp>
      <p:sp>
        <p:nvSpPr>
          <p:cNvPr id="4" name="Title 3"/>
          <p:cNvSpPr>
            <a:spLocks noGrp="1"/>
          </p:cNvSpPr>
          <p:nvPr>
            <p:ph type="title"/>
          </p:nvPr>
        </p:nvSpPr>
        <p:spPr>
          <a:xfrm>
            <a:off x="-1" y="893"/>
            <a:ext cx="12043089" cy="1574637"/>
          </a:xfrm>
        </p:spPr>
        <p:txBody>
          <a:bodyPr>
            <a:normAutofit fontScale="90000"/>
          </a:bodyPr>
          <a:lstStyle/>
          <a:p>
            <a:pPr algn="ctr"/>
            <a:r>
              <a:rPr lang="en-US" sz="5298" b="1" i="1" dirty="0">
                <a:latin typeface="Candara" panose="020E0502030303020204" pitchFamily="34" charset="0"/>
              </a:rPr>
              <a:t>“for by grace are you saved through faith”</a:t>
            </a:r>
            <a:br>
              <a:rPr lang="en-US" sz="5298" b="1" i="1" dirty="0">
                <a:latin typeface="Candara" panose="020E0502030303020204" pitchFamily="34" charset="0"/>
              </a:rPr>
            </a:br>
            <a:r>
              <a:rPr lang="en-US" sz="2799" i="1" dirty="0">
                <a:latin typeface="Candara" panose="020E0502030303020204" pitchFamily="34" charset="0"/>
              </a:rPr>
              <a:t>Ephesians 2:8</a:t>
            </a:r>
          </a:p>
        </p:txBody>
      </p:sp>
    </p:spTree>
    <p:extLst>
      <p:ext uri="{BB962C8B-B14F-4D97-AF65-F5344CB8AC3E}">
        <p14:creationId xmlns:p14="http://schemas.microsoft.com/office/powerpoint/2010/main" val="171663455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125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wipe(left)">
                                      <p:cBhvr>
                                        <p:cTn id="12" dur="125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animEffect transition="in" filter="fade">
                                      <p:cBhvr>
                                        <p:cTn id="17" dur="1250"/>
                                        <p:tgtEl>
                                          <p:spTgt spid="2">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1" end="1"/>
                                            </p:txEl>
                                          </p:spTgt>
                                        </p:tgtEl>
                                        <p:attrNameLst>
                                          <p:attrName>style.visibility</p:attrName>
                                        </p:attrNameLst>
                                      </p:cBhvr>
                                      <p:to>
                                        <p:strVal val="visible"/>
                                      </p:to>
                                    </p:set>
                                    <p:animEffect transition="in" filter="fade">
                                      <p:cBhvr>
                                        <p:cTn id="22" dur="1250"/>
                                        <p:tgtEl>
                                          <p:spTgt spid="2">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2" end="2"/>
                                            </p:txEl>
                                          </p:spTgt>
                                        </p:tgtEl>
                                        <p:attrNameLst>
                                          <p:attrName>style.visibility</p:attrName>
                                        </p:attrNameLst>
                                      </p:cBhvr>
                                      <p:to>
                                        <p:strVal val="visible"/>
                                      </p:to>
                                    </p:set>
                                    <p:animEffect transition="in" filter="fade">
                                      <p:cBhvr>
                                        <p:cTn id="27" dur="1250"/>
                                        <p:tgtEl>
                                          <p:spTgt spid="2">
                                            <p:txEl>
                                              <p:pRg st="2" end="2"/>
                                            </p:txEl>
                                          </p:spTgt>
                                        </p:tgtEl>
                                      </p:cBhvr>
                                    </p:animEffect>
                                  </p:childTnLst>
                                </p:cTn>
                              </p:par>
                            </p:childTnLst>
                          </p:cTn>
                        </p:par>
                        <p:par>
                          <p:cTn id="28" fill="hold">
                            <p:stCondLst>
                              <p:cond delay="1250"/>
                            </p:stCondLst>
                            <p:childTnLst>
                              <p:par>
                                <p:cTn id="29" presetID="10" presetClass="entr" presetSubtype="0" fill="hold" grpId="0" nodeType="afterEffect">
                                  <p:stCondLst>
                                    <p:cond delay="0"/>
                                  </p:stCondLst>
                                  <p:childTnLst>
                                    <p:set>
                                      <p:cBhvr>
                                        <p:cTn id="30" dur="1" fill="hold">
                                          <p:stCondLst>
                                            <p:cond delay="0"/>
                                          </p:stCondLst>
                                        </p:cTn>
                                        <p:tgtEl>
                                          <p:spTgt spid="2">
                                            <p:txEl>
                                              <p:pRg st="3" end="3"/>
                                            </p:txEl>
                                          </p:spTgt>
                                        </p:tgtEl>
                                        <p:attrNameLst>
                                          <p:attrName>style.visibility</p:attrName>
                                        </p:attrNameLst>
                                      </p:cBhvr>
                                      <p:to>
                                        <p:strVal val="visible"/>
                                      </p:to>
                                    </p:set>
                                    <p:animEffect transition="in" filter="fade">
                                      <p:cBhvr>
                                        <p:cTn id="31" dur="1250"/>
                                        <p:tgtEl>
                                          <p:spTgt spid="2">
                                            <p:txEl>
                                              <p:pRg st="3" end="3"/>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2">
                                            <p:txEl>
                                              <p:pRg st="4" end="4"/>
                                            </p:txEl>
                                          </p:spTgt>
                                        </p:tgtEl>
                                        <p:attrNameLst>
                                          <p:attrName>style.visibility</p:attrName>
                                        </p:attrNameLst>
                                      </p:cBhvr>
                                      <p:to>
                                        <p:strVal val="visible"/>
                                      </p:to>
                                    </p:set>
                                    <p:animEffect transition="in" filter="fade">
                                      <p:cBhvr>
                                        <p:cTn id="36" dur="1250"/>
                                        <p:tgtEl>
                                          <p:spTgt spid="2">
                                            <p:txEl>
                                              <p:pRg st="4" end="4"/>
                                            </p:txEl>
                                          </p:spTgt>
                                        </p:tgtEl>
                                      </p:cBhvr>
                                    </p:animEffect>
                                  </p:childTnLst>
                                </p:cTn>
                              </p:par>
                            </p:childTnLst>
                          </p:cTn>
                        </p:par>
                        <p:par>
                          <p:cTn id="37" fill="hold">
                            <p:stCondLst>
                              <p:cond delay="1250"/>
                            </p:stCondLst>
                            <p:childTnLst>
                              <p:par>
                                <p:cTn id="38" presetID="10" presetClass="entr" presetSubtype="0" fill="hold" grpId="0" nodeType="afterEffect">
                                  <p:stCondLst>
                                    <p:cond delay="0"/>
                                  </p:stCondLst>
                                  <p:childTnLst>
                                    <p:set>
                                      <p:cBhvr>
                                        <p:cTn id="39" dur="1" fill="hold">
                                          <p:stCondLst>
                                            <p:cond delay="0"/>
                                          </p:stCondLst>
                                        </p:cTn>
                                        <p:tgtEl>
                                          <p:spTgt spid="2">
                                            <p:txEl>
                                              <p:pRg st="5" end="5"/>
                                            </p:txEl>
                                          </p:spTgt>
                                        </p:tgtEl>
                                        <p:attrNameLst>
                                          <p:attrName>style.visibility</p:attrName>
                                        </p:attrNameLst>
                                      </p:cBhvr>
                                      <p:to>
                                        <p:strVal val="visible"/>
                                      </p:to>
                                    </p:set>
                                    <p:animEffect transition="in" filter="fade">
                                      <p:cBhvr>
                                        <p:cTn id="40" dur="1250"/>
                                        <p:tgtEl>
                                          <p:spTgt spid="2">
                                            <p:txEl>
                                              <p:pRg st="5" end="5"/>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2">
                                            <p:txEl>
                                              <p:pRg st="6" end="6"/>
                                            </p:txEl>
                                          </p:spTgt>
                                        </p:tgtEl>
                                        <p:attrNameLst>
                                          <p:attrName>style.visibility</p:attrName>
                                        </p:attrNameLst>
                                      </p:cBhvr>
                                      <p:to>
                                        <p:strVal val="visible"/>
                                      </p:to>
                                    </p:set>
                                    <p:animEffect transition="in" filter="fade">
                                      <p:cBhvr>
                                        <p:cTn id="45" dur="1250"/>
                                        <p:tgtEl>
                                          <p:spTgt spid="2">
                                            <p:txEl>
                                              <p:pRg st="6" end="6"/>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2">
                                            <p:txEl>
                                              <p:pRg st="7" end="7"/>
                                            </p:txEl>
                                          </p:spTgt>
                                        </p:tgtEl>
                                        <p:attrNameLst>
                                          <p:attrName>style.visibility</p:attrName>
                                        </p:attrNameLst>
                                      </p:cBhvr>
                                      <p:to>
                                        <p:strVal val="visible"/>
                                      </p:to>
                                    </p:set>
                                    <p:animEffect transition="in" filter="fade">
                                      <p:cBhvr>
                                        <p:cTn id="50" dur="1250"/>
                                        <p:tgtEl>
                                          <p:spTgt spid="2">
                                            <p:txEl>
                                              <p:pRg st="7" end="7"/>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3">
                                            <p:txEl>
                                              <p:pRg st="0" end="0"/>
                                            </p:txEl>
                                          </p:spTgt>
                                        </p:tgtEl>
                                        <p:attrNameLst>
                                          <p:attrName>style.visibility</p:attrName>
                                        </p:attrNameLst>
                                      </p:cBhvr>
                                      <p:to>
                                        <p:strVal val="visible"/>
                                      </p:to>
                                    </p:set>
                                    <p:animEffect transition="in" filter="fade">
                                      <p:cBhvr>
                                        <p:cTn id="55" dur="1250"/>
                                        <p:tgtEl>
                                          <p:spTgt spid="3">
                                            <p:txEl>
                                              <p:pRg st="0" end="0"/>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3">
                                            <p:txEl>
                                              <p:pRg st="1" end="1"/>
                                            </p:txEl>
                                          </p:spTgt>
                                        </p:tgtEl>
                                        <p:attrNameLst>
                                          <p:attrName>style.visibility</p:attrName>
                                        </p:attrNameLst>
                                      </p:cBhvr>
                                      <p:to>
                                        <p:strVal val="visible"/>
                                      </p:to>
                                    </p:set>
                                    <p:animEffect transition="in" filter="fade">
                                      <p:cBhvr>
                                        <p:cTn id="60" dur="1250"/>
                                        <p:tgtEl>
                                          <p:spTgt spid="3">
                                            <p:txEl>
                                              <p:pRg st="1" end="1"/>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3">
                                            <p:txEl>
                                              <p:pRg st="2" end="2"/>
                                            </p:txEl>
                                          </p:spTgt>
                                        </p:tgtEl>
                                        <p:attrNameLst>
                                          <p:attrName>style.visibility</p:attrName>
                                        </p:attrNameLst>
                                      </p:cBhvr>
                                      <p:to>
                                        <p:strVal val="visible"/>
                                      </p:to>
                                    </p:set>
                                    <p:animEffect transition="in" filter="fade">
                                      <p:cBhvr>
                                        <p:cTn id="65" dur="1250"/>
                                        <p:tgtEl>
                                          <p:spTgt spid="3">
                                            <p:txEl>
                                              <p:pRg st="2" end="2"/>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10" presetClass="entr" presetSubtype="0" fill="hold" grpId="0" nodeType="clickEffect">
                                  <p:stCondLst>
                                    <p:cond delay="0"/>
                                  </p:stCondLst>
                                  <p:childTnLst>
                                    <p:set>
                                      <p:cBhvr>
                                        <p:cTn id="69" dur="1" fill="hold">
                                          <p:stCondLst>
                                            <p:cond delay="0"/>
                                          </p:stCondLst>
                                        </p:cTn>
                                        <p:tgtEl>
                                          <p:spTgt spid="3">
                                            <p:txEl>
                                              <p:pRg st="3" end="3"/>
                                            </p:txEl>
                                          </p:spTgt>
                                        </p:tgtEl>
                                        <p:attrNameLst>
                                          <p:attrName>style.visibility</p:attrName>
                                        </p:attrNameLst>
                                      </p:cBhvr>
                                      <p:to>
                                        <p:strVal val="visible"/>
                                      </p:to>
                                    </p:set>
                                    <p:animEffect transition="in" filter="fade">
                                      <p:cBhvr>
                                        <p:cTn id="70" dur="1250"/>
                                        <p:tgtEl>
                                          <p:spTgt spid="3">
                                            <p:txEl>
                                              <p:pRg st="3" end="3"/>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10" presetClass="entr" presetSubtype="0" fill="hold" grpId="0" nodeType="clickEffect">
                                  <p:stCondLst>
                                    <p:cond delay="0"/>
                                  </p:stCondLst>
                                  <p:childTnLst>
                                    <p:set>
                                      <p:cBhvr>
                                        <p:cTn id="74" dur="1" fill="hold">
                                          <p:stCondLst>
                                            <p:cond delay="0"/>
                                          </p:stCondLst>
                                        </p:cTn>
                                        <p:tgtEl>
                                          <p:spTgt spid="3">
                                            <p:txEl>
                                              <p:pRg st="4" end="4"/>
                                            </p:txEl>
                                          </p:spTgt>
                                        </p:tgtEl>
                                        <p:attrNameLst>
                                          <p:attrName>style.visibility</p:attrName>
                                        </p:attrNameLst>
                                      </p:cBhvr>
                                      <p:to>
                                        <p:strVal val="visible"/>
                                      </p:to>
                                    </p:set>
                                    <p:animEffect transition="in" filter="fade">
                                      <p:cBhvr>
                                        <p:cTn id="75" dur="1250"/>
                                        <p:tgtEl>
                                          <p:spTgt spid="3">
                                            <p:txEl>
                                              <p:pRg st="4" end="4"/>
                                            </p:txEl>
                                          </p:spTgt>
                                        </p:tgtEl>
                                      </p:cBhvr>
                                    </p:animEffect>
                                  </p:childTnLst>
                                </p:cTn>
                              </p:par>
                            </p:childTnLst>
                          </p:cTn>
                        </p:par>
                        <p:par>
                          <p:cTn id="76" fill="hold">
                            <p:stCondLst>
                              <p:cond delay="1250"/>
                            </p:stCondLst>
                            <p:childTnLst>
                              <p:par>
                                <p:cTn id="77" presetID="10" presetClass="entr" presetSubtype="0" fill="hold" grpId="0" nodeType="afterEffect">
                                  <p:stCondLst>
                                    <p:cond delay="0"/>
                                  </p:stCondLst>
                                  <p:childTnLst>
                                    <p:set>
                                      <p:cBhvr>
                                        <p:cTn id="78" dur="1" fill="hold">
                                          <p:stCondLst>
                                            <p:cond delay="0"/>
                                          </p:stCondLst>
                                        </p:cTn>
                                        <p:tgtEl>
                                          <p:spTgt spid="3">
                                            <p:txEl>
                                              <p:pRg st="5" end="5"/>
                                            </p:txEl>
                                          </p:spTgt>
                                        </p:tgtEl>
                                        <p:attrNameLst>
                                          <p:attrName>style.visibility</p:attrName>
                                        </p:attrNameLst>
                                      </p:cBhvr>
                                      <p:to>
                                        <p:strVal val="visible"/>
                                      </p:to>
                                    </p:set>
                                    <p:animEffect transition="in" filter="fade">
                                      <p:cBhvr>
                                        <p:cTn id="79" dur="1250"/>
                                        <p:tgtEl>
                                          <p:spTgt spid="3">
                                            <p:txEl>
                                              <p:pRg st="5" end="5"/>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10" presetClass="entr" presetSubtype="0" fill="hold" grpId="0" nodeType="clickEffect">
                                  <p:stCondLst>
                                    <p:cond delay="0"/>
                                  </p:stCondLst>
                                  <p:childTnLst>
                                    <p:set>
                                      <p:cBhvr>
                                        <p:cTn id="83" dur="1" fill="hold">
                                          <p:stCondLst>
                                            <p:cond delay="0"/>
                                          </p:stCondLst>
                                        </p:cTn>
                                        <p:tgtEl>
                                          <p:spTgt spid="3">
                                            <p:txEl>
                                              <p:pRg st="6" end="6"/>
                                            </p:txEl>
                                          </p:spTgt>
                                        </p:tgtEl>
                                        <p:attrNameLst>
                                          <p:attrName>style.visibility</p:attrName>
                                        </p:attrNameLst>
                                      </p:cBhvr>
                                      <p:to>
                                        <p:strVal val="visible"/>
                                      </p:to>
                                    </p:set>
                                    <p:animEffect transition="in" filter="fade">
                                      <p:cBhvr>
                                        <p:cTn id="84" dur="1250"/>
                                        <p:tgtEl>
                                          <p:spTgt spid="3">
                                            <p:txEl>
                                              <p:pRg st="6" end="6"/>
                                            </p:txEl>
                                          </p:spTgt>
                                        </p:tgtEl>
                                      </p:cBhvr>
                                    </p:animEffect>
                                  </p:childTnLst>
                                </p:cTn>
                              </p:par>
                            </p:childTnLst>
                          </p:cTn>
                        </p:par>
                        <p:par>
                          <p:cTn id="85" fill="hold">
                            <p:stCondLst>
                              <p:cond delay="1250"/>
                            </p:stCondLst>
                            <p:childTnLst>
                              <p:par>
                                <p:cTn id="86" presetID="10" presetClass="entr" presetSubtype="0" fill="hold" grpId="0" nodeType="afterEffect">
                                  <p:stCondLst>
                                    <p:cond delay="0"/>
                                  </p:stCondLst>
                                  <p:childTnLst>
                                    <p:set>
                                      <p:cBhvr>
                                        <p:cTn id="87" dur="1" fill="hold">
                                          <p:stCondLst>
                                            <p:cond delay="0"/>
                                          </p:stCondLst>
                                        </p:cTn>
                                        <p:tgtEl>
                                          <p:spTgt spid="3">
                                            <p:txEl>
                                              <p:pRg st="7" end="7"/>
                                            </p:txEl>
                                          </p:spTgt>
                                        </p:tgtEl>
                                        <p:attrNameLst>
                                          <p:attrName>style.visibility</p:attrName>
                                        </p:attrNameLst>
                                      </p:cBhvr>
                                      <p:to>
                                        <p:strVal val="visible"/>
                                      </p:to>
                                    </p:set>
                                    <p:animEffect transition="in" filter="fade">
                                      <p:cBhvr>
                                        <p:cTn id="88" dur="1250"/>
                                        <p:tgtEl>
                                          <p:spTgt spid="3">
                                            <p:txEl>
                                              <p:pRg st="7" end="7"/>
                                            </p:txEl>
                                          </p:spTgt>
                                        </p:tgtEl>
                                      </p:cBhvr>
                                    </p:animEffect>
                                  </p:childTnLst>
                                </p:cTn>
                              </p:par>
                            </p:childTnLst>
                          </p:cTn>
                        </p:par>
                      </p:childTnLst>
                    </p:cTn>
                  </p:par>
                  <p:par>
                    <p:cTn id="89" fill="hold">
                      <p:stCondLst>
                        <p:cond delay="indefinite"/>
                      </p:stCondLst>
                      <p:childTnLst>
                        <p:par>
                          <p:cTn id="90" fill="hold">
                            <p:stCondLst>
                              <p:cond delay="0"/>
                            </p:stCondLst>
                            <p:childTnLst>
                              <p:par>
                                <p:cTn id="91" presetID="10" presetClass="entr" presetSubtype="0" fill="hold" grpId="0" nodeType="clickEffect">
                                  <p:stCondLst>
                                    <p:cond delay="0"/>
                                  </p:stCondLst>
                                  <p:childTnLst>
                                    <p:set>
                                      <p:cBhvr>
                                        <p:cTn id="92" dur="1" fill="hold">
                                          <p:stCondLst>
                                            <p:cond delay="0"/>
                                          </p:stCondLst>
                                        </p:cTn>
                                        <p:tgtEl>
                                          <p:spTgt spid="3">
                                            <p:txEl>
                                              <p:pRg st="8" end="8"/>
                                            </p:txEl>
                                          </p:spTgt>
                                        </p:tgtEl>
                                        <p:attrNameLst>
                                          <p:attrName>style.visibility</p:attrName>
                                        </p:attrNameLst>
                                      </p:cBhvr>
                                      <p:to>
                                        <p:strVal val="visible"/>
                                      </p:to>
                                    </p:set>
                                    <p:animEffect transition="in" filter="fade">
                                      <p:cBhvr>
                                        <p:cTn id="93" dur="1250"/>
                                        <p:tgtEl>
                                          <p:spTgt spid="3">
                                            <p:txEl>
                                              <p:pRg st="8" end="8"/>
                                            </p:txEl>
                                          </p:spTgt>
                                        </p:tgtEl>
                                      </p:cBhvr>
                                    </p:animEffect>
                                  </p:childTnLst>
                                </p:cTn>
                              </p:par>
                            </p:childTnLst>
                          </p:cTn>
                        </p:par>
                      </p:childTnLst>
                    </p:cTn>
                  </p:par>
                  <p:par>
                    <p:cTn id="94" fill="hold">
                      <p:stCondLst>
                        <p:cond delay="indefinite"/>
                      </p:stCondLst>
                      <p:childTnLst>
                        <p:par>
                          <p:cTn id="95" fill="hold">
                            <p:stCondLst>
                              <p:cond delay="0"/>
                            </p:stCondLst>
                            <p:childTnLst>
                              <p:par>
                                <p:cTn id="96" presetID="12" presetClass="entr" presetSubtype="4" fill="hold" grpId="0" nodeType="clickEffect">
                                  <p:stCondLst>
                                    <p:cond delay="0"/>
                                  </p:stCondLst>
                                  <p:childTnLst>
                                    <p:set>
                                      <p:cBhvr>
                                        <p:cTn id="97" dur="1" fill="hold">
                                          <p:stCondLst>
                                            <p:cond delay="0"/>
                                          </p:stCondLst>
                                        </p:cTn>
                                        <p:tgtEl>
                                          <p:spTgt spid="5"/>
                                        </p:tgtEl>
                                        <p:attrNameLst>
                                          <p:attrName>style.visibility</p:attrName>
                                        </p:attrNameLst>
                                      </p:cBhvr>
                                      <p:to>
                                        <p:strVal val="visible"/>
                                      </p:to>
                                    </p:set>
                                    <p:anim calcmode="lin" valueType="num">
                                      <p:cBhvr additive="base">
                                        <p:cTn id="98" dur="1750"/>
                                        <p:tgtEl>
                                          <p:spTgt spid="5"/>
                                        </p:tgtEl>
                                        <p:attrNameLst>
                                          <p:attrName>ppt_y</p:attrName>
                                        </p:attrNameLst>
                                      </p:cBhvr>
                                      <p:tavLst>
                                        <p:tav tm="0">
                                          <p:val>
                                            <p:strVal val="#ppt_y+#ppt_h*1.125000"/>
                                          </p:val>
                                        </p:tav>
                                        <p:tav tm="100000">
                                          <p:val>
                                            <p:strVal val="#ppt_y"/>
                                          </p:val>
                                        </p:tav>
                                      </p:tavLst>
                                    </p:anim>
                                    <p:animEffect transition="in" filter="wipe(up)">
                                      <p:cBhvr>
                                        <p:cTn id="99" dur="17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3" grpId="0" uiExpand="1" build="p"/>
      <p:bldP spid="5" grpId="0"/>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9E915-72AD-4C23-B34D-3CFA3891DEF5}"/>
              </a:ext>
            </a:extLst>
          </p:cNvPr>
          <p:cNvSpPr>
            <a:spLocks noGrp="1"/>
          </p:cNvSpPr>
          <p:nvPr>
            <p:ph type="title"/>
          </p:nvPr>
        </p:nvSpPr>
        <p:spPr>
          <a:xfrm>
            <a:off x="609441" y="5080000"/>
            <a:ext cx="10971372" cy="1066800"/>
          </a:xfrm>
        </p:spPr>
        <p:txBody>
          <a:bodyPr>
            <a:normAutofit/>
          </a:bodyPr>
          <a:lstStyle/>
          <a:p>
            <a:r>
              <a:rPr lang="en-US" sz="5400" b="1" dirty="0">
                <a:latin typeface="Candara" panose="020E0502030303020204" pitchFamily="34" charset="0"/>
              </a:rPr>
              <a:t>Titus 2:11-14</a:t>
            </a:r>
          </a:p>
        </p:txBody>
      </p:sp>
      <p:sp>
        <p:nvSpPr>
          <p:cNvPr id="3" name="Content Placeholder 2">
            <a:extLst>
              <a:ext uri="{FF2B5EF4-FFF2-40B4-BE49-F238E27FC236}">
                <a16:creationId xmlns:a16="http://schemas.microsoft.com/office/drawing/2014/main" id="{747A0F71-C98F-4789-A110-379DD277AC81}"/>
              </a:ext>
            </a:extLst>
          </p:cNvPr>
          <p:cNvSpPr>
            <a:spLocks noGrp="1"/>
          </p:cNvSpPr>
          <p:nvPr>
            <p:ph idx="1"/>
          </p:nvPr>
        </p:nvSpPr>
        <p:spPr>
          <a:xfrm>
            <a:off x="1293813" y="685800"/>
            <a:ext cx="10287000" cy="4648200"/>
          </a:xfrm>
        </p:spPr>
        <p:txBody>
          <a:bodyPr>
            <a:normAutofit/>
          </a:bodyPr>
          <a:lstStyle/>
          <a:p>
            <a:pPr marL="0" indent="0">
              <a:buNone/>
            </a:pPr>
            <a:r>
              <a:rPr lang="en-US" sz="3600" b="1" i="1" dirty="0">
                <a:latin typeface="Candara" panose="020E0502030303020204" pitchFamily="34" charset="0"/>
              </a:rPr>
              <a:t>“</a:t>
            </a:r>
            <a:r>
              <a:rPr lang="en-US" sz="3600" b="1" i="1" dirty="0">
                <a:solidFill>
                  <a:schemeClr val="bg2">
                    <a:lumMod val="75000"/>
                  </a:schemeClr>
                </a:solidFill>
                <a:latin typeface="Candara" panose="020E0502030303020204" pitchFamily="34" charset="0"/>
              </a:rPr>
              <a:t>11 </a:t>
            </a:r>
            <a:r>
              <a:rPr lang="en-US" sz="3600" b="1" i="1" dirty="0">
                <a:latin typeface="Candara" panose="020E0502030303020204" pitchFamily="34" charset="0"/>
              </a:rPr>
              <a:t>For the grace of God that bringeth salvation hath appeared to all men, </a:t>
            </a:r>
            <a:r>
              <a:rPr lang="en-US" sz="3600" b="1" i="1" dirty="0">
                <a:solidFill>
                  <a:schemeClr val="bg2">
                    <a:lumMod val="75000"/>
                  </a:schemeClr>
                </a:solidFill>
                <a:latin typeface="Candara" panose="020E0502030303020204" pitchFamily="34" charset="0"/>
              </a:rPr>
              <a:t>12</a:t>
            </a:r>
            <a:r>
              <a:rPr lang="en-US" sz="3600" b="1" i="1" dirty="0">
                <a:latin typeface="Candara" panose="020E0502030303020204" pitchFamily="34" charset="0"/>
              </a:rPr>
              <a:t> Teaching us that, denying ungodliness and worldly lusts, we should live soberly, righteously, and godly, in this present world; </a:t>
            </a:r>
            <a:r>
              <a:rPr lang="en-US" sz="3600" b="1" i="1" dirty="0">
                <a:solidFill>
                  <a:schemeClr val="bg2">
                    <a:lumMod val="75000"/>
                  </a:schemeClr>
                </a:solidFill>
                <a:latin typeface="Candara" panose="020E0502030303020204" pitchFamily="34" charset="0"/>
              </a:rPr>
              <a:t>13</a:t>
            </a:r>
            <a:r>
              <a:rPr lang="en-US" sz="3600" b="1" i="1" dirty="0">
                <a:latin typeface="Candara" panose="020E0502030303020204" pitchFamily="34" charset="0"/>
              </a:rPr>
              <a:t> Looking for that blessed hope, and the glorious appearing of the great God and our </a:t>
            </a:r>
            <a:r>
              <a:rPr lang="en-US" sz="3600" b="1" i="1" dirty="0" err="1">
                <a:latin typeface="Candara" panose="020E0502030303020204" pitchFamily="34" charset="0"/>
              </a:rPr>
              <a:t>Saviour</a:t>
            </a:r>
            <a:r>
              <a:rPr lang="en-US" sz="3600" b="1" i="1" dirty="0">
                <a:latin typeface="Candara" panose="020E0502030303020204" pitchFamily="34" charset="0"/>
              </a:rPr>
              <a:t> Jesus Christ; </a:t>
            </a:r>
            <a:r>
              <a:rPr lang="en-US" sz="3600" b="1" i="1" dirty="0">
                <a:solidFill>
                  <a:schemeClr val="bg2">
                    <a:lumMod val="75000"/>
                  </a:schemeClr>
                </a:solidFill>
                <a:latin typeface="Candara" panose="020E0502030303020204" pitchFamily="34" charset="0"/>
              </a:rPr>
              <a:t>14</a:t>
            </a:r>
            <a:r>
              <a:rPr lang="en-US" sz="3600" b="1" i="1" dirty="0">
                <a:latin typeface="Candara" panose="020E0502030303020204" pitchFamily="34" charset="0"/>
              </a:rPr>
              <a:t> Who gave himself for us, that he might redeem us from all iniquity, and purify unto himself a peculiar people, zealous of good works.</a:t>
            </a:r>
          </a:p>
        </p:txBody>
      </p:sp>
    </p:spTree>
    <p:extLst>
      <p:ext uri="{BB962C8B-B14F-4D97-AF65-F5344CB8AC3E}">
        <p14:creationId xmlns:p14="http://schemas.microsoft.com/office/powerpoint/2010/main" val="38699374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A2BF25-FA83-4D19-AC3A-1EAF23ADFB78}"/>
              </a:ext>
            </a:extLst>
          </p:cNvPr>
          <p:cNvSpPr>
            <a:spLocks noGrp="1"/>
          </p:cNvSpPr>
          <p:nvPr>
            <p:ph type="title"/>
          </p:nvPr>
        </p:nvSpPr>
        <p:spPr>
          <a:xfrm>
            <a:off x="1072591" y="255636"/>
            <a:ext cx="11116233" cy="899652"/>
          </a:xfrm>
        </p:spPr>
        <p:txBody>
          <a:bodyPr>
            <a:normAutofit/>
          </a:bodyPr>
          <a:lstStyle/>
          <a:p>
            <a:r>
              <a:rPr lang="en-US" sz="5400" b="1" dirty="0">
                <a:latin typeface="Candara" panose="020E0502030303020204" pitchFamily="34" charset="0"/>
              </a:rPr>
              <a:t>Made Salvation Possible For All Men</a:t>
            </a:r>
          </a:p>
        </p:txBody>
      </p:sp>
      <p:sp>
        <p:nvSpPr>
          <p:cNvPr id="3" name="Content Placeholder 2">
            <a:extLst>
              <a:ext uri="{FF2B5EF4-FFF2-40B4-BE49-F238E27FC236}">
                <a16:creationId xmlns:a16="http://schemas.microsoft.com/office/drawing/2014/main" id="{65052055-EE45-47EB-9BB3-ECCC8752C516}"/>
              </a:ext>
            </a:extLst>
          </p:cNvPr>
          <p:cNvSpPr>
            <a:spLocks noGrp="1"/>
          </p:cNvSpPr>
          <p:nvPr>
            <p:ph idx="1"/>
          </p:nvPr>
        </p:nvSpPr>
        <p:spPr>
          <a:xfrm>
            <a:off x="1293812" y="1249928"/>
            <a:ext cx="10750152" cy="5381931"/>
          </a:xfrm>
        </p:spPr>
        <p:txBody>
          <a:bodyPr>
            <a:normAutofit/>
          </a:bodyPr>
          <a:lstStyle/>
          <a:p>
            <a:pPr marL="0" indent="0">
              <a:buNone/>
            </a:pPr>
            <a:r>
              <a:rPr lang="en-US" sz="3600" b="1" dirty="0">
                <a:latin typeface="Candara" panose="020E0502030303020204" pitchFamily="34" charset="0"/>
              </a:rPr>
              <a:t>The Gospel is for All</a:t>
            </a:r>
          </a:p>
          <a:p>
            <a:pPr lvl="1">
              <a:buFont typeface="Wingdings" panose="05000000000000000000" pitchFamily="2" charset="2"/>
              <a:buChar char="§"/>
            </a:pPr>
            <a:r>
              <a:rPr lang="en-US" sz="3200" dirty="0">
                <a:latin typeface="Candara" panose="020E0502030303020204" pitchFamily="34" charset="0"/>
              </a:rPr>
              <a:t>Matthew 28:18-20; Mark 16:15-16</a:t>
            </a:r>
          </a:p>
          <a:p>
            <a:pPr marL="0" indent="0">
              <a:buNone/>
            </a:pPr>
            <a:r>
              <a:rPr lang="en-US" sz="3600" b="1" dirty="0">
                <a:latin typeface="Candara" panose="020E0502030303020204" pitchFamily="34" charset="0"/>
              </a:rPr>
              <a:t>Christ Died for All Men</a:t>
            </a:r>
          </a:p>
          <a:p>
            <a:pPr lvl="1">
              <a:buFont typeface="Wingdings" panose="05000000000000000000" pitchFamily="2" charset="2"/>
              <a:buChar char="§"/>
            </a:pPr>
            <a:r>
              <a:rPr lang="en-US" sz="3200" dirty="0">
                <a:latin typeface="Candara" panose="020E0502030303020204" pitchFamily="34" charset="0"/>
              </a:rPr>
              <a:t>John 3:16; 2 Corinthians 5:14-15</a:t>
            </a:r>
          </a:p>
          <a:p>
            <a:pPr lvl="1">
              <a:buFont typeface="Wingdings" panose="05000000000000000000" pitchFamily="2" charset="2"/>
              <a:buChar char="§"/>
            </a:pPr>
            <a:r>
              <a:rPr lang="en-US" sz="3200" dirty="0">
                <a:latin typeface="Candara" panose="020E0502030303020204" pitchFamily="34" charset="0"/>
              </a:rPr>
              <a:t>Hebrews 2:9; 1 Timothy 2:6; Acts 10:34-35</a:t>
            </a:r>
          </a:p>
          <a:p>
            <a:pPr marL="0" indent="0">
              <a:buNone/>
            </a:pPr>
            <a:r>
              <a:rPr lang="en-US" sz="3600" b="1" dirty="0">
                <a:latin typeface="Candara" panose="020E0502030303020204" pitchFamily="34" charset="0"/>
              </a:rPr>
              <a:t>Salvation Is Available By the Gospel of God’s Grace</a:t>
            </a:r>
          </a:p>
          <a:p>
            <a:pPr lvl="1">
              <a:buFont typeface="Wingdings" panose="05000000000000000000" pitchFamily="2" charset="2"/>
              <a:buChar char="§"/>
            </a:pPr>
            <a:r>
              <a:rPr lang="en-US" sz="3200">
                <a:latin typeface="Candara" panose="020E0502030303020204" pitchFamily="34" charset="0"/>
              </a:rPr>
              <a:t>Acts 20:24</a:t>
            </a:r>
            <a:r>
              <a:rPr lang="en-US" sz="3200" dirty="0">
                <a:latin typeface="Candara" panose="020E0502030303020204" pitchFamily="34" charset="0"/>
              </a:rPr>
              <a:t>; Ephesians 2:8</a:t>
            </a:r>
          </a:p>
          <a:p>
            <a:pPr marL="0" indent="-57150">
              <a:buNone/>
            </a:pPr>
            <a:r>
              <a:rPr lang="en-US" sz="3600" b="1" dirty="0">
                <a:latin typeface="Candara" panose="020E0502030303020204" pitchFamily="34" charset="0"/>
              </a:rPr>
              <a:t>Is Instructive In Nature - </a:t>
            </a:r>
            <a:r>
              <a:rPr lang="en-US" sz="3600" b="1" i="1" dirty="0">
                <a:latin typeface="Candara" panose="020E0502030303020204" pitchFamily="34" charset="0"/>
              </a:rPr>
              <a:t>“Teaching us…” </a:t>
            </a:r>
            <a:r>
              <a:rPr lang="en-US" sz="3600" dirty="0">
                <a:latin typeface="Candara" panose="020E0502030303020204" pitchFamily="34" charset="0"/>
              </a:rPr>
              <a:t>- vs. 12</a:t>
            </a:r>
            <a:endParaRPr lang="en-US" sz="3200" dirty="0">
              <a:latin typeface="Candara" panose="020E0502030303020204" pitchFamily="34" charset="0"/>
            </a:endParaRPr>
          </a:p>
          <a:p>
            <a:pPr marL="0" indent="0">
              <a:buNone/>
            </a:pPr>
            <a:endParaRPr lang="en-US" sz="3600" dirty="0">
              <a:latin typeface="Candara" panose="020E0502030303020204" pitchFamily="34" charset="0"/>
            </a:endParaRPr>
          </a:p>
        </p:txBody>
      </p:sp>
      <p:sp>
        <p:nvSpPr>
          <p:cNvPr id="4" name="Rectangle 3">
            <a:extLst>
              <a:ext uri="{FF2B5EF4-FFF2-40B4-BE49-F238E27FC236}">
                <a16:creationId xmlns:a16="http://schemas.microsoft.com/office/drawing/2014/main" id="{776099A1-B384-4F91-884E-4509C66DCB0D}"/>
              </a:ext>
            </a:extLst>
          </p:cNvPr>
          <p:cNvSpPr/>
          <p:nvPr/>
        </p:nvSpPr>
        <p:spPr>
          <a:xfrm rot="16200000">
            <a:off x="-1655829" y="2943558"/>
            <a:ext cx="3984523" cy="707886"/>
          </a:xfrm>
          <a:prstGeom prst="rect">
            <a:avLst/>
          </a:prstGeom>
          <a:noFill/>
        </p:spPr>
        <p:txBody>
          <a:bodyPr wrap="square" lIns="91440" tIns="45720" rIns="91440" bIns="45720">
            <a:spAutoFit/>
          </a:bodyPr>
          <a:lstStyle/>
          <a:p>
            <a:r>
              <a:rPr lang="en-US" sz="4000"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The Grace Of God</a:t>
            </a:r>
          </a:p>
        </p:txBody>
      </p:sp>
      <p:sp>
        <p:nvSpPr>
          <p:cNvPr id="5" name="Arrow: Bent 4">
            <a:extLst>
              <a:ext uri="{FF2B5EF4-FFF2-40B4-BE49-F238E27FC236}">
                <a16:creationId xmlns:a16="http://schemas.microsoft.com/office/drawing/2014/main" id="{43697183-F7F9-4669-ADA6-76B0D2FE773A}"/>
              </a:ext>
            </a:extLst>
          </p:cNvPr>
          <p:cNvSpPr/>
          <p:nvPr/>
        </p:nvSpPr>
        <p:spPr>
          <a:xfrm>
            <a:off x="272197" y="564128"/>
            <a:ext cx="533400" cy="685800"/>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405673127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0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1000"/>
                                        <p:tgtEl>
                                          <p:spTgt spid="3">
                                            <p:txEl>
                                              <p:pRg st="2" end="2"/>
                                            </p:txEl>
                                          </p:spTgt>
                                        </p:tgtEl>
                                      </p:cBhvr>
                                    </p:animEffect>
                                  </p:childTnLst>
                                </p:cTn>
                              </p:par>
                            </p:childTnLst>
                          </p:cTn>
                        </p:par>
                        <p:par>
                          <p:cTn id="17" fill="hold">
                            <p:stCondLst>
                              <p:cond delay="1000"/>
                            </p:stCondLst>
                            <p:childTnLst>
                              <p:par>
                                <p:cTn id="18" presetID="10" presetClass="entr" presetSubtype="0" fill="hold" grpId="0" nodeType="after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10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10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1000"/>
                                        <p:tgtEl>
                                          <p:spTgt spid="3">
                                            <p:txEl>
                                              <p:pRg st="5" end="5"/>
                                            </p:txEl>
                                          </p:spTgt>
                                        </p:tgtEl>
                                      </p:cBhvr>
                                    </p:animEffect>
                                  </p:childTnLst>
                                </p:cTn>
                              </p:par>
                            </p:childTnLst>
                          </p:cTn>
                        </p:par>
                        <p:par>
                          <p:cTn id="31" fill="hold">
                            <p:stCondLst>
                              <p:cond delay="1000"/>
                            </p:stCondLst>
                            <p:childTnLst>
                              <p:par>
                                <p:cTn id="32" presetID="10" presetClass="entr" presetSubtype="0" fill="hold" grpId="0" nodeType="after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fade">
                                      <p:cBhvr>
                                        <p:cTn id="34" dur="1000"/>
                                        <p:tgtEl>
                                          <p:spTgt spid="3">
                                            <p:txEl>
                                              <p:pRg st="6" end="6"/>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fade">
                                      <p:cBhvr>
                                        <p:cTn id="39"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A2BF25-FA83-4D19-AC3A-1EAF23ADFB78}"/>
              </a:ext>
            </a:extLst>
          </p:cNvPr>
          <p:cNvSpPr>
            <a:spLocks noGrp="1"/>
          </p:cNvSpPr>
          <p:nvPr>
            <p:ph type="title"/>
          </p:nvPr>
        </p:nvSpPr>
        <p:spPr>
          <a:xfrm>
            <a:off x="1072592" y="258096"/>
            <a:ext cx="10971372" cy="897192"/>
          </a:xfrm>
        </p:spPr>
        <p:txBody>
          <a:bodyPr>
            <a:normAutofit/>
          </a:bodyPr>
          <a:lstStyle/>
          <a:p>
            <a:r>
              <a:rPr lang="en-US" sz="5400" b="1" dirty="0">
                <a:latin typeface="Candara" panose="020E0502030303020204" pitchFamily="34" charset="0"/>
              </a:rPr>
              <a:t>To Deny Ungodliness &amp; Worldly Lust</a:t>
            </a:r>
          </a:p>
        </p:txBody>
      </p:sp>
      <p:sp>
        <p:nvSpPr>
          <p:cNvPr id="4" name="Rectangle 3">
            <a:extLst>
              <a:ext uri="{FF2B5EF4-FFF2-40B4-BE49-F238E27FC236}">
                <a16:creationId xmlns:a16="http://schemas.microsoft.com/office/drawing/2014/main" id="{776099A1-B384-4F91-884E-4509C66DCB0D}"/>
              </a:ext>
            </a:extLst>
          </p:cNvPr>
          <p:cNvSpPr/>
          <p:nvPr/>
        </p:nvSpPr>
        <p:spPr>
          <a:xfrm rot="16200000">
            <a:off x="-2597268" y="3427154"/>
            <a:ext cx="5867401" cy="738664"/>
          </a:xfrm>
          <a:prstGeom prst="rect">
            <a:avLst/>
          </a:prstGeom>
          <a:noFill/>
        </p:spPr>
        <p:txBody>
          <a:bodyPr wrap="square" lIns="91440" tIns="45720" rIns="91440" bIns="45720">
            <a:spAutoFit/>
          </a:bodyPr>
          <a:lstStyle/>
          <a:p>
            <a:r>
              <a:rPr lang="en-US" sz="4200"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God’s Grace </a:t>
            </a:r>
            <a:r>
              <a:rPr lang="en-US" sz="420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Teaches Us</a:t>
            </a:r>
            <a:endParaRPr lang="en-US" sz="4200"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endParaRPr>
          </a:p>
        </p:txBody>
      </p:sp>
      <p:sp>
        <p:nvSpPr>
          <p:cNvPr id="5" name="Arrow: Bent 4">
            <a:extLst>
              <a:ext uri="{FF2B5EF4-FFF2-40B4-BE49-F238E27FC236}">
                <a16:creationId xmlns:a16="http://schemas.microsoft.com/office/drawing/2014/main" id="{955FDC22-658E-49C1-9A0E-EE3956959E63}"/>
              </a:ext>
            </a:extLst>
          </p:cNvPr>
          <p:cNvSpPr/>
          <p:nvPr/>
        </p:nvSpPr>
        <p:spPr>
          <a:xfrm>
            <a:off x="272197" y="564128"/>
            <a:ext cx="533400" cy="685800"/>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Content Placeholder 6">
            <a:extLst>
              <a:ext uri="{FF2B5EF4-FFF2-40B4-BE49-F238E27FC236}">
                <a16:creationId xmlns:a16="http://schemas.microsoft.com/office/drawing/2014/main" id="{53FCFD51-494E-4D85-8E2A-AFE94BE06DF1}"/>
              </a:ext>
            </a:extLst>
          </p:cNvPr>
          <p:cNvSpPr>
            <a:spLocks noGrp="1"/>
          </p:cNvSpPr>
          <p:nvPr>
            <p:ph idx="1"/>
          </p:nvPr>
        </p:nvSpPr>
        <p:spPr>
          <a:xfrm>
            <a:off x="1293811" y="1314959"/>
            <a:ext cx="10895013" cy="5282387"/>
          </a:xfrm>
        </p:spPr>
        <p:txBody>
          <a:bodyPr>
            <a:normAutofit/>
          </a:bodyPr>
          <a:lstStyle/>
          <a:p>
            <a:pPr marL="0" indent="0">
              <a:buNone/>
            </a:pPr>
            <a:r>
              <a:rPr lang="en-US" sz="3600" b="1" i="1" dirty="0">
                <a:latin typeface="Candara" panose="020E0502030303020204" pitchFamily="34" charset="0"/>
              </a:rPr>
              <a:t>“Denying” </a:t>
            </a:r>
            <a:r>
              <a:rPr lang="en-US" sz="3600" b="1" dirty="0">
                <a:latin typeface="Candara" panose="020E0502030303020204" pitchFamily="34" charset="0"/>
              </a:rPr>
              <a:t>- </a:t>
            </a:r>
            <a:r>
              <a:rPr lang="en-US" sz="3600" dirty="0">
                <a:latin typeface="Candara" panose="020E0502030303020204" pitchFamily="34" charset="0"/>
              </a:rPr>
              <a:t>To contradict, disavow, reject, deny, refuse </a:t>
            </a:r>
          </a:p>
          <a:p>
            <a:pPr marL="0" indent="0">
              <a:buNone/>
            </a:pPr>
            <a:r>
              <a:rPr lang="en-US" sz="3600" b="1" dirty="0">
                <a:latin typeface="Candara" panose="020E0502030303020204" pitchFamily="34" charset="0"/>
              </a:rPr>
              <a:t>Ungodliness (the opposite of godliness)</a:t>
            </a:r>
          </a:p>
          <a:p>
            <a:pPr lvl="1">
              <a:buFont typeface="Wingdings" panose="05000000000000000000" pitchFamily="2" charset="2"/>
              <a:buChar char="§"/>
            </a:pPr>
            <a:r>
              <a:rPr lang="en-US" sz="3200" dirty="0">
                <a:latin typeface="Candara" panose="020E0502030303020204" pitchFamily="34" charset="0"/>
              </a:rPr>
              <a:t>Irreverence, ungodly deeds, works of ungodliness, desires after evil things</a:t>
            </a:r>
          </a:p>
          <a:p>
            <a:pPr lvl="2">
              <a:buFont typeface="Wingdings" panose="05000000000000000000" pitchFamily="2" charset="2"/>
              <a:buChar char="§"/>
            </a:pPr>
            <a:r>
              <a:rPr lang="en-US" sz="2800" dirty="0">
                <a:latin typeface="Candara" panose="020E0502030303020204" pitchFamily="34" charset="0"/>
              </a:rPr>
              <a:t>Romans 1:18; 2 Timothy 2:16, Titus 2:12; Jude 18</a:t>
            </a:r>
          </a:p>
          <a:p>
            <a:pPr marL="0" indent="0">
              <a:buNone/>
            </a:pPr>
            <a:r>
              <a:rPr lang="en-US" sz="3600" b="1" dirty="0">
                <a:latin typeface="Candara" panose="020E0502030303020204" pitchFamily="34" charset="0"/>
              </a:rPr>
              <a:t>Worldly Lusts (inordinate desires)</a:t>
            </a:r>
          </a:p>
          <a:p>
            <a:pPr lvl="1">
              <a:buFont typeface="Wingdings" panose="05000000000000000000" pitchFamily="2" charset="2"/>
              <a:buChar char="§"/>
            </a:pPr>
            <a:r>
              <a:rPr lang="en-US" sz="3200" dirty="0">
                <a:latin typeface="Candara" panose="020E0502030303020204" pitchFamily="34" charset="0"/>
              </a:rPr>
              <a:t>Worldly desires forbidden to Christians</a:t>
            </a:r>
          </a:p>
          <a:p>
            <a:pPr lvl="2">
              <a:buFont typeface="Wingdings" panose="05000000000000000000" pitchFamily="2" charset="2"/>
              <a:buChar char="§"/>
            </a:pPr>
            <a:r>
              <a:rPr lang="en-US" sz="2800" dirty="0">
                <a:latin typeface="Candara" panose="020E0502030303020204" pitchFamily="34" charset="0"/>
              </a:rPr>
              <a:t>1 John 2:15-17; 1 Peter 4:2</a:t>
            </a:r>
          </a:p>
          <a:p>
            <a:pPr lvl="2">
              <a:buFont typeface="Wingdings" panose="05000000000000000000" pitchFamily="2" charset="2"/>
              <a:buChar char="§"/>
            </a:pPr>
            <a:endParaRPr lang="en-US" sz="2400" b="1" dirty="0">
              <a:latin typeface="Candara" panose="020E0502030303020204" pitchFamily="34" charset="0"/>
            </a:endParaRPr>
          </a:p>
        </p:txBody>
      </p:sp>
    </p:spTree>
    <p:extLst>
      <p:ext uri="{BB962C8B-B14F-4D97-AF65-F5344CB8AC3E}">
        <p14:creationId xmlns:p14="http://schemas.microsoft.com/office/powerpoint/2010/main" val="261425966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2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25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125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25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fade">
                                      <p:cBhvr>
                                        <p:cTn id="17" dur="125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Effect transition="in" filter="fade">
                                      <p:cBhvr>
                                        <p:cTn id="22" dur="1250"/>
                                        <p:tgtEl>
                                          <p:spTgt spid="7">
                                            <p:txEl>
                                              <p:pRg st="2" end="2"/>
                                            </p:txEl>
                                          </p:spTgt>
                                        </p:tgtEl>
                                      </p:cBhvr>
                                    </p:animEffect>
                                  </p:childTnLst>
                                </p:cTn>
                              </p:par>
                            </p:childTnLst>
                          </p:cTn>
                        </p:par>
                        <p:par>
                          <p:cTn id="23" fill="hold">
                            <p:stCondLst>
                              <p:cond delay="1250"/>
                            </p:stCondLst>
                            <p:childTnLst>
                              <p:par>
                                <p:cTn id="24" presetID="10" presetClass="entr" presetSubtype="0" fill="hold" grpId="0" nodeType="afterEffect">
                                  <p:stCondLst>
                                    <p:cond delay="0"/>
                                  </p:stCondLst>
                                  <p:childTnLst>
                                    <p:set>
                                      <p:cBhvr>
                                        <p:cTn id="25" dur="1" fill="hold">
                                          <p:stCondLst>
                                            <p:cond delay="0"/>
                                          </p:stCondLst>
                                        </p:cTn>
                                        <p:tgtEl>
                                          <p:spTgt spid="7">
                                            <p:txEl>
                                              <p:pRg st="3" end="3"/>
                                            </p:txEl>
                                          </p:spTgt>
                                        </p:tgtEl>
                                        <p:attrNameLst>
                                          <p:attrName>style.visibility</p:attrName>
                                        </p:attrNameLst>
                                      </p:cBhvr>
                                      <p:to>
                                        <p:strVal val="visible"/>
                                      </p:to>
                                    </p:set>
                                    <p:animEffect transition="in" filter="fade">
                                      <p:cBhvr>
                                        <p:cTn id="26" dur="1250"/>
                                        <p:tgtEl>
                                          <p:spTgt spid="7">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250"/>
                                  </p:stCondLst>
                                  <p:childTnLst>
                                    <p:set>
                                      <p:cBhvr>
                                        <p:cTn id="30" dur="1" fill="hold">
                                          <p:stCondLst>
                                            <p:cond delay="0"/>
                                          </p:stCondLst>
                                        </p:cTn>
                                        <p:tgtEl>
                                          <p:spTgt spid="7">
                                            <p:txEl>
                                              <p:pRg st="4" end="4"/>
                                            </p:txEl>
                                          </p:spTgt>
                                        </p:tgtEl>
                                        <p:attrNameLst>
                                          <p:attrName>style.visibility</p:attrName>
                                        </p:attrNameLst>
                                      </p:cBhvr>
                                      <p:to>
                                        <p:strVal val="visible"/>
                                      </p:to>
                                    </p:set>
                                    <p:animEffect transition="in" filter="fade">
                                      <p:cBhvr>
                                        <p:cTn id="31" dur="1250"/>
                                        <p:tgtEl>
                                          <p:spTgt spid="7">
                                            <p:txEl>
                                              <p:pRg st="4" end="4"/>
                                            </p:txEl>
                                          </p:spTgt>
                                        </p:tgtEl>
                                      </p:cBhvr>
                                    </p:animEffect>
                                  </p:childTnLst>
                                </p:cTn>
                              </p:par>
                              <p:par>
                                <p:cTn id="32" presetID="10" presetClass="entr" presetSubtype="0" fill="hold" grpId="0" nodeType="withEffect">
                                  <p:stCondLst>
                                    <p:cond delay="250"/>
                                  </p:stCondLst>
                                  <p:childTnLst>
                                    <p:set>
                                      <p:cBhvr>
                                        <p:cTn id="33" dur="1" fill="hold">
                                          <p:stCondLst>
                                            <p:cond delay="0"/>
                                          </p:stCondLst>
                                        </p:cTn>
                                        <p:tgtEl>
                                          <p:spTgt spid="7">
                                            <p:txEl>
                                              <p:pRg st="5" end="5"/>
                                            </p:txEl>
                                          </p:spTgt>
                                        </p:tgtEl>
                                        <p:attrNameLst>
                                          <p:attrName>style.visibility</p:attrName>
                                        </p:attrNameLst>
                                      </p:cBhvr>
                                      <p:to>
                                        <p:strVal val="visible"/>
                                      </p:to>
                                    </p:set>
                                    <p:animEffect transition="in" filter="fade">
                                      <p:cBhvr>
                                        <p:cTn id="34" dur="1250"/>
                                        <p:tgtEl>
                                          <p:spTgt spid="7">
                                            <p:txEl>
                                              <p:pRg st="5" end="5"/>
                                            </p:txEl>
                                          </p:spTgt>
                                        </p:tgtEl>
                                      </p:cBhvr>
                                    </p:animEffect>
                                  </p:childTnLst>
                                </p:cTn>
                              </p:par>
                            </p:childTnLst>
                          </p:cTn>
                        </p:par>
                        <p:par>
                          <p:cTn id="35" fill="hold">
                            <p:stCondLst>
                              <p:cond delay="1500"/>
                            </p:stCondLst>
                            <p:childTnLst>
                              <p:par>
                                <p:cTn id="36" presetID="10" presetClass="entr" presetSubtype="0" fill="hold" grpId="0" nodeType="afterEffect">
                                  <p:stCondLst>
                                    <p:cond delay="0"/>
                                  </p:stCondLst>
                                  <p:childTnLst>
                                    <p:set>
                                      <p:cBhvr>
                                        <p:cTn id="37" dur="1" fill="hold">
                                          <p:stCondLst>
                                            <p:cond delay="0"/>
                                          </p:stCondLst>
                                        </p:cTn>
                                        <p:tgtEl>
                                          <p:spTgt spid="7">
                                            <p:txEl>
                                              <p:pRg st="6" end="6"/>
                                            </p:txEl>
                                          </p:spTgt>
                                        </p:tgtEl>
                                        <p:attrNameLst>
                                          <p:attrName>style.visibility</p:attrName>
                                        </p:attrNameLst>
                                      </p:cBhvr>
                                      <p:to>
                                        <p:strVal val="visible"/>
                                      </p:to>
                                    </p:set>
                                    <p:animEffect transition="in" filter="fade">
                                      <p:cBhvr>
                                        <p:cTn id="38" dur="1250"/>
                                        <p:tgtEl>
                                          <p:spTgt spid="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A2BF25-FA83-4D19-AC3A-1EAF23ADFB78}"/>
              </a:ext>
            </a:extLst>
          </p:cNvPr>
          <p:cNvSpPr>
            <a:spLocks noGrp="1"/>
          </p:cNvSpPr>
          <p:nvPr>
            <p:ph type="title"/>
          </p:nvPr>
        </p:nvSpPr>
        <p:spPr>
          <a:xfrm>
            <a:off x="1072592" y="258096"/>
            <a:ext cx="10971372" cy="897192"/>
          </a:xfrm>
        </p:spPr>
        <p:txBody>
          <a:bodyPr>
            <a:normAutofit/>
          </a:bodyPr>
          <a:lstStyle/>
          <a:p>
            <a:r>
              <a:rPr lang="en-US" sz="5400" b="1" dirty="0">
                <a:latin typeface="Candara" panose="020E0502030303020204" pitchFamily="34" charset="0"/>
              </a:rPr>
              <a:t>To Live Soberly</a:t>
            </a:r>
          </a:p>
        </p:txBody>
      </p:sp>
      <p:sp>
        <p:nvSpPr>
          <p:cNvPr id="4" name="Rectangle 3">
            <a:extLst>
              <a:ext uri="{FF2B5EF4-FFF2-40B4-BE49-F238E27FC236}">
                <a16:creationId xmlns:a16="http://schemas.microsoft.com/office/drawing/2014/main" id="{776099A1-B384-4F91-884E-4509C66DCB0D}"/>
              </a:ext>
            </a:extLst>
          </p:cNvPr>
          <p:cNvSpPr/>
          <p:nvPr/>
        </p:nvSpPr>
        <p:spPr>
          <a:xfrm rot="16200000">
            <a:off x="-2597268" y="3427154"/>
            <a:ext cx="5867401" cy="738664"/>
          </a:xfrm>
          <a:prstGeom prst="rect">
            <a:avLst/>
          </a:prstGeom>
          <a:noFill/>
        </p:spPr>
        <p:txBody>
          <a:bodyPr wrap="square" lIns="91440" tIns="45720" rIns="91440" bIns="45720">
            <a:spAutoFit/>
          </a:bodyPr>
          <a:lstStyle/>
          <a:p>
            <a:r>
              <a:rPr lang="en-US" sz="4200"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God’s Grace </a:t>
            </a:r>
            <a:r>
              <a:rPr lang="en-US" sz="420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Teaches Us</a:t>
            </a:r>
            <a:endParaRPr lang="en-US" sz="4200"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endParaRPr>
          </a:p>
        </p:txBody>
      </p:sp>
      <p:sp>
        <p:nvSpPr>
          <p:cNvPr id="5" name="Arrow: Bent 4">
            <a:extLst>
              <a:ext uri="{FF2B5EF4-FFF2-40B4-BE49-F238E27FC236}">
                <a16:creationId xmlns:a16="http://schemas.microsoft.com/office/drawing/2014/main" id="{955FDC22-658E-49C1-9A0E-EE3956959E63}"/>
              </a:ext>
            </a:extLst>
          </p:cNvPr>
          <p:cNvSpPr/>
          <p:nvPr/>
        </p:nvSpPr>
        <p:spPr>
          <a:xfrm>
            <a:off x="272197" y="564128"/>
            <a:ext cx="533400" cy="685800"/>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Content Placeholder 6">
            <a:extLst>
              <a:ext uri="{FF2B5EF4-FFF2-40B4-BE49-F238E27FC236}">
                <a16:creationId xmlns:a16="http://schemas.microsoft.com/office/drawing/2014/main" id="{53FCFD51-494E-4D85-8E2A-AFE94BE06DF1}"/>
              </a:ext>
            </a:extLst>
          </p:cNvPr>
          <p:cNvSpPr>
            <a:spLocks noGrp="1"/>
          </p:cNvSpPr>
          <p:nvPr>
            <p:ph idx="1"/>
          </p:nvPr>
        </p:nvSpPr>
        <p:spPr>
          <a:xfrm>
            <a:off x="1414778" y="1447800"/>
            <a:ext cx="10318434" cy="5282387"/>
          </a:xfrm>
        </p:spPr>
        <p:txBody>
          <a:bodyPr>
            <a:normAutofit/>
          </a:bodyPr>
          <a:lstStyle/>
          <a:p>
            <a:pPr marL="0" indent="0">
              <a:buNone/>
            </a:pPr>
            <a:r>
              <a:rPr lang="en-US" sz="3600" b="1" dirty="0">
                <a:latin typeface="Candara" panose="020E0502030303020204" pitchFamily="34" charset="0"/>
              </a:rPr>
              <a:t>The Christian Must Live Responsibly According to the Teaching of the Gospel</a:t>
            </a:r>
          </a:p>
          <a:p>
            <a:pPr marL="0" indent="0">
              <a:buNone/>
            </a:pPr>
            <a:r>
              <a:rPr lang="en-US" sz="3600" b="1" i="1" dirty="0">
                <a:latin typeface="Candara" panose="020E0502030303020204" pitchFamily="34" charset="0"/>
              </a:rPr>
              <a:t>“Sober” </a:t>
            </a:r>
            <a:r>
              <a:rPr lang="en-US" sz="3600" dirty="0">
                <a:latin typeface="Candara" panose="020E0502030303020204" pitchFamily="34" charset="0"/>
              </a:rPr>
              <a:t>-</a:t>
            </a:r>
            <a:r>
              <a:rPr lang="en-US" sz="3600" i="1" dirty="0">
                <a:latin typeface="Candara" panose="020E0502030303020204" pitchFamily="34" charset="0"/>
              </a:rPr>
              <a:t> sophron (</a:t>
            </a:r>
            <a:r>
              <a:rPr lang="en-US" sz="3600" i="1" dirty="0" err="1">
                <a:latin typeface="Candara" panose="020E0502030303020204" pitchFamily="34" charset="0"/>
              </a:rPr>
              <a:t>Gk</a:t>
            </a:r>
            <a:r>
              <a:rPr lang="en-US" sz="3600" i="1" dirty="0">
                <a:latin typeface="Candara" panose="020E0502030303020204" pitchFamily="34" charset="0"/>
              </a:rPr>
              <a:t>), </a:t>
            </a:r>
            <a:r>
              <a:rPr lang="en-US" sz="3200" dirty="0">
                <a:latin typeface="Candara" panose="020E0502030303020204" pitchFamily="34" charset="0"/>
              </a:rPr>
              <a:t>safe (sound) in mind, i.e. self-controlled (moderate as to opinion or passion):--discreet, sober, temperate </a:t>
            </a:r>
            <a:r>
              <a:rPr lang="en-US" sz="3200" b="1" i="1" dirty="0">
                <a:latin typeface="Candara" panose="020E0502030303020204" pitchFamily="34" charset="0"/>
              </a:rPr>
              <a:t>- Strong</a:t>
            </a:r>
          </a:p>
          <a:p>
            <a:pPr marL="0" indent="0">
              <a:buNone/>
            </a:pPr>
            <a:r>
              <a:rPr lang="en-US" sz="3200" b="1" dirty="0">
                <a:latin typeface="Candara" panose="020E0502030303020204" pitchFamily="34" charset="0"/>
              </a:rPr>
              <a:t>We Must Exercise Restraint On All Our Desires</a:t>
            </a:r>
          </a:p>
          <a:p>
            <a:pPr marL="0" indent="0">
              <a:buNone/>
            </a:pPr>
            <a:r>
              <a:rPr lang="en-US" sz="3600" b="1" dirty="0">
                <a:latin typeface="Candara" panose="020E0502030303020204" pitchFamily="34" charset="0"/>
              </a:rPr>
              <a:t>This Exhortation Frequently Used By Paul</a:t>
            </a:r>
          </a:p>
          <a:p>
            <a:pPr lvl="1">
              <a:buFont typeface="Wingdings" panose="05000000000000000000" pitchFamily="2" charset="2"/>
              <a:buChar char="§"/>
            </a:pPr>
            <a:r>
              <a:rPr lang="en-US" sz="3200" dirty="0">
                <a:latin typeface="Candara" panose="020E0502030303020204" pitchFamily="34" charset="0"/>
              </a:rPr>
              <a:t>Concerning elders - Titus 1:8</a:t>
            </a:r>
          </a:p>
          <a:p>
            <a:pPr lvl="1">
              <a:buFont typeface="Wingdings" panose="05000000000000000000" pitchFamily="2" charset="2"/>
              <a:buChar char="§"/>
            </a:pPr>
            <a:r>
              <a:rPr lang="en-US" sz="3200" dirty="0">
                <a:latin typeface="Candara" panose="020E0502030303020204" pitchFamily="34" charset="0"/>
              </a:rPr>
              <a:t>Concerning conduct - Titus 2:2, 4, 6</a:t>
            </a:r>
          </a:p>
        </p:txBody>
      </p:sp>
    </p:spTree>
    <p:extLst>
      <p:ext uri="{BB962C8B-B14F-4D97-AF65-F5344CB8AC3E}">
        <p14:creationId xmlns:p14="http://schemas.microsoft.com/office/powerpoint/2010/main" val="157012132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2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125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fade">
                                      <p:cBhvr>
                                        <p:cTn id="17" dur="125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Effect transition="in" filter="fade">
                                      <p:cBhvr>
                                        <p:cTn id="22" dur="1250"/>
                                        <p:tgtEl>
                                          <p:spTgt spid="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animEffect transition="in" filter="fade">
                                      <p:cBhvr>
                                        <p:cTn id="27" dur="1250"/>
                                        <p:tgtEl>
                                          <p:spTgt spid="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
                                            <p:txEl>
                                              <p:pRg st="4" end="4"/>
                                            </p:txEl>
                                          </p:spTgt>
                                        </p:tgtEl>
                                        <p:attrNameLst>
                                          <p:attrName>style.visibility</p:attrName>
                                        </p:attrNameLst>
                                      </p:cBhvr>
                                      <p:to>
                                        <p:strVal val="visible"/>
                                      </p:to>
                                    </p:set>
                                    <p:animEffect transition="in" filter="fade">
                                      <p:cBhvr>
                                        <p:cTn id="32" dur="1250"/>
                                        <p:tgtEl>
                                          <p:spTgt spid="7">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7">
                                            <p:txEl>
                                              <p:pRg st="5" end="5"/>
                                            </p:txEl>
                                          </p:spTgt>
                                        </p:tgtEl>
                                        <p:attrNameLst>
                                          <p:attrName>style.visibility</p:attrName>
                                        </p:attrNameLst>
                                      </p:cBhvr>
                                      <p:to>
                                        <p:strVal val="visible"/>
                                      </p:to>
                                    </p:set>
                                    <p:animEffect transition="in" filter="fade">
                                      <p:cBhvr>
                                        <p:cTn id="37" dur="125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A2BF25-FA83-4D19-AC3A-1EAF23ADFB78}"/>
              </a:ext>
            </a:extLst>
          </p:cNvPr>
          <p:cNvSpPr>
            <a:spLocks noGrp="1"/>
          </p:cNvSpPr>
          <p:nvPr>
            <p:ph type="title"/>
          </p:nvPr>
        </p:nvSpPr>
        <p:spPr>
          <a:xfrm>
            <a:off x="1072592" y="258096"/>
            <a:ext cx="10971372" cy="897192"/>
          </a:xfrm>
        </p:spPr>
        <p:txBody>
          <a:bodyPr>
            <a:normAutofit/>
          </a:bodyPr>
          <a:lstStyle/>
          <a:p>
            <a:r>
              <a:rPr lang="en-US" sz="5400" b="1" dirty="0">
                <a:latin typeface="Candara" panose="020E0502030303020204" pitchFamily="34" charset="0"/>
              </a:rPr>
              <a:t>To Live Righteously</a:t>
            </a:r>
          </a:p>
        </p:txBody>
      </p:sp>
      <p:sp>
        <p:nvSpPr>
          <p:cNvPr id="4" name="Rectangle 3">
            <a:extLst>
              <a:ext uri="{FF2B5EF4-FFF2-40B4-BE49-F238E27FC236}">
                <a16:creationId xmlns:a16="http://schemas.microsoft.com/office/drawing/2014/main" id="{776099A1-B384-4F91-884E-4509C66DCB0D}"/>
              </a:ext>
            </a:extLst>
          </p:cNvPr>
          <p:cNvSpPr/>
          <p:nvPr/>
        </p:nvSpPr>
        <p:spPr>
          <a:xfrm rot="16200000">
            <a:off x="-2597268" y="3427154"/>
            <a:ext cx="5867401" cy="738664"/>
          </a:xfrm>
          <a:prstGeom prst="rect">
            <a:avLst/>
          </a:prstGeom>
          <a:noFill/>
        </p:spPr>
        <p:txBody>
          <a:bodyPr wrap="square" lIns="91440" tIns="45720" rIns="91440" bIns="45720">
            <a:spAutoFit/>
          </a:bodyPr>
          <a:lstStyle/>
          <a:p>
            <a:r>
              <a:rPr lang="en-US" sz="4200"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God’s Grace </a:t>
            </a:r>
            <a:r>
              <a:rPr lang="en-US" sz="420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Teaches Us</a:t>
            </a:r>
            <a:endParaRPr lang="en-US" sz="4200"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endParaRPr>
          </a:p>
        </p:txBody>
      </p:sp>
      <p:sp>
        <p:nvSpPr>
          <p:cNvPr id="5" name="Arrow: Bent 4">
            <a:extLst>
              <a:ext uri="{FF2B5EF4-FFF2-40B4-BE49-F238E27FC236}">
                <a16:creationId xmlns:a16="http://schemas.microsoft.com/office/drawing/2014/main" id="{955FDC22-658E-49C1-9A0E-EE3956959E63}"/>
              </a:ext>
            </a:extLst>
          </p:cNvPr>
          <p:cNvSpPr/>
          <p:nvPr/>
        </p:nvSpPr>
        <p:spPr>
          <a:xfrm>
            <a:off x="272197" y="564128"/>
            <a:ext cx="533400" cy="685800"/>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Content Placeholder 6">
            <a:extLst>
              <a:ext uri="{FF2B5EF4-FFF2-40B4-BE49-F238E27FC236}">
                <a16:creationId xmlns:a16="http://schemas.microsoft.com/office/drawing/2014/main" id="{53FCFD51-494E-4D85-8E2A-AFE94BE06DF1}"/>
              </a:ext>
            </a:extLst>
          </p:cNvPr>
          <p:cNvSpPr>
            <a:spLocks noGrp="1"/>
          </p:cNvSpPr>
          <p:nvPr>
            <p:ph idx="1"/>
          </p:nvPr>
        </p:nvSpPr>
        <p:spPr>
          <a:xfrm>
            <a:off x="1414778" y="1447800"/>
            <a:ext cx="10470834" cy="5282387"/>
          </a:xfrm>
        </p:spPr>
        <p:txBody>
          <a:bodyPr>
            <a:normAutofit/>
          </a:bodyPr>
          <a:lstStyle/>
          <a:p>
            <a:pPr marL="0" indent="0">
              <a:buNone/>
            </a:pPr>
            <a:r>
              <a:rPr lang="en-US" sz="3600" b="1" dirty="0">
                <a:latin typeface="Candara" panose="020E0502030303020204" pitchFamily="34" charset="0"/>
              </a:rPr>
              <a:t>Responsible Living Involves Doing What Is Right With Respect To Others - Acting Justly</a:t>
            </a:r>
          </a:p>
          <a:p>
            <a:pPr marL="0" indent="0">
              <a:buNone/>
            </a:pPr>
            <a:r>
              <a:rPr lang="en-US" sz="3600" b="1" i="1" dirty="0">
                <a:latin typeface="Candara" panose="020E0502030303020204" pitchFamily="34" charset="0"/>
              </a:rPr>
              <a:t>“Righteously” </a:t>
            </a:r>
            <a:r>
              <a:rPr lang="en-US" sz="3600" dirty="0">
                <a:latin typeface="Candara" panose="020E0502030303020204" pitchFamily="34" charset="0"/>
              </a:rPr>
              <a:t>-</a:t>
            </a:r>
            <a:r>
              <a:rPr lang="en-US" sz="3600" i="1" dirty="0">
                <a:latin typeface="Candara" panose="020E0502030303020204" pitchFamily="34" charset="0"/>
              </a:rPr>
              <a:t> </a:t>
            </a:r>
            <a:r>
              <a:rPr lang="en-US" sz="3600" i="1" dirty="0" err="1"/>
              <a:t>dikaiōs</a:t>
            </a:r>
            <a:r>
              <a:rPr lang="en-US" sz="3600" i="1" dirty="0"/>
              <a:t> (adverb) - </a:t>
            </a:r>
            <a:r>
              <a:rPr lang="en-US" sz="3600" dirty="0"/>
              <a:t>focuses on the manner of one’s life. The adjective (</a:t>
            </a:r>
            <a:r>
              <a:rPr lang="en-US" sz="3600" i="1" dirty="0" err="1"/>
              <a:t>dikaios</a:t>
            </a:r>
            <a:r>
              <a:rPr lang="en-US" sz="3600" dirty="0"/>
              <a:t>) indicates “just” or “without prejudice or partiality” per </a:t>
            </a:r>
            <a:r>
              <a:rPr lang="en-US" sz="3600" b="1" i="1" dirty="0"/>
              <a:t>Vine</a:t>
            </a:r>
            <a:endParaRPr lang="en-US" sz="3600" b="1" i="1" dirty="0">
              <a:latin typeface="Candara" panose="020E0502030303020204" pitchFamily="34" charset="0"/>
            </a:endParaRPr>
          </a:p>
          <a:p>
            <a:pPr marL="0" indent="0">
              <a:buNone/>
            </a:pPr>
            <a:r>
              <a:rPr lang="en-US" sz="3200" b="1" dirty="0">
                <a:latin typeface="Candara" panose="020E0502030303020204" pitchFamily="34" charset="0"/>
              </a:rPr>
              <a:t>Must Always Act Fairly Toward Others - Without Partiality</a:t>
            </a:r>
          </a:p>
          <a:p>
            <a:pPr lvl="1">
              <a:buFont typeface="Wingdings" panose="05000000000000000000" pitchFamily="2" charset="2"/>
              <a:buChar char="§"/>
            </a:pPr>
            <a:r>
              <a:rPr lang="en-US" sz="2800" dirty="0">
                <a:latin typeface="Candara" panose="020E0502030303020204" pitchFamily="34" charset="0"/>
              </a:rPr>
              <a:t>James 3:17; 2:1-4; 1 Peter 1:22; 2:1</a:t>
            </a:r>
          </a:p>
          <a:p>
            <a:pPr marL="0" indent="0">
              <a:buNone/>
            </a:pPr>
            <a:r>
              <a:rPr lang="en-US" sz="3200" b="1" dirty="0">
                <a:latin typeface="Candara" panose="020E0502030303020204" pitchFamily="34" charset="0"/>
              </a:rPr>
              <a:t>Always Does What Is Right In All Things</a:t>
            </a:r>
          </a:p>
          <a:p>
            <a:pPr lvl="1">
              <a:buFont typeface="Wingdings" panose="05000000000000000000" pitchFamily="2" charset="2"/>
              <a:buChar char="§"/>
            </a:pPr>
            <a:r>
              <a:rPr lang="en-US" sz="2800" dirty="0">
                <a:latin typeface="Candara" panose="020E0502030303020204" pitchFamily="34" charset="0"/>
              </a:rPr>
              <a:t>Romans 12:9; Galatians 6:10; James 4:17; 1 Peter 3:11; Job 1:1</a:t>
            </a:r>
          </a:p>
          <a:p>
            <a:pPr marL="0" indent="0">
              <a:buNone/>
            </a:pPr>
            <a:endParaRPr lang="en-US" sz="3600" b="1" dirty="0">
              <a:latin typeface="Candara" panose="020E0502030303020204" pitchFamily="34" charset="0"/>
            </a:endParaRPr>
          </a:p>
        </p:txBody>
      </p:sp>
    </p:spTree>
    <p:extLst>
      <p:ext uri="{BB962C8B-B14F-4D97-AF65-F5344CB8AC3E}">
        <p14:creationId xmlns:p14="http://schemas.microsoft.com/office/powerpoint/2010/main" val="18925018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2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125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fade">
                                      <p:cBhvr>
                                        <p:cTn id="17" dur="125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Effect transition="in" filter="fade">
                                      <p:cBhvr>
                                        <p:cTn id="22" dur="1250"/>
                                        <p:tgtEl>
                                          <p:spTgt spid="7">
                                            <p:txEl>
                                              <p:pRg st="2" end="2"/>
                                            </p:txEl>
                                          </p:spTgt>
                                        </p:tgtEl>
                                      </p:cBhvr>
                                    </p:animEffect>
                                  </p:childTnLst>
                                </p:cTn>
                              </p:par>
                            </p:childTnLst>
                          </p:cTn>
                        </p:par>
                        <p:par>
                          <p:cTn id="23" fill="hold">
                            <p:stCondLst>
                              <p:cond delay="1250"/>
                            </p:stCondLst>
                            <p:childTnLst>
                              <p:par>
                                <p:cTn id="24" presetID="10" presetClass="entr" presetSubtype="0" fill="hold" grpId="0" nodeType="afterEffect">
                                  <p:stCondLst>
                                    <p:cond delay="0"/>
                                  </p:stCondLst>
                                  <p:childTnLst>
                                    <p:set>
                                      <p:cBhvr>
                                        <p:cTn id="25" dur="1" fill="hold">
                                          <p:stCondLst>
                                            <p:cond delay="0"/>
                                          </p:stCondLst>
                                        </p:cTn>
                                        <p:tgtEl>
                                          <p:spTgt spid="7">
                                            <p:txEl>
                                              <p:pRg st="3" end="3"/>
                                            </p:txEl>
                                          </p:spTgt>
                                        </p:tgtEl>
                                        <p:attrNameLst>
                                          <p:attrName>style.visibility</p:attrName>
                                        </p:attrNameLst>
                                      </p:cBhvr>
                                      <p:to>
                                        <p:strVal val="visible"/>
                                      </p:to>
                                    </p:set>
                                    <p:animEffect transition="in" filter="fade">
                                      <p:cBhvr>
                                        <p:cTn id="26" dur="1250"/>
                                        <p:tgtEl>
                                          <p:spTgt spid="7">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7">
                                            <p:txEl>
                                              <p:pRg st="4" end="4"/>
                                            </p:txEl>
                                          </p:spTgt>
                                        </p:tgtEl>
                                        <p:attrNameLst>
                                          <p:attrName>style.visibility</p:attrName>
                                        </p:attrNameLst>
                                      </p:cBhvr>
                                      <p:to>
                                        <p:strVal val="visible"/>
                                      </p:to>
                                    </p:set>
                                    <p:animEffect transition="in" filter="fade">
                                      <p:cBhvr>
                                        <p:cTn id="31" dur="1250"/>
                                        <p:tgtEl>
                                          <p:spTgt spid="7">
                                            <p:txEl>
                                              <p:pRg st="4" end="4"/>
                                            </p:txEl>
                                          </p:spTgt>
                                        </p:tgtEl>
                                      </p:cBhvr>
                                    </p:animEffect>
                                  </p:childTnLst>
                                </p:cTn>
                              </p:par>
                            </p:childTnLst>
                          </p:cTn>
                        </p:par>
                        <p:par>
                          <p:cTn id="32" fill="hold">
                            <p:stCondLst>
                              <p:cond delay="1250"/>
                            </p:stCondLst>
                            <p:childTnLst>
                              <p:par>
                                <p:cTn id="33" presetID="10" presetClass="entr" presetSubtype="0" fill="hold" grpId="0" nodeType="afterEffect">
                                  <p:stCondLst>
                                    <p:cond delay="0"/>
                                  </p:stCondLst>
                                  <p:childTnLst>
                                    <p:set>
                                      <p:cBhvr>
                                        <p:cTn id="34" dur="1" fill="hold">
                                          <p:stCondLst>
                                            <p:cond delay="0"/>
                                          </p:stCondLst>
                                        </p:cTn>
                                        <p:tgtEl>
                                          <p:spTgt spid="7">
                                            <p:txEl>
                                              <p:pRg st="5" end="5"/>
                                            </p:txEl>
                                          </p:spTgt>
                                        </p:tgtEl>
                                        <p:attrNameLst>
                                          <p:attrName>style.visibility</p:attrName>
                                        </p:attrNameLst>
                                      </p:cBhvr>
                                      <p:to>
                                        <p:strVal val="visible"/>
                                      </p:to>
                                    </p:set>
                                    <p:animEffect transition="in" filter="fade">
                                      <p:cBhvr>
                                        <p:cTn id="35" dur="125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A2BF25-FA83-4D19-AC3A-1EAF23ADFB78}"/>
              </a:ext>
            </a:extLst>
          </p:cNvPr>
          <p:cNvSpPr>
            <a:spLocks noGrp="1"/>
          </p:cNvSpPr>
          <p:nvPr>
            <p:ph type="title"/>
          </p:nvPr>
        </p:nvSpPr>
        <p:spPr>
          <a:xfrm>
            <a:off x="1072592" y="258096"/>
            <a:ext cx="10971372" cy="897192"/>
          </a:xfrm>
        </p:spPr>
        <p:txBody>
          <a:bodyPr>
            <a:normAutofit/>
          </a:bodyPr>
          <a:lstStyle/>
          <a:p>
            <a:r>
              <a:rPr lang="en-US" sz="5400" b="1" dirty="0">
                <a:latin typeface="Candara" panose="020E0502030303020204" pitchFamily="34" charset="0"/>
              </a:rPr>
              <a:t>To Live Godly</a:t>
            </a:r>
          </a:p>
        </p:txBody>
      </p:sp>
      <p:sp>
        <p:nvSpPr>
          <p:cNvPr id="4" name="Rectangle 3">
            <a:extLst>
              <a:ext uri="{FF2B5EF4-FFF2-40B4-BE49-F238E27FC236}">
                <a16:creationId xmlns:a16="http://schemas.microsoft.com/office/drawing/2014/main" id="{776099A1-B384-4F91-884E-4509C66DCB0D}"/>
              </a:ext>
            </a:extLst>
          </p:cNvPr>
          <p:cNvSpPr/>
          <p:nvPr/>
        </p:nvSpPr>
        <p:spPr>
          <a:xfrm rot="16200000">
            <a:off x="-2597268" y="3427154"/>
            <a:ext cx="5867401" cy="738664"/>
          </a:xfrm>
          <a:prstGeom prst="rect">
            <a:avLst/>
          </a:prstGeom>
          <a:noFill/>
        </p:spPr>
        <p:txBody>
          <a:bodyPr wrap="square" lIns="91440" tIns="45720" rIns="91440" bIns="45720">
            <a:spAutoFit/>
          </a:bodyPr>
          <a:lstStyle/>
          <a:p>
            <a:r>
              <a:rPr lang="en-US" sz="4200"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God’s Grace </a:t>
            </a:r>
            <a:r>
              <a:rPr lang="en-US" sz="420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Teaches Us</a:t>
            </a:r>
            <a:endParaRPr lang="en-US" sz="4200"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endParaRPr>
          </a:p>
        </p:txBody>
      </p:sp>
      <p:sp>
        <p:nvSpPr>
          <p:cNvPr id="5" name="Arrow: Bent 4">
            <a:extLst>
              <a:ext uri="{FF2B5EF4-FFF2-40B4-BE49-F238E27FC236}">
                <a16:creationId xmlns:a16="http://schemas.microsoft.com/office/drawing/2014/main" id="{955FDC22-658E-49C1-9A0E-EE3956959E63}"/>
              </a:ext>
            </a:extLst>
          </p:cNvPr>
          <p:cNvSpPr/>
          <p:nvPr/>
        </p:nvSpPr>
        <p:spPr>
          <a:xfrm>
            <a:off x="272197" y="564128"/>
            <a:ext cx="533400" cy="685800"/>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Content Placeholder 6">
            <a:extLst>
              <a:ext uri="{FF2B5EF4-FFF2-40B4-BE49-F238E27FC236}">
                <a16:creationId xmlns:a16="http://schemas.microsoft.com/office/drawing/2014/main" id="{53FCFD51-494E-4D85-8E2A-AFE94BE06DF1}"/>
              </a:ext>
            </a:extLst>
          </p:cNvPr>
          <p:cNvSpPr>
            <a:spLocks noGrp="1"/>
          </p:cNvSpPr>
          <p:nvPr>
            <p:ph idx="1"/>
          </p:nvPr>
        </p:nvSpPr>
        <p:spPr>
          <a:xfrm>
            <a:off x="1414778" y="1447800"/>
            <a:ext cx="10629186" cy="5282387"/>
          </a:xfrm>
        </p:spPr>
        <p:txBody>
          <a:bodyPr>
            <a:normAutofit/>
          </a:bodyPr>
          <a:lstStyle/>
          <a:p>
            <a:pPr marL="0" indent="0">
              <a:buNone/>
            </a:pPr>
            <a:r>
              <a:rPr lang="en-US" sz="3600" b="1" dirty="0">
                <a:latin typeface="Candara" panose="020E0502030303020204" pitchFamily="34" charset="0"/>
              </a:rPr>
              <a:t>Responsible Living Involves Emulating God</a:t>
            </a:r>
          </a:p>
          <a:p>
            <a:pPr marL="0" indent="0">
              <a:buNone/>
            </a:pPr>
            <a:r>
              <a:rPr lang="en-US" sz="3600" b="1" dirty="0">
                <a:latin typeface="Candara" panose="020E0502030303020204" pitchFamily="34" charset="0"/>
              </a:rPr>
              <a:t>The opposite of </a:t>
            </a:r>
            <a:r>
              <a:rPr lang="en-US" sz="3600" b="1" i="1" dirty="0">
                <a:latin typeface="Candara" panose="020E0502030303020204" pitchFamily="34" charset="0"/>
              </a:rPr>
              <a:t>“ungodliness”</a:t>
            </a:r>
          </a:p>
          <a:p>
            <a:pPr lvl="1">
              <a:buFont typeface="Wingdings" panose="05000000000000000000" pitchFamily="2" charset="2"/>
              <a:buChar char="§"/>
            </a:pPr>
            <a:r>
              <a:rPr lang="en-US" sz="3200" dirty="0">
                <a:latin typeface="Candara" panose="020E0502030303020204" pitchFamily="34" charset="0"/>
              </a:rPr>
              <a:t>Irreverence, ungodly deeds, works of ungodliness, desires after evil things</a:t>
            </a:r>
          </a:p>
          <a:p>
            <a:pPr marL="0" indent="0">
              <a:buNone/>
            </a:pPr>
            <a:r>
              <a:rPr lang="en-US" sz="3600" b="1" dirty="0">
                <a:latin typeface="Candara" panose="020E0502030303020204" pitchFamily="34" charset="0"/>
              </a:rPr>
              <a:t>Must Have A Pious Reverence for God And Respect For All Things Sacred, Holy and Divine</a:t>
            </a:r>
          </a:p>
          <a:p>
            <a:pPr lvl="1">
              <a:buFont typeface="Wingdings" panose="05000000000000000000" pitchFamily="2" charset="2"/>
              <a:buChar char="§"/>
            </a:pPr>
            <a:r>
              <a:rPr lang="en-US" sz="3200" dirty="0">
                <a:latin typeface="Candara" panose="020E0502030303020204" pitchFamily="34" charset="0"/>
              </a:rPr>
              <a:t>Proverbs 4:23; 1 Peter 1:22</a:t>
            </a:r>
          </a:p>
          <a:p>
            <a:pPr marL="0" indent="0">
              <a:buNone/>
            </a:pPr>
            <a:endParaRPr lang="en-US" sz="3600" b="1" dirty="0">
              <a:latin typeface="Candara" panose="020E0502030303020204" pitchFamily="34" charset="0"/>
            </a:endParaRPr>
          </a:p>
        </p:txBody>
      </p:sp>
    </p:spTree>
    <p:extLst>
      <p:ext uri="{BB962C8B-B14F-4D97-AF65-F5344CB8AC3E}">
        <p14:creationId xmlns:p14="http://schemas.microsoft.com/office/powerpoint/2010/main" val="257982017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2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125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fade">
                                      <p:cBhvr>
                                        <p:cTn id="17" dur="125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Effect transition="in" filter="fade">
                                      <p:cBhvr>
                                        <p:cTn id="22" dur="1250"/>
                                        <p:tgtEl>
                                          <p:spTgt spid="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animEffect transition="in" filter="fade">
                                      <p:cBhvr>
                                        <p:cTn id="27" dur="1250"/>
                                        <p:tgtEl>
                                          <p:spTgt spid="7">
                                            <p:txEl>
                                              <p:pRg st="3" end="3"/>
                                            </p:txEl>
                                          </p:spTgt>
                                        </p:tgtEl>
                                      </p:cBhvr>
                                    </p:animEffect>
                                  </p:childTnLst>
                                </p:cTn>
                              </p:par>
                            </p:childTnLst>
                          </p:cTn>
                        </p:par>
                        <p:par>
                          <p:cTn id="28" fill="hold">
                            <p:stCondLst>
                              <p:cond delay="1250"/>
                            </p:stCondLst>
                            <p:childTnLst>
                              <p:par>
                                <p:cTn id="29" presetID="10" presetClass="entr" presetSubtype="0" fill="hold" grpId="0" nodeType="afterEffect">
                                  <p:stCondLst>
                                    <p:cond delay="0"/>
                                  </p:stCondLst>
                                  <p:childTnLst>
                                    <p:set>
                                      <p:cBhvr>
                                        <p:cTn id="30" dur="1" fill="hold">
                                          <p:stCondLst>
                                            <p:cond delay="0"/>
                                          </p:stCondLst>
                                        </p:cTn>
                                        <p:tgtEl>
                                          <p:spTgt spid="7">
                                            <p:txEl>
                                              <p:pRg st="4" end="4"/>
                                            </p:txEl>
                                          </p:spTgt>
                                        </p:tgtEl>
                                        <p:attrNameLst>
                                          <p:attrName>style.visibility</p:attrName>
                                        </p:attrNameLst>
                                      </p:cBhvr>
                                      <p:to>
                                        <p:strVal val="visible"/>
                                      </p:to>
                                    </p:set>
                                    <p:animEffect transition="in" filter="fade">
                                      <p:cBhvr>
                                        <p:cTn id="31" dur="125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A2BF25-FA83-4D19-AC3A-1EAF23ADFB78}"/>
              </a:ext>
            </a:extLst>
          </p:cNvPr>
          <p:cNvSpPr>
            <a:spLocks noGrp="1"/>
          </p:cNvSpPr>
          <p:nvPr>
            <p:ph type="title"/>
          </p:nvPr>
        </p:nvSpPr>
        <p:spPr>
          <a:xfrm>
            <a:off x="1072592" y="258096"/>
            <a:ext cx="10971372" cy="897192"/>
          </a:xfrm>
        </p:spPr>
        <p:txBody>
          <a:bodyPr>
            <a:normAutofit/>
          </a:bodyPr>
          <a:lstStyle/>
          <a:p>
            <a:r>
              <a:rPr lang="en-US" sz="5400" b="1" dirty="0">
                <a:latin typeface="Candara" panose="020E0502030303020204" pitchFamily="34" charset="0"/>
              </a:rPr>
              <a:t>To Look For The Blessed Hope </a:t>
            </a:r>
          </a:p>
        </p:txBody>
      </p:sp>
      <p:sp>
        <p:nvSpPr>
          <p:cNvPr id="4" name="Rectangle 3">
            <a:extLst>
              <a:ext uri="{FF2B5EF4-FFF2-40B4-BE49-F238E27FC236}">
                <a16:creationId xmlns:a16="http://schemas.microsoft.com/office/drawing/2014/main" id="{776099A1-B384-4F91-884E-4509C66DCB0D}"/>
              </a:ext>
            </a:extLst>
          </p:cNvPr>
          <p:cNvSpPr/>
          <p:nvPr/>
        </p:nvSpPr>
        <p:spPr>
          <a:xfrm rot="16200000">
            <a:off x="-2597268" y="3427154"/>
            <a:ext cx="5867401" cy="738664"/>
          </a:xfrm>
          <a:prstGeom prst="rect">
            <a:avLst/>
          </a:prstGeom>
          <a:noFill/>
        </p:spPr>
        <p:txBody>
          <a:bodyPr wrap="square" lIns="91440" tIns="45720" rIns="91440" bIns="45720">
            <a:spAutoFit/>
          </a:bodyPr>
          <a:lstStyle/>
          <a:p>
            <a:r>
              <a:rPr lang="en-US" sz="4200"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God’s Grace </a:t>
            </a:r>
            <a:r>
              <a:rPr lang="en-US" sz="420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Teaches Us</a:t>
            </a:r>
            <a:endParaRPr lang="en-US" sz="4200"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endParaRPr>
          </a:p>
        </p:txBody>
      </p:sp>
      <p:sp>
        <p:nvSpPr>
          <p:cNvPr id="5" name="Arrow: Bent 4">
            <a:extLst>
              <a:ext uri="{FF2B5EF4-FFF2-40B4-BE49-F238E27FC236}">
                <a16:creationId xmlns:a16="http://schemas.microsoft.com/office/drawing/2014/main" id="{955FDC22-658E-49C1-9A0E-EE3956959E63}"/>
              </a:ext>
            </a:extLst>
          </p:cNvPr>
          <p:cNvSpPr/>
          <p:nvPr/>
        </p:nvSpPr>
        <p:spPr>
          <a:xfrm>
            <a:off x="272197" y="564128"/>
            <a:ext cx="533400" cy="685800"/>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Content Placeholder 6">
            <a:extLst>
              <a:ext uri="{FF2B5EF4-FFF2-40B4-BE49-F238E27FC236}">
                <a16:creationId xmlns:a16="http://schemas.microsoft.com/office/drawing/2014/main" id="{53FCFD51-494E-4D85-8E2A-AFE94BE06DF1}"/>
              </a:ext>
            </a:extLst>
          </p:cNvPr>
          <p:cNvSpPr>
            <a:spLocks noGrp="1"/>
          </p:cNvSpPr>
          <p:nvPr>
            <p:ph idx="1"/>
          </p:nvPr>
        </p:nvSpPr>
        <p:spPr>
          <a:xfrm>
            <a:off x="1414777" y="1447800"/>
            <a:ext cx="10774047" cy="5282387"/>
          </a:xfrm>
        </p:spPr>
        <p:txBody>
          <a:bodyPr>
            <a:normAutofit fontScale="92500" lnSpcReduction="10000"/>
          </a:bodyPr>
          <a:lstStyle/>
          <a:p>
            <a:pPr marL="0" indent="0">
              <a:buNone/>
            </a:pPr>
            <a:r>
              <a:rPr lang="en-US" sz="3600" b="1" dirty="0">
                <a:latin typeface="Candara" panose="020E0502030303020204" pitchFamily="34" charset="0"/>
              </a:rPr>
              <a:t>This Hope Motivates Us To Live As This Grace Teaches Us</a:t>
            </a:r>
          </a:p>
          <a:p>
            <a:pPr lvl="1">
              <a:buFont typeface="Wingdings" panose="05000000000000000000" pitchFamily="2" charset="2"/>
              <a:buChar char="§"/>
            </a:pPr>
            <a:r>
              <a:rPr lang="en-US" sz="3200" dirty="0">
                <a:latin typeface="Candara" panose="020E0502030303020204" pitchFamily="34" charset="0"/>
              </a:rPr>
              <a:t>Colossians 1:5</a:t>
            </a:r>
          </a:p>
          <a:p>
            <a:pPr marL="0" indent="0">
              <a:buNone/>
            </a:pPr>
            <a:r>
              <a:rPr lang="en-US" sz="3600" b="1" dirty="0">
                <a:latin typeface="Candara" panose="020E0502030303020204" pitchFamily="34" charset="0"/>
              </a:rPr>
              <a:t>This Hope Is A Great Blessing To Those In Christ Who Look For His Coming</a:t>
            </a:r>
          </a:p>
          <a:p>
            <a:pPr lvl="1">
              <a:buFont typeface="Wingdings" panose="05000000000000000000" pitchFamily="2" charset="2"/>
              <a:buChar char="§"/>
            </a:pPr>
            <a:r>
              <a:rPr lang="en-US" sz="3200" dirty="0">
                <a:latin typeface="Candara" panose="020E0502030303020204" pitchFamily="34" charset="0"/>
              </a:rPr>
              <a:t>Philippians 3:20; Colossians 3:4; Hebrews 9:28</a:t>
            </a:r>
          </a:p>
          <a:p>
            <a:pPr lvl="1">
              <a:buFont typeface="Wingdings" panose="05000000000000000000" pitchFamily="2" charset="2"/>
              <a:buChar char="§"/>
            </a:pPr>
            <a:r>
              <a:rPr lang="en-US" sz="3200" dirty="0">
                <a:latin typeface="Candara" panose="020E0502030303020204" pitchFamily="34" charset="0"/>
              </a:rPr>
              <a:t>2 Peter 3:13-14 </a:t>
            </a:r>
          </a:p>
          <a:p>
            <a:pPr marL="0" indent="0">
              <a:buNone/>
            </a:pPr>
            <a:r>
              <a:rPr lang="en-US" sz="3600" b="1" dirty="0">
                <a:latin typeface="Candara" panose="020E0502030303020204" pitchFamily="34" charset="0"/>
              </a:rPr>
              <a:t>Contrast What It Would Be Like Without This Hope</a:t>
            </a:r>
            <a:endParaRPr lang="en-US" sz="3200" dirty="0">
              <a:latin typeface="Candara" panose="020E0502030303020204" pitchFamily="34" charset="0"/>
            </a:endParaRPr>
          </a:p>
          <a:p>
            <a:pPr lvl="1">
              <a:buFont typeface="Wingdings" panose="05000000000000000000" pitchFamily="2" charset="2"/>
              <a:buChar char="§"/>
            </a:pPr>
            <a:r>
              <a:rPr lang="en-US" sz="3200" dirty="0">
                <a:latin typeface="Candara" panose="020E0502030303020204" pitchFamily="34" charset="0"/>
              </a:rPr>
              <a:t>1 Corinthians 15:19; 2 Thessalonians 1:7-9</a:t>
            </a:r>
          </a:p>
          <a:p>
            <a:pPr lvl="1">
              <a:buFont typeface="Wingdings" panose="05000000000000000000" pitchFamily="2" charset="2"/>
              <a:buChar char="§"/>
            </a:pPr>
            <a:r>
              <a:rPr lang="en-US" sz="3200" dirty="0">
                <a:latin typeface="Candara" panose="020E0502030303020204" pitchFamily="34" charset="0"/>
              </a:rPr>
              <a:t>Ephesians 2:12; 1 Thessalonians 4:13 </a:t>
            </a:r>
          </a:p>
          <a:p>
            <a:pPr marL="0" indent="0">
              <a:buNone/>
            </a:pPr>
            <a:r>
              <a:rPr lang="en-US" sz="3600" dirty="0">
                <a:latin typeface="Candara" panose="020E0502030303020204" pitchFamily="34" charset="0"/>
              </a:rPr>
              <a:t>	</a:t>
            </a:r>
          </a:p>
          <a:p>
            <a:pPr marL="0" indent="0">
              <a:buNone/>
            </a:pPr>
            <a:endParaRPr lang="en-US" sz="3600" b="1" dirty="0">
              <a:latin typeface="Candara" panose="020E0502030303020204" pitchFamily="34" charset="0"/>
            </a:endParaRPr>
          </a:p>
        </p:txBody>
      </p:sp>
    </p:spTree>
    <p:extLst>
      <p:ext uri="{BB962C8B-B14F-4D97-AF65-F5344CB8AC3E}">
        <p14:creationId xmlns:p14="http://schemas.microsoft.com/office/powerpoint/2010/main" val="273724499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1250"/>
                                        <p:tgtEl>
                                          <p:spTgt spid="7">
                                            <p:txEl>
                                              <p:pRg st="0" end="0"/>
                                            </p:txEl>
                                          </p:spTgt>
                                        </p:tgtEl>
                                      </p:cBhvr>
                                    </p:animEffect>
                                  </p:childTnLst>
                                </p:cTn>
                              </p:par>
                            </p:childTnLst>
                          </p:cTn>
                        </p:par>
                        <p:par>
                          <p:cTn id="13" fill="hold">
                            <p:stCondLst>
                              <p:cond delay="1250"/>
                            </p:stCondLst>
                            <p:childTnLst>
                              <p:par>
                                <p:cTn id="14" presetID="10" presetClass="entr" presetSubtype="0" fill="hold" grpId="0" nodeType="afterEffect">
                                  <p:stCondLst>
                                    <p:cond delay="0"/>
                                  </p:stCondLst>
                                  <p:childTnLst>
                                    <p:set>
                                      <p:cBhvr>
                                        <p:cTn id="15" dur="1" fill="hold">
                                          <p:stCondLst>
                                            <p:cond delay="0"/>
                                          </p:stCondLst>
                                        </p:cTn>
                                        <p:tgtEl>
                                          <p:spTgt spid="7">
                                            <p:txEl>
                                              <p:pRg st="1" end="1"/>
                                            </p:txEl>
                                          </p:spTgt>
                                        </p:tgtEl>
                                        <p:attrNameLst>
                                          <p:attrName>style.visibility</p:attrName>
                                        </p:attrNameLst>
                                      </p:cBhvr>
                                      <p:to>
                                        <p:strVal val="visible"/>
                                      </p:to>
                                    </p:set>
                                    <p:animEffect transition="in" filter="fade">
                                      <p:cBhvr>
                                        <p:cTn id="16" dur="1250"/>
                                        <p:tgtEl>
                                          <p:spTgt spid="7">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7">
                                            <p:txEl>
                                              <p:pRg st="2" end="2"/>
                                            </p:txEl>
                                          </p:spTgt>
                                        </p:tgtEl>
                                        <p:attrNameLst>
                                          <p:attrName>style.visibility</p:attrName>
                                        </p:attrNameLst>
                                      </p:cBhvr>
                                      <p:to>
                                        <p:strVal val="visible"/>
                                      </p:to>
                                    </p:set>
                                    <p:animEffect transition="in" filter="fade">
                                      <p:cBhvr>
                                        <p:cTn id="21" dur="1250"/>
                                        <p:tgtEl>
                                          <p:spTgt spid="7">
                                            <p:txEl>
                                              <p:pRg st="2" end="2"/>
                                            </p:txEl>
                                          </p:spTgt>
                                        </p:tgtEl>
                                      </p:cBhvr>
                                    </p:animEffect>
                                  </p:childTnLst>
                                </p:cTn>
                              </p:par>
                            </p:childTnLst>
                          </p:cTn>
                        </p:par>
                        <p:par>
                          <p:cTn id="22" fill="hold">
                            <p:stCondLst>
                              <p:cond delay="1250"/>
                            </p:stCondLst>
                            <p:childTnLst>
                              <p:par>
                                <p:cTn id="23" presetID="10" presetClass="entr" presetSubtype="0" fill="hold" grpId="0" nodeType="afterEffect">
                                  <p:stCondLst>
                                    <p:cond delay="0"/>
                                  </p:stCondLst>
                                  <p:childTnLst>
                                    <p:set>
                                      <p:cBhvr>
                                        <p:cTn id="24" dur="1" fill="hold">
                                          <p:stCondLst>
                                            <p:cond delay="0"/>
                                          </p:stCondLst>
                                        </p:cTn>
                                        <p:tgtEl>
                                          <p:spTgt spid="7">
                                            <p:txEl>
                                              <p:pRg st="3" end="3"/>
                                            </p:txEl>
                                          </p:spTgt>
                                        </p:tgtEl>
                                        <p:attrNameLst>
                                          <p:attrName>style.visibility</p:attrName>
                                        </p:attrNameLst>
                                      </p:cBhvr>
                                      <p:to>
                                        <p:strVal val="visible"/>
                                      </p:to>
                                    </p:set>
                                    <p:animEffect transition="in" filter="fade">
                                      <p:cBhvr>
                                        <p:cTn id="25" dur="1250"/>
                                        <p:tgtEl>
                                          <p:spTgt spid="7">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7">
                                            <p:txEl>
                                              <p:pRg st="4" end="4"/>
                                            </p:txEl>
                                          </p:spTgt>
                                        </p:tgtEl>
                                        <p:attrNameLst>
                                          <p:attrName>style.visibility</p:attrName>
                                        </p:attrNameLst>
                                      </p:cBhvr>
                                      <p:to>
                                        <p:strVal val="visible"/>
                                      </p:to>
                                    </p:set>
                                    <p:animEffect transition="in" filter="fade">
                                      <p:cBhvr>
                                        <p:cTn id="30" dur="1250"/>
                                        <p:tgtEl>
                                          <p:spTgt spid="7">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7">
                                            <p:txEl>
                                              <p:pRg st="5" end="5"/>
                                            </p:txEl>
                                          </p:spTgt>
                                        </p:tgtEl>
                                        <p:attrNameLst>
                                          <p:attrName>style.visibility</p:attrName>
                                        </p:attrNameLst>
                                      </p:cBhvr>
                                      <p:to>
                                        <p:strVal val="visible"/>
                                      </p:to>
                                    </p:set>
                                    <p:animEffect transition="in" filter="fade">
                                      <p:cBhvr>
                                        <p:cTn id="35" dur="1250"/>
                                        <p:tgtEl>
                                          <p:spTgt spid="7">
                                            <p:txEl>
                                              <p:pRg st="5" end="5"/>
                                            </p:txEl>
                                          </p:spTgt>
                                        </p:tgtEl>
                                      </p:cBhvr>
                                    </p:animEffect>
                                  </p:childTnLst>
                                </p:cTn>
                              </p:par>
                            </p:childTnLst>
                          </p:cTn>
                        </p:par>
                        <p:par>
                          <p:cTn id="36" fill="hold">
                            <p:stCondLst>
                              <p:cond delay="1250"/>
                            </p:stCondLst>
                            <p:childTnLst>
                              <p:par>
                                <p:cTn id="37" presetID="10" presetClass="entr" presetSubtype="0" fill="hold" grpId="0" nodeType="afterEffect">
                                  <p:stCondLst>
                                    <p:cond delay="0"/>
                                  </p:stCondLst>
                                  <p:childTnLst>
                                    <p:set>
                                      <p:cBhvr>
                                        <p:cTn id="38" dur="1" fill="hold">
                                          <p:stCondLst>
                                            <p:cond delay="0"/>
                                          </p:stCondLst>
                                        </p:cTn>
                                        <p:tgtEl>
                                          <p:spTgt spid="7">
                                            <p:txEl>
                                              <p:pRg st="6" end="6"/>
                                            </p:txEl>
                                          </p:spTgt>
                                        </p:tgtEl>
                                        <p:attrNameLst>
                                          <p:attrName>style.visibility</p:attrName>
                                        </p:attrNameLst>
                                      </p:cBhvr>
                                      <p:to>
                                        <p:strVal val="visible"/>
                                      </p:to>
                                    </p:set>
                                    <p:animEffect transition="in" filter="fade">
                                      <p:cBhvr>
                                        <p:cTn id="39" dur="1250"/>
                                        <p:tgtEl>
                                          <p:spTgt spid="7">
                                            <p:txEl>
                                              <p:pRg st="6" end="6"/>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7">
                                            <p:txEl>
                                              <p:pRg st="7" end="7"/>
                                            </p:txEl>
                                          </p:spTgt>
                                        </p:tgtEl>
                                        <p:attrNameLst>
                                          <p:attrName>style.visibility</p:attrName>
                                        </p:attrNameLst>
                                      </p:cBhvr>
                                      <p:to>
                                        <p:strVal val="visible"/>
                                      </p:to>
                                    </p:set>
                                    <p:animEffect transition="in" filter="fade">
                                      <p:cBhvr>
                                        <p:cTn id="44" dur="1250"/>
                                        <p:tgtEl>
                                          <p:spTgt spid="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A2BF25-FA83-4D19-AC3A-1EAF23ADFB78}"/>
              </a:ext>
            </a:extLst>
          </p:cNvPr>
          <p:cNvSpPr>
            <a:spLocks noGrp="1"/>
          </p:cNvSpPr>
          <p:nvPr>
            <p:ph type="title"/>
          </p:nvPr>
        </p:nvSpPr>
        <p:spPr>
          <a:xfrm>
            <a:off x="1065212" y="104930"/>
            <a:ext cx="10971372" cy="1350642"/>
          </a:xfrm>
        </p:spPr>
        <p:txBody>
          <a:bodyPr>
            <a:normAutofit fontScale="90000"/>
          </a:bodyPr>
          <a:lstStyle/>
          <a:p>
            <a:r>
              <a:rPr lang="en-US" sz="5400" b="1" dirty="0">
                <a:latin typeface="Candara" panose="020E0502030303020204" pitchFamily="34" charset="0"/>
              </a:rPr>
              <a:t>To Look For The Glorious Appearing of The Great God and </a:t>
            </a:r>
            <a:r>
              <a:rPr lang="en-US" sz="5400" b="1" dirty="0" err="1">
                <a:latin typeface="Candara" panose="020E0502030303020204" pitchFamily="34" charset="0"/>
              </a:rPr>
              <a:t>Saviour</a:t>
            </a:r>
            <a:r>
              <a:rPr lang="en-US" sz="5400" b="1" dirty="0">
                <a:latin typeface="Candara" panose="020E0502030303020204" pitchFamily="34" charset="0"/>
              </a:rPr>
              <a:t> Jesus Christ </a:t>
            </a:r>
          </a:p>
        </p:txBody>
      </p:sp>
      <p:sp>
        <p:nvSpPr>
          <p:cNvPr id="4" name="Rectangle 3">
            <a:extLst>
              <a:ext uri="{FF2B5EF4-FFF2-40B4-BE49-F238E27FC236}">
                <a16:creationId xmlns:a16="http://schemas.microsoft.com/office/drawing/2014/main" id="{776099A1-B384-4F91-884E-4509C66DCB0D}"/>
              </a:ext>
            </a:extLst>
          </p:cNvPr>
          <p:cNvSpPr/>
          <p:nvPr/>
        </p:nvSpPr>
        <p:spPr>
          <a:xfrm rot="16200000">
            <a:off x="-2597268" y="3427154"/>
            <a:ext cx="5867401" cy="738664"/>
          </a:xfrm>
          <a:prstGeom prst="rect">
            <a:avLst/>
          </a:prstGeom>
          <a:noFill/>
        </p:spPr>
        <p:txBody>
          <a:bodyPr wrap="square" lIns="91440" tIns="45720" rIns="91440" bIns="45720">
            <a:spAutoFit/>
          </a:bodyPr>
          <a:lstStyle/>
          <a:p>
            <a:r>
              <a:rPr lang="en-US" sz="4200"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God’s Grace </a:t>
            </a:r>
            <a:r>
              <a:rPr lang="en-US" sz="420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Teaches Us</a:t>
            </a:r>
            <a:endParaRPr lang="en-US" sz="4200"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endParaRPr>
          </a:p>
        </p:txBody>
      </p:sp>
      <p:sp>
        <p:nvSpPr>
          <p:cNvPr id="5" name="Arrow: Bent 4">
            <a:extLst>
              <a:ext uri="{FF2B5EF4-FFF2-40B4-BE49-F238E27FC236}">
                <a16:creationId xmlns:a16="http://schemas.microsoft.com/office/drawing/2014/main" id="{955FDC22-658E-49C1-9A0E-EE3956959E63}"/>
              </a:ext>
            </a:extLst>
          </p:cNvPr>
          <p:cNvSpPr/>
          <p:nvPr/>
        </p:nvSpPr>
        <p:spPr>
          <a:xfrm>
            <a:off x="272197" y="564128"/>
            <a:ext cx="533400" cy="685800"/>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Content Placeholder 6">
            <a:extLst>
              <a:ext uri="{FF2B5EF4-FFF2-40B4-BE49-F238E27FC236}">
                <a16:creationId xmlns:a16="http://schemas.microsoft.com/office/drawing/2014/main" id="{53FCFD51-494E-4D85-8E2A-AFE94BE06DF1}"/>
              </a:ext>
            </a:extLst>
          </p:cNvPr>
          <p:cNvSpPr>
            <a:spLocks noGrp="1"/>
          </p:cNvSpPr>
          <p:nvPr>
            <p:ph idx="1"/>
          </p:nvPr>
        </p:nvSpPr>
        <p:spPr>
          <a:xfrm>
            <a:off x="1414777" y="1612690"/>
            <a:ext cx="10470835" cy="5282387"/>
          </a:xfrm>
        </p:spPr>
        <p:txBody>
          <a:bodyPr>
            <a:normAutofit lnSpcReduction="10000"/>
          </a:bodyPr>
          <a:lstStyle/>
          <a:p>
            <a:pPr marL="0" indent="0">
              <a:buNone/>
            </a:pPr>
            <a:r>
              <a:rPr lang="en-US" sz="3600" b="1" dirty="0">
                <a:latin typeface="Candara" panose="020E0502030303020204" pitchFamily="34" charset="0"/>
              </a:rPr>
              <a:t>Christians Look Forward To The Coming Of Christ</a:t>
            </a:r>
          </a:p>
          <a:p>
            <a:pPr lvl="1">
              <a:buFont typeface="Wingdings" panose="05000000000000000000" pitchFamily="2" charset="2"/>
              <a:buChar char="§"/>
            </a:pPr>
            <a:r>
              <a:rPr lang="en-US" sz="3200" dirty="0">
                <a:latin typeface="Candara" panose="020E0502030303020204" pitchFamily="34" charset="0"/>
              </a:rPr>
              <a:t>2 Peter 3:11-14; Philippians 3:20</a:t>
            </a:r>
          </a:p>
          <a:p>
            <a:pPr marL="0" indent="-57150">
              <a:buNone/>
            </a:pPr>
            <a:r>
              <a:rPr lang="en-US" sz="3600" b="1" dirty="0">
                <a:latin typeface="Candara" panose="020E0502030303020204" pitchFamily="34" charset="0"/>
              </a:rPr>
              <a:t>In Reality, This Appearing Is The Blessed Hope</a:t>
            </a:r>
          </a:p>
          <a:p>
            <a:pPr lvl="1">
              <a:buFont typeface="Wingdings" panose="05000000000000000000" pitchFamily="2" charset="2"/>
              <a:buChar char="§"/>
            </a:pPr>
            <a:r>
              <a:rPr lang="en-US" sz="3200" dirty="0">
                <a:latin typeface="Candara" panose="020E0502030303020204" pitchFamily="34" charset="0"/>
              </a:rPr>
              <a:t>Titus 2:13</a:t>
            </a:r>
          </a:p>
          <a:p>
            <a:pPr marL="0" indent="-57150">
              <a:buNone/>
            </a:pPr>
            <a:r>
              <a:rPr lang="en-US" sz="3600" b="1" dirty="0">
                <a:latin typeface="Candara" panose="020E0502030303020204" pitchFamily="34" charset="0"/>
              </a:rPr>
              <a:t>The Appearing Of Jesus Will Be In Glory</a:t>
            </a:r>
          </a:p>
          <a:p>
            <a:pPr lvl="1">
              <a:buFont typeface="Wingdings" panose="05000000000000000000" pitchFamily="2" charset="2"/>
              <a:buChar char="§"/>
            </a:pPr>
            <a:r>
              <a:rPr lang="en-US" sz="3200" dirty="0">
                <a:latin typeface="Candara" panose="020E0502030303020204" pitchFamily="34" charset="0"/>
              </a:rPr>
              <a:t>Matthew 16:27; 25:31; Mark 8:38</a:t>
            </a:r>
          </a:p>
          <a:p>
            <a:pPr marL="0" indent="0">
              <a:buNone/>
            </a:pPr>
            <a:r>
              <a:rPr lang="en-US" sz="3600" b="1" dirty="0">
                <a:latin typeface="Candara" panose="020E0502030303020204" pitchFamily="34" charset="0"/>
              </a:rPr>
              <a:t>The </a:t>
            </a:r>
            <a:r>
              <a:rPr lang="en-US" sz="3600" b="1" i="1" dirty="0">
                <a:latin typeface="Candara" panose="020E0502030303020204" pitchFamily="34" charset="0"/>
              </a:rPr>
              <a:t>“Great God and Our </a:t>
            </a:r>
            <a:r>
              <a:rPr lang="en-US" sz="3600" b="1" i="1" dirty="0" err="1">
                <a:latin typeface="Candara" panose="020E0502030303020204" pitchFamily="34" charset="0"/>
              </a:rPr>
              <a:t>Saviour</a:t>
            </a:r>
            <a:r>
              <a:rPr lang="en-US" sz="3600" b="1" i="1" dirty="0">
                <a:latin typeface="Candara" panose="020E0502030303020204" pitchFamily="34" charset="0"/>
              </a:rPr>
              <a:t>” </a:t>
            </a:r>
            <a:r>
              <a:rPr lang="en-US" sz="3600" b="1" dirty="0">
                <a:latin typeface="Candara" panose="020E0502030303020204" pitchFamily="34" charset="0"/>
              </a:rPr>
              <a:t>Ascribes Deity To Jesus</a:t>
            </a:r>
          </a:p>
          <a:p>
            <a:pPr lvl="1">
              <a:buFont typeface="Wingdings" panose="05000000000000000000" pitchFamily="2" charset="2"/>
              <a:buChar char="§"/>
            </a:pPr>
            <a:r>
              <a:rPr lang="en-US" sz="3200" dirty="0">
                <a:latin typeface="Candara" panose="020E0502030303020204" pitchFamily="34" charset="0"/>
              </a:rPr>
              <a:t>Titus 3:4-5; Jude 24-25</a:t>
            </a:r>
          </a:p>
          <a:p>
            <a:pPr marL="0" indent="0">
              <a:buNone/>
            </a:pPr>
            <a:endParaRPr lang="en-US" sz="3600" b="1" dirty="0">
              <a:latin typeface="Candara" panose="020E0502030303020204" pitchFamily="34" charset="0"/>
            </a:endParaRPr>
          </a:p>
        </p:txBody>
      </p:sp>
    </p:spTree>
    <p:extLst>
      <p:ext uri="{BB962C8B-B14F-4D97-AF65-F5344CB8AC3E}">
        <p14:creationId xmlns:p14="http://schemas.microsoft.com/office/powerpoint/2010/main" val="37825636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1250"/>
                                        <p:tgtEl>
                                          <p:spTgt spid="7">
                                            <p:txEl>
                                              <p:pRg st="0" end="0"/>
                                            </p:txEl>
                                          </p:spTgt>
                                        </p:tgtEl>
                                      </p:cBhvr>
                                    </p:animEffect>
                                  </p:childTnLst>
                                </p:cTn>
                              </p:par>
                            </p:childTnLst>
                          </p:cTn>
                        </p:par>
                        <p:par>
                          <p:cTn id="13" fill="hold">
                            <p:stCondLst>
                              <p:cond delay="1250"/>
                            </p:stCondLst>
                            <p:childTnLst>
                              <p:par>
                                <p:cTn id="14" presetID="10" presetClass="entr" presetSubtype="0" fill="hold" grpId="0" nodeType="afterEffect">
                                  <p:stCondLst>
                                    <p:cond delay="0"/>
                                  </p:stCondLst>
                                  <p:childTnLst>
                                    <p:set>
                                      <p:cBhvr>
                                        <p:cTn id="15" dur="1" fill="hold">
                                          <p:stCondLst>
                                            <p:cond delay="0"/>
                                          </p:stCondLst>
                                        </p:cTn>
                                        <p:tgtEl>
                                          <p:spTgt spid="7">
                                            <p:txEl>
                                              <p:pRg st="1" end="1"/>
                                            </p:txEl>
                                          </p:spTgt>
                                        </p:tgtEl>
                                        <p:attrNameLst>
                                          <p:attrName>style.visibility</p:attrName>
                                        </p:attrNameLst>
                                      </p:cBhvr>
                                      <p:to>
                                        <p:strVal val="visible"/>
                                      </p:to>
                                    </p:set>
                                    <p:animEffect transition="in" filter="fade">
                                      <p:cBhvr>
                                        <p:cTn id="16" dur="1250"/>
                                        <p:tgtEl>
                                          <p:spTgt spid="7">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7">
                                            <p:txEl>
                                              <p:pRg st="2" end="2"/>
                                            </p:txEl>
                                          </p:spTgt>
                                        </p:tgtEl>
                                        <p:attrNameLst>
                                          <p:attrName>style.visibility</p:attrName>
                                        </p:attrNameLst>
                                      </p:cBhvr>
                                      <p:to>
                                        <p:strVal val="visible"/>
                                      </p:to>
                                    </p:set>
                                    <p:animEffect transition="in" filter="fade">
                                      <p:cBhvr>
                                        <p:cTn id="21" dur="1250"/>
                                        <p:tgtEl>
                                          <p:spTgt spid="7">
                                            <p:txEl>
                                              <p:pRg st="2" end="2"/>
                                            </p:txEl>
                                          </p:spTgt>
                                        </p:tgtEl>
                                      </p:cBhvr>
                                    </p:animEffect>
                                  </p:childTnLst>
                                </p:cTn>
                              </p:par>
                            </p:childTnLst>
                          </p:cTn>
                        </p:par>
                        <p:par>
                          <p:cTn id="22" fill="hold">
                            <p:stCondLst>
                              <p:cond delay="1250"/>
                            </p:stCondLst>
                            <p:childTnLst>
                              <p:par>
                                <p:cTn id="23" presetID="10" presetClass="entr" presetSubtype="0" fill="hold" grpId="0" nodeType="afterEffect">
                                  <p:stCondLst>
                                    <p:cond delay="0"/>
                                  </p:stCondLst>
                                  <p:childTnLst>
                                    <p:set>
                                      <p:cBhvr>
                                        <p:cTn id="24" dur="1" fill="hold">
                                          <p:stCondLst>
                                            <p:cond delay="0"/>
                                          </p:stCondLst>
                                        </p:cTn>
                                        <p:tgtEl>
                                          <p:spTgt spid="7">
                                            <p:txEl>
                                              <p:pRg st="3" end="3"/>
                                            </p:txEl>
                                          </p:spTgt>
                                        </p:tgtEl>
                                        <p:attrNameLst>
                                          <p:attrName>style.visibility</p:attrName>
                                        </p:attrNameLst>
                                      </p:cBhvr>
                                      <p:to>
                                        <p:strVal val="visible"/>
                                      </p:to>
                                    </p:set>
                                    <p:animEffect transition="in" filter="fade">
                                      <p:cBhvr>
                                        <p:cTn id="25" dur="1250"/>
                                        <p:tgtEl>
                                          <p:spTgt spid="7">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7">
                                            <p:txEl>
                                              <p:pRg st="4" end="4"/>
                                            </p:txEl>
                                          </p:spTgt>
                                        </p:tgtEl>
                                        <p:attrNameLst>
                                          <p:attrName>style.visibility</p:attrName>
                                        </p:attrNameLst>
                                      </p:cBhvr>
                                      <p:to>
                                        <p:strVal val="visible"/>
                                      </p:to>
                                    </p:set>
                                    <p:animEffect transition="in" filter="fade">
                                      <p:cBhvr>
                                        <p:cTn id="30" dur="1250"/>
                                        <p:tgtEl>
                                          <p:spTgt spid="7">
                                            <p:txEl>
                                              <p:pRg st="4" end="4"/>
                                            </p:txEl>
                                          </p:spTgt>
                                        </p:tgtEl>
                                      </p:cBhvr>
                                    </p:animEffect>
                                  </p:childTnLst>
                                </p:cTn>
                              </p:par>
                            </p:childTnLst>
                          </p:cTn>
                        </p:par>
                        <p:par>
                          <p:cTn id="31" fill="hold">
                            <p:stCondLst>
                              <p:cond delay="1250"/>
                            </p:stCondLst>
                            <p:childTnLst>
                              <p:par>
                                <p:cTn id="32" presetID="10" presetClass="entr" presetSubtype="0" fill="hold" grpId="0" nodeType="afterEffect">
                                  <p:stCondLst>
                                    <p:cond delay="0"/>
                                  </p:stCondLst>
                                  <p:childTnLst>
                                    <p:set>
                                      <p:cBhvr>
                                        <p:cTn id="33" dur="1" fill="hold">
                                          <p:stCondLst>
                                            <p:cond delay="0"/>
                                          </p:stCondLst>
                                        </p:cTn>
                                        <p:tgtEl>
                                          <p:spTgt spid="7">
                                            <p:txEl>
                                              <p:pRg st="5" end="5"/>
                                            </p:txEl>
                                          </p:spTgt>
                                        </p:tgtEl>
                                        <p:attrNameLst>
                                          <p:attrName>style.visibility</p:attrName>
                                        </p:attrNameLst>
                                      </p:cBhvr>
                                      <p:to>
                                        <p:strVal val="visible"/>
                                      </p:to>
                                    </p:set>
                                    <p:animEffect transition="in" filter="fade">
                                      <p:cBhvr>
                                        <p:cTn id="34" dur="1250"/>
                                        <p:tgtEl>
                                          <p:spTgt spid="7">
                                            <p:txEl>
                                              <p:pRg st="5" end="5"/>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7">
                                            <p:txEl>
                                              <p:pRg st="6" end="6"/>
                                            </p:txEl>
                                          </p:spTgt>
                                        </p:tgtEl>
                                        <p:attrNameLst>
                                          <p:attrName>style.visibility</p:attrName>
                                        </p:attrNameLst>
                                      </p:cBhvr>
                                      <p:to>
                                        <p:strVal val="visible"/>
                                      </p:to>
                                    </p:set>
                                    <p:animEffect transition="in" filter="fade">
                                      <p:cBhvr>
                                        <p:cTn id="39" dur="1250"/>
                                        <p:tgtEl>
                                          <p:spTgt spid="7">
                                            <p:txEl>
                                              <p:pRg st="6" end="6"/>
                                            </p:txEl>
                                          </p:spTgt>
                                        </p:tgtEl>
                                      </p:cBhvr>
                                    </p:animEffect>
                                  </p:childTnLst>
                                </p:cTn>
                              </p:par>
                            </p:childTnLst>
                          </p:cTn>
                        </p:par>
                        <p:par>
                          <p:cTn id="40" fill="hold">
                            <p:stCondLst>
                              <p:cond delay="1250"/>
                            </p:stCondLst>
                            <p:childTnLst>
                              <p:par>
                                <p:cTn id="41" presetID="10" presetClass="entr" presetSubtype="0" fill="hold" grpId="0" nodeType="afterEffect">
                                  <p:stCondLst>
                                    <p:cond delay="0"/>
                                  </p:stCondLst>
                                  <p:childTnLst>
                                    <p:set>
                                      <p:cBhvr>
                                        <p:cTn id="42" dur="1" fill="hold">
                                          <p:stCondLst>
                                            <p:cond delay="0"/>
                                          </p:stCondLst>
                                        </p:cTn>
                                        <p:tgtEl>
                                          <p:spTgt spid="7">
                                            <p:txEl>
                                              <p:pRg st="7" end="7"/>
                                            </p:txEl>
                                          </p:spTgt>
                                        </p:tgtEl>
                                        <p:attrNameLst>
                                          <p:attrName>style.visibility</p:attrName>
                                        </p:attrNameLst>
                                      </p:cBhvr>
                                      <p:to>
                                        <p:strVal val="visible"/>
                                      </p:to>
                                    </p:set>
                                    <p:animEffect transition="in" filter="fade">
                                      <p:cBhvr>
                                        <p:cTn id="43" dur="1250"/>
                                        <p:tgtEl>
                                          <p:spTgt spid="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uiExpand="1" build="p"/>
    </p:bldLst>
  </p:timing>
</p:sld>
</file>

<file path=ppt/theme/theme1.xml><?xml version="1.0" encoding="utf-8"?>
<a:theme xmlns:a="http://schemas.openxmlformats.org/drawingml/2006/main" name="Marketing 16x9">
  <a:themeElements>
    <a:clrScheme name="Marketing_16x9">
      <a:dk1>
        <a:srgbClr val="404040"/>
      </a:dk1>
      <a:lt1>
        <a:sysClr val="window" lastClr="FFFFFF"/>
      </a:lt1>
      <a:dk2>
        <a:srgbClr val="000000"/>
      </a:dk2>
      <a:lt2>
        <a:srgbClr val="A1C1DE"/>
      </a:lt2>
      <a:accent1>
        <a:srgbClr val="39527B"/>
      </a:accent1>
      <a:accent2>
        <a:srgbClr val="528DC2"/>
      </a:accent2>
      <a:accent3>
        <a:srgbClr val="7EA939"/>
      </a:accent3>
      <a:accent4>
        <a:srgbClr val="30AEAB"/>
      </a:accent4>
      <a:accent5>
        <a:srgbClr val="31A962"/>
      </a:accent5>
      <a:accent6>
        <a:srgbClr val="78648E"/>
      </a:accent6>
      <a:hlink>
        <a:srgbClr val="7EA939"/>
      </a:hlink>
      <a:folHlink>
        <a:srgbClr val="7F7F7F"/>
      </a:folHlink>
    </a:clrScheme>
    <a:fontScheme name="Corbel">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flip="none" rotWithShape="1">
          <a:gsLst>
            <a:gs pos="0">
              <a:schemeClr val="phClr">
                <a:lumMod val="20000"/>
                <a:lumOff val="80000"/>
              </a:schemeClr>
            </a:gs>
            <a:gs pos="58000">
              <a:schemeClr val="phClr">
                <a:lumMod val="40000"/>
                <a:lumOff val="60000"/>
              </a:schemeClr>
            </a:gs>
            <a:gs pos="100000">
              <a:schemeClr val="phClr"/>
            </a:gs>
          </a:gsLst>
          <a:lin ang="14400000" scaled="0"/>
          <a:tileRect/>
        </a:gradFill>
        <a:gradFill flip="none" rotWithShape="1">
          <a:gsLst>
            <a:gs pos="0">
              <a:schemeClr val="phClr">
                <a:lumMod val="20000"/>
                <a:lumOff val="80000"/>
              </a:schemeClr>
            </a:gs>
            <a:gs pos="58000">
              <a:schemeClr val="phClr">
                <a:lumMod val="40000"/>
                <a:lumOff val="60000"/>
              </a:schemeClr>
            </a:gs>
            <a:gs pos="100000">
              <a:schemeClr val="phClr"/>
            </a:gs>
          </a:gsLst>
          <a:lin ang="17400000" scaled="0"/>
          <a:tileRect/>
        </a:gradFill>
      </a:bgFillStyleLst>
    </a:fmtScheme>
  </a:themeElements>
  <a:objectDefaults/>
  <a:extraClrSchemeLst/>
  <a:extLst>
    <a:ext uri="{05A4C25C-085E-4340-85A3-A5531E510DB2}">
      <thm15:themeFamily xmlns:thm15="http://schemas.microsoft.com/office/thememl/2012/main" name="Business marketing glass cube presentation (widescreen).potx" id="{454792B9-F7C6-4CDD-89A0-89451A081408}" vid="{E847D748-0CA0-4BC8-838F-3216ECA80016}"/>
    </a:ext>
  </a:extLst>
</a:theme>
</file>

<file path=ppt/theme/theme2.xml><?xml version="1.0" encoding="utf-8"?>
<a:theme xmlns:a="http://schemas.openxmlformats.org/drawingml/2006/main" name="Office Theme">
  <a:themeElements>
    <a:clrScheme name="Marketing_16x9">
      <a:dk1>
        <a:srgbClr val="404040"/>
      </a:dk1>
      <a:lt1>
        <a:sysClr val="window" lastClr="FFFFFF"/>
      </a:lt1>
      <a:dk2>
        <a:srgbClr val="000000"/>
      </a:dk2>
      <a:lt2>
        <a:srgbClr val="A1C1DE"/>
      </a:lt2>
      <a:accent1>
        <a:srgbClr val="39527B"/>
      </a:accent1>
      <a:accent2>
        <a:srgbClr val="528DC2"/>
      </a:accent2>
      <a:accent3>
        <a:srgbClr val="7EA939"/>
      </a:accent3>
      <a:accent4>
        <a:srgbClr val="30AEAB"/>
      </a:accent4>
      <a:accent5>
        <a:srgbClr val="31A962"/>
      </a:accent5>
      <a:accent6>
        <a:srgbClr val="78648E"/>
      </a:accent6>
      <a:hlink>
        <a:srgbClr val="7EA939"/>
      </a:hlink>
      <a:folHlink>
        <a:srgbClr val="7F7F7F"/>
      </a:folHlink>
    </a:clrScheme>
    <a:fontScheme name="Corbel">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flip="none" rotWithShape="1">
          <a:gsLst>
            <a:gs pos="0">
              <a:schemeClr val="phClr">
                <a:lumMod val="20000"/>
                <a:lumOff val="80000"/>
              </a:schemeClr>
            </a:gs>
            <a:gs pos="58000">
              <a:schemeClr val="phClr">
                <a:lumMod val="40000"/>
                <a:lumOff val="60000"/>
              </a:schemeClr>
            </a:gs>
            <a:gs pos="100000">
              <a:schemeClr val="phClr"/>
            </a:gs>
          </a:gsLst>
          <a:lin ang="14400000" scaled="0"/>
          <a:tileRect/>
        </a:gradFill>
        <a:gradFill flip="none" rotWithShape="1">
          <a:gsLst>
            <a:gs pos="0">
              <a:schemeClr val="phClr">
                <a:lumMod val="20000"/>
                <a:lumOff val="80000"/>
              </a:schemeClr>
            </a:gs>
            <a:gs pos="58000">
              <a:schemeClr val="phClr">
                <a:lumMod val="40000"/>
                <a:lumOff val="60000"/>
              </a:schemeClr>
            </a:gs>
            <a:gs pos="100000">
              <a:schemeClr val="phClr"/>
            </a:gs>
          </a:gsLst>
          <a:lin ang="17400000" scaled="0"/>
          <a:tileRect/>
        </a:gradFill>
      </a:bgFillStyleLst>
    </a:fmtScheme>
  </a:themeElements>
  <a:objectDefaults/>
  <a:extraClrSchemeLst/>
</a:theme>
</file>

<file path=ppt/theme/theme3.xml><?xml version="1.0" encoding="utf-8"?>
<a:theme xmlns:a="http://schemas.openxmlformats.org/drawingml/2006/main" name="Office Theme">
  <a:themeElements>
    <a:clrScheme name="Marketing_16x9">
      <a:dk1>
        <a:srgbClr val="404040"/>
      </a:dk1>
      <a:lt1>
        <a:sysClr val="window" lastClr="FFFFFF"/>
      </a:lt1>
      <a:dk2>
        <a:srgbClr val="000000"/>
      </a:dk2>
      <a:lt2>
        <a:srgbClr val="A1C1DE"/>
      </a:lt2>
      <a:accent1>
        <a:srgbClr val="39527B"/>
      </a:accent1>
      <a:accent2>
        <a:srgbClr val="528DC2"/>
      </a:accent2>
      <a:accent3>
        <a:srgbClr val="7EA939"/>
      </a:accent3>
      <a:accent4>
        <a:srgbClr val="30AEAB"/>
      </a:accent4>
      <a:accent5>
        <a:srgbClr val="31A962"/>
      </a:accent5>
      <a:accent6>
        <a:srgbClr val="78648E"/>
      </a:accent6>
      <a:hlink>
        <a:srgbClr val="7EA939"/>
      </a:hlink>
      <a:folHlink>
        <a:srgbClr val="7F7F7F"/>
      </a:folHlink>
    </a:clrScheme>
    <a:fontScheme name="Corbel">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flip="none" rotWithShape="1">
          <a:gsLst>
            <a:gs pos="0">
              <a:schemeClr val="phClr">
                <a:lumMod val="20000"/>
                <a:lumOff val="80000"/>
              </a:schemeClr>
            </a:gs>
            <a:gs pos="58000">
              <a:schemeClr val="phClr">
                <a:lumMod val="40000"/>
                <a:lumOff val="60000"/>
              </a:schemeClr>
            </a:gs>
            <a:gs pos="100000">
              <a:schemeClr val="phClr"/>
            </a:gs>
          </a:gsLst>
          <a:lin ang="14400000" scaled="0"/>
          <a:tileRect/>
        </a:gradFill>
        <a:gradFill flip="none" rotWithShape="1">
          <a:gsLst>
            <a:gs pos="0">
              <a:schemeClr val="phClr">
                <a:lumMod val="20000"/>
                <a:lumOff val="80000"/>
              </a:schemeClr>
            </a:gs>
            <a:gs pos="58000">
              <a:schemeClr val="phClr">
                <a:lumMod val="40000"/>
                <a:lumOff val="60000"/>
              </a:schemeClr>
            </a:gs>
            <a:gs pos="100000">
              <a:schemeClr val="phClr"/>
            </a:gs>
          </a:gsLst>
          <a:lin ang="17400000" scaled="0"/>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Business marketing glass cube presentation (widescreen)</Template>
  <TotalTime>1328</TotalTime>
  <Words>4641</Words>
  <Application>Microsoft Office PowerPoint</Application>
  <PresentationFormat>Custom</PresentationFormat>
  <Paragraphs>223</Paragraphs>
  <Slides>15</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Candara</vt:lpstr>
      <vt:lpstr>Corbel</vt:lpstr>
      <vt:lpstr>Wingdings</vt:lpstr>
      <vt:lpstr>Marketing 16x9</vt:lpstr>
      <vt:lpstr>“The Grace Of God That Bringeth Salvation”</vt:lpstr>
      <vt:lpstr>Titus 2:11-14</vt:lpstr>
      <vt:lpstr>Made Salvation Possible For All Men</vt:lpstr>
      <vt:lpstr>To Deny Ungodliness &amp; Worldly Lust</vt:lpstr>
      <vt:lpstr>To Live Soberly</vt:lpstr>
      <vt:lpstr>To Live Righteously</vt:lpstr>
      <vt:lpstr>To Live Godly</vt:lpstr>
      <vt:lpstr>To Look For The Blessed Hope </vt:lpstr>
      <vt:lpstr>To Look For The Glorious Appearing of The Great God and Saviour Jesus Christ </vt:lpstr>
      <vt:lpstr>PowerPoint Presentation</vt:lpstr>
      <vt:lpstr>PowerPoint Presentation</vt:lpstr>
      <vt:lpstr>PowerPoint Presentation</vt:lpstr>
      <vt:lpstr>Is Of The Greatest Value</vt:lpstr>
      <vt:lpstr>Titus 2:11-14</vt:lpstr>
      <vt:lpstr>“for by grace are you saved through faith” Ephesians 2:8</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Before and After</dc:title>
  <dc:creator>Tommy McClure</dc:creator>
  <cp:lastModifiedBy>Tommy McClure</cp:lastModifiedBy>
  <cp:revision>243</cp:revision>
  <cp:lastPrinted>2018-11-18T05:19:29Z</cp:lastPrinted>
  <dcterms:created xsi:type="dcterms:W3CDTF">2018-11-08T12:30:35Z</dcterms:created>
  <dcterms:modified xsi:type="dcterms:W3CDTF">2019-02-18T19:22:06Z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0x010100AA3F7D94069FF64A86F7DFF56D60E3BE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