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9"/>
  </p:notesMasterIdLst>
  <p:sldIdLst>
    <p:sldId id="256" r:id="rId3"/>
    <p:sldId id="260" r:id="rId4"/>
    <p:sldId id="280" r:id="rId5"/>
    <p:sldId id="258" r:id="rId6"/>
    <p:sldId id="279" r:id="rId7"/>
    <p:sldId id="259" r:id="rId8"/>
    <p:sldId id="261" r:id="rId9"/>
    <p:sldId id="262" r:id="rId10"/>
    <p:sldId id="273" r:id="rId11"/>
    <p:sldId id="263" r:id="rId12"/>
    <p:sldId id="264" r:id="rId13"/>
    <p:sldId id="341" r:id="rId14"/>
    <p:sldId id="265" r:id="rId15"/>
    <p:sldId id="278" r:id="rId16"/>
    <p:sldId id="277" r:id="rId17"/>
    <p:sldId id="276" r:id="rId18"/>
    <p:sldId id="275" r:id="rId19"/>
    <p:sldId id="274" r:id="rId20"/>
    <p:sldId id="266" r:id="rId21"/>
    <p:sldId id="267" r:id="rId22"/>
    <p:sldId id="268" r:id="rId23"/>
    <p:sldId id="269" r:id="rId24"/>
    <p:sldId id="270" r:id="rId25"/>
    <p:sldId id="271" r:id="rId26"/>
    <p:sldId id="272" r:id="rId27"/>
    <p:sldId id="34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4" autoAdjust="0"/>
    <p:restoredTop sz="64865" autoAdjust="0"/>
  </p:normalViewPr>
  <p:slideViewPr>
    <p:cSldViewPr>
      <p:cViewPr varScale="1">
        <p:scale>
          <a:sx n="74" d="100"/>
          <a:sy n="74" d="100"/>
        </p:scale>
        <p:origin x="261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1A9F2-0B69-4B2D-AB26-88FDC704CEE1}" type="datetimeFigureOut">
              <a:rPr lang="en-US" smtClean="0"/>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8DB55-0827-4EA3-914E-0BC7065B3241}" type="slidenum">
              <a:rPr lang="en-US" smtClean="0"/>
              <a:t>‹#›</a:t>
            </a:fld>
            <a:endParaRPr lang="en-US"/>
          </a:p>
        </p:txBody>
      </p:sp>
    </p:spTree>
    <p:extLst>
      <p:ext uri="{BB962C8B-B14F-4D97-AF65-F5344CB8AC3E}">
        <p14:creationId xmlns:p14="http://schemas.microsoft.com/office/powerpoint/2010/main" val="426433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8DB55-0827-4EA3-914E-0BC7065B3241}" type="slidenum">
              <a:rPr lang="en-US" smtClean="0"/>
              <a:t>2</a:t>
            </a:fld>
            <a:endParaRPr lang="en-US"/>
          </a:p>
        </p:txBody>
      </p:sp>
    </p:spTree>
    <p:extLst>
      <p:ext uri="{BB962C8B-B14F-4D97-AF65-F5344CB8AC3E}">
        <p14:creationId xmlns:p14="http://schemas.microsoft.com/office/powerpoint/2010/main" val="180317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9F7F576-2C0A-4790-B7CC-B09F096701C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BF10392-CC60-4DFF-9AC1-4751E6FB22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cs typeface="Arial" panose="020B0604020202020204" pitchFamily="34" charset="0"/>
              </a:rPr>
              <a:t>Acts 2:36 - Therefore let all the house of Israel know assuredly, that God hath made that same Jesus, whom ye have crucified, both Lord and Christ.</a:t>
            </a:r>
          </a:p>
          <a:p>
            <a:pPr eaLnBrk="1" hangingPunct="1"/>
            <a:r>
              <a:rPr lang="en-US" altLang="en-US" b="1" dirty="0">
                <a:cs typeface="Arial" panose="020B0604020202020204" pitchFamily="34" charset="0"/>
              </a:rPr>
              <a:t>Acts 2:37 </a:t>
            </a:r>
            <a:r>
              <a:rPr lang="en-US" altLang="en-US" dirty="0">
                <a:cs typeface="Arial" panose="020B0604020202020204" pitchFamily="34" charset="0"/>
              </a:rPr>
              <a:t>- Now when they heard this, they were pricked in their heart (cut to the heart), and said unto Peter and to the rest of the apostles, </a:t>
            </a:r>
            <a:r>
              <a:rPr lang="en-US" altLang="en-US" b="1" dirty="0">
                <a:cs typeface="Arial" panose="020B0604020202020204" pitchFamily="34" charset="0"/>
              </a:rPr>
              <a:t>Men and brethren, what shall we do? </a:t>
            </a:r>
          </a:p>
          <a:p>
            <a:pPr eaLnBrk="1" hangingPunct="1"/>
            <a:r>
              <a:rPr lang="en-US" altLang="en-US" b="1" dirty="0">
                <a:cs typeface="Arial" panose="020B0604020202020204" pitchFamily="34" charset="0"/>
              </a:rPr>
              <a:t>Rom. 10:17 </a:t>
            </a:r>
            <a:r>
              <a:rPr lang="en-US" altLang="en-US" dirty="0">
                <a:cs typeface="Arial" panose="020B0604020202020204" pitchFamily="34" charset="0"/>
              </a:rPr>
              <a:t>- So then faith cometh by hearing, and hearing by the word of God.</a:t>
            </a:r>
          </a:p>
          <a:p>
            <a:pPr eaLnBrk="1" hangingPunct="1"/>
            <a:r>
              <a:rPr lang="en-US" altLang="en-US" b="1" dirty="0">
                <a:cs typeface="Arial" panose="020B0604020202020204" pitchFamily="34" charset="0"/>
              </a:rPr>
              <a:t>Rom. 10:10 - </a:t>
            </a:r>
            <a:r>
              <a:rPr lang="en-US" altLang="en-US" dirty="0">
                <a:cs typeface="Arial" panose="020B0604020202020204" pitchFamily="34" charset="0"/>
              </a:rPr>
              <a:t>For with the heart man believeth unto righteousness; and with the mouth confession is made unto salvation.</a:t>
            </a:r>
          </a:p>
          <a:p>
            <a:pPr eaLnBrk="1" hangingPunct="1"/>
            <a:r>
              <a:rPr lang="en-US" altLang="en-US" b="1" dirty="0">
                <a:cs typeface="Arial" panose="020B0604020202020204" pitchFamily="34" charset="0"/>
              </a:rPr>
              <a:t>Acts. 17:30-31 </a:t>
            </a:r>
            <a:r>
              <a:rPr lang="en-US" altLang="en-US" dirty="0">
                <a:cs typeface="Arial" panose="020B0604020202020204" pitchFamily="34" charset="0"/>
              </a:rPr>
              <a:t>- And the times of this ignorance God winked at; but now </a:t>
            </a:r>
            <a:r>
              <a:rPr lang="en-US" altLang="en-US" dirty="0" err="1">
                <a:cs typeface="Arial" panose="020B0604020202020204" pitchFamily="34" charset="0"/>
              </a:rPr>
              <a:t>commandeth</a:t>
            </a:r>
            <a:r>
              <a:rPr lang="en-US" altLang="en-US" dirty="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eaLnBrk="1" hangingPunct="1"/>
            <a:r>
              <a:rPr lang="en-US" altLang="en-US" b="1" dirty="0">
                <a:cs typeface="Arial" panose="020B0604020202020204" pitchFamily="34" charset="0"/>
              </a:rPr>
              <a:t>Matt. 10:32 </a:t>
            </a:r>
            <a:r>
              <a:rPr lang="en-US" altLang="en-US" dirty="0">
                <a:cs typeface="Arial" panose="020B0604020202020204" pitchFamily="34" charset="0"/>
              </a:rPr>
              <a:t>- Whosoever therefore shall confess me before men, him will I confess also before my Father which is in heaven.</a:t>
            </a:r>
          </a:p>
          <a:p>
            <a:pPr eaLnBrk="1" hangingPunct="1"/>
            <a:r>
              <a:rPr lang="en-US" altLang="en-US" b="1" dirty="0">
                <a:cs typeface="Arial" panose="020B0604020202020204" pitchFamily="34" charset="0"/>
              </a:rPr>
              <a:t>Acts. 2:38 </a:t>
            </a:r>
            <a:r>
              <a:rPr lang="en-US" altLang="en-US" dirty="0">
                <a:cs typeface="Arial" panose="020B0604020202020204" pitchFamily="34" charset="0"/>
              </a:rPr>
              <a:t>- Then Peter said unto them, Repent, and be baptized every one of you in the name of Jesus Christ for the remission of sins, and ye shall receive the gift of the Holy Ghost.</a:t>
            </a:r>
          </a:p>
          <a:p>
            <a:pPr eaLnBrk="1" hangingPunct="1"/>
            <a:r>
              <a:rPr lang="en-US" altLang="en-US" b="1" dirty="0">
                <a:cs typeface="Arial" panose="020B0604020202020204" pitchFamily="34" charset="0"/>
              </a:rPr>
              <a:t>Acts 8:22 </a:t>
            </a:r>
            <a:r>
              <a:rPr lang="en-US" altLang="en-US" dirty="0">
                <a:cs typeface="Arial" panose="020B0604020202020204" pitchFamily="34" charset="0"/>
              </a:rPr>
              <a:t>- Repent therefore of this thy wickedness, and pray God, if perhaps the thought of thine heart may be forgiven thee. </a:t>
            </a:r>
          </a:p>
          <a:p>
            <a:pPr eaLnBrk="1" hangingPunct="1"/>
            <a:r>
              <a:rPr lang="en-US" altLang="en-US" b="1" dirty="0">
                <a:cs typeface="Arial" panose="020B0604020202020204" pitchFamily="34" charset="0"/>
              </a:rPr>
              <a:t>Rev. 2:10 </a:t>
            </a:r>
            <a:r>
              <a:rPr lang="en-US" altLang="en-US" dirty="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cs typeface="Arial" panose="020B0604020202020204" pitchFamily="34" charset="0"/>
              </a:rPr>
              <a:t>be thou faithful unto death, and I will give thee a crown of life.</a:t>
            </a:r>
          </a:p>
        </p:txBody>
      </p:sp>
      <p:sp>
        <p:nvSpPr>
          <p:cNvPr id="46084" name="Slide Number Placeholder 3">
            <a:extLst>
              <a:ext uri="{FF2B5EF4-FFF2-40B4-BE49-F238E27FC236}">
                <a16:creationId xmlns:a16="http://schemas.microsoft.com/office/drawing/2014/main" id="{EF4C43B8-FA9A-47E6-8ACE-22974A5173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1092314" indent="-417797">
              <a:defRPr b="1">
                <a:solidFill>
                  <a:schemeClr val="tx1"/>
                </a:solidFill>
                <a:latin typeface="Tahoma" panose="020B0604030504040204" pitchFamily="34" charset="0"/>
              </a:defRPr>
            </a:lvl2pPr>
            <a:lvl3pPr marL="1682934" indent="-333903">
              <a:defRPr b="1">
                <a:solidFill>
                  <a:schemeClr val="tx1"/>
                </a:solidFill>
                <a:latin typeface="Tahoma" panose="020B0604030504040204" pitchFamily="34" charset="0"/>
              </a:defRPr>
            </a:lvl3pPr>
            <a:lvl4pPr marL="2355772" indent="-333903">
              <a:defRPr b="1">
                <a:solidFill>
                  <a:schemeClr val="tx1"/>
                </a:solidFill>
                <a:latin typeface="Tahoma" panose="020B0604030504040204" pitchFamily="34" charset="0"/>
              </a:defRPr>
            </a:lvl4pPr>
            <a:lvl5pPr marL="3030288" indent="-333903">
              <a:defRPr b="1">
                <a:solidFill>
                  <a:schemeClr val="tx1"/>
                </a:solidFill>
                <a:latin typeface="Tahoma" panose="020B0604030504040204" pitchFamily="34" charset="0"/>
              </a:defRPr>
            </a:lvl5pPr>
            <a:lvl6pPr marL="3513523" indent="-333903" eaLnBrk="0" fontAlgn="base" hangingPunct="0">
              <a:spcBef>
                <a:spcPct val="0"/>
              </a:spcBef>
              <a:spcAft>
                <a:spcPct val="0"/>
              </a:spcAft>
              <a:defRPr b="1">
                <a:solidFill>
                  <a:schemeClr val="tx1"/>
                </a:solidFill>
                <a:latin typeface="Tahoma" panose="020B0604030504040204" pitchFamily="34" charset="0"/>
              </a:defRPr>
            </a:lvl6pPr>
            <a:lvl7pPr marL="3996758" indent="-333903" eaLnBrk="0" fontAlgn="base" hangingPunct="0">
              <a:spcBef>
                <a:spcPct val="0"/>
              </a:spcBef>
              <a:spcAft>
                <a:spcPct val="0"/>
              </a:spcAft>
              <a:defRPr b="1">
                <a:solidFill>
                  <a:schemeClr val="tx1"/>
                </a:solidFill>
                <a:latin typeface="Tahoma" panose="020B0604030504040204" pitchFamily="34" charset="0"/>
              </a:defRPr>
            </a:lvl7pPr>
            <a:lvl8pPr marL="4479994" indent="-333903" eaLnBrk="0" fontAlgn="base" hangingPunct="0">
              <a:spcBef>
                <a:spcPct val="0"/>
              </a:spcBef>
              <a:spcAft>
                <a:spcPct val="0"/>
              </a:spcAft>
              <a:defRPr b="1">
                <a:solidFill>
                  <a:schemeClr val="tx1"/>
                </a:solidFill>
                <a:latin typeface="Tahoma" panose="020B0604030504040204" pitchFamily="34" charset="0"/>
              </a:defRPr>
            </a:lvl8pPr>
            <a:lvl9pPr marL="4963229" indent="-333903" eaLnBrk="0" fontAlgn="base" hangingPunct="0">
              <a:spcBef>
                <a:spcPct val="0"/>
              </a:spcBef>
              <a:spcAft>
                <a:spcPct val="0"/>
              </a:spcAft>
              <a:defRPr b="1">
                <a:solidFill>
                  <a:schemeClr val="tx1"/>
                </a:solidFill>
                <a:latin typeface="Tahoma" panose="020B0604030504040204" pitchFamily="34" charset="0"/>
              </a:defRPr>
            </a:lvl9pPr>
          </a:lstStyle>
          <a:p>
            <a:fld id="{0F27AE53-9634-4609-93AE-228ACFA79A97}" type="slidenum">
              <a:rPr lang="en-US" altLang="en-US" b="0" smtClean="0">
                <a:latin typeface="Calibri" panose="020F0502020204030204" pitchFamily="34" charset="0"/>
                <a:cs typeface="Arial" panose="020B0604020202020204" pitchFamily="34" charset="0"/>
              </a:rPr>
              <a:pPr/>
              <a:t>26</a:t>
            </a:fld>
            <a:endParaRPr lang="en-US" altLang="en-US" b="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8DB55-0827-4EA3-914E-0BC7065B3241}" type="slidenum">
              <a:rPr lang="en-US" smtClean="0"/>
              <a:t>3</a:t>
            </a:fld>
            <a:endParaRPr lang="en-US"/>
          </a:p>
        </p:txBody>
      </p:sp>
    </p:spTree>
    <p:extLst>
      <p:ext uri="{BB962C8B-B14F-4D97-AF65-F5344CB8AC3E}">
        <p14:creationId xmlns:p14="http://schemas.microsoft.com/office/powerpoint/2010/main" val="194427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Body - Rom. 12:4, 5; 1 Cor. 6:16; 1 Cor. 10:17; 1 Cor. 12:12, 13, 20; Eph. 2:16; Eph. 4:4; Col. 3:15</a:t>
            </a:r>
          </a:p>
          <a:p>
            <a:r>
              <a:rPr lang="en-US" dirty="0"/>
              <a:t>One Spirit - 1 Cor. 6:27; 1 Cor. 12:13; Eph. 2:18; Eph. 4:4; Phil 1:27</a:t>
            </a:r>
          </a:p>
          <a:p>
            <a:r>
              <a:rPr lang="en-US" dirty="0"/>
              <a:t>One Hope - Col. 1:5 - For the hope which is laid up for you in heaven, whereof ye heard before in the word of the truth of the gospel.</a:t>
            </a:r>
          </a:p>
          <a:p>
            <a:r>
              <a:rPr lang="en-US" dirty="0"/>
              <a:t>One Lord - Christ - 1 Cor. 8:6 - But to us there is but one God, the Father, of whom are all things, and we in him; and one Lord Jesus Christ, by whom are all things, and we by him. </a:t>
            </a:r>
          </a:p>
          <a:p>
            <a:r>
              <a:rPr lang="en-US" dirty="0"/>
              <a:t>One Faith - Jude 3 - Beloved, when I gave all diligence to write unto you of the common salvation, it was needful for me to write unto you, and exhort you that ye should earnestly contend for </a:t>
            </a:r>
            <a:r>
              <a:rPr lang="en-US" b="1" dirty="0"/>
              <a:t>the faith </a:t>
            </a:r>
            <a:r>
              <a:rPr lang="en-US" dirty="0"/>
              <a:t>which was once delivered unto the saints.</a:t>
            </a:r>
          </a:p>
          <a:p>
            <a:r>
              <a:rPr lang="en-US" dirty="0"/>
              <a:t>One baptism - The baptism that last until the end of the age - Matt. 28:19-20 - Go ye therefore, and teach all nations, baptizing them in the name of the Father, and of the Son, and of the Holy Ghost: </a:t>
            </a:r>
            <a:r>
              <a:rPr lang="en-US" b="1" dirty="0"/>
              <a:t>20</a:t>
            </a:r>
            <a:r>
              <a:rPr lang="en-US" dirty="0"/>
              <a:t> Teaching them to observe all things whatsoever I have commanded you: and, lo, I am with you </a:t>
            </a:r>
            <a:r>
              <a:rPr lang="en-US" dirty="0" err="1"/>
              <a:t>alway</a:t>
            </a:r>
            <a:r>
              <a:rPr lang="en-US" dirty="0"/>
              <a:t>, even unto the end of the world.</a:t>
            </a:r>
          </a:p>
          <a:p>
            <a:r>
              <a:rPr lang="en-US" dirty="0"/>
              <a:t>One God and Father - 1 Cor. </a:t>
            </a:r>
            <a:r>
              <a:rPr lang="en-US"/>
              <a:t>8:6</a:t>
            </a:r>
            <a:endParaRPr lang="en-US" dirty="0"/>
          </a:p>
        </p:txBody>
      </p:sp>
      <p:sp>
        <p:nvSpPr>
          <p:cNvPr id="4" name="Slide Number Placeholder 3"/>
          <p:cNvSpPr>
            <a:spLocks noGrp="1"/>
          </p:cNvSpPr>
          <p:nvPr>
            <p:ph type="sldNum" sz="quarter" idx="5"/>
          </p:nvPr>
        </p:nvSpPr>
        <p:spPr/>
        <p:txBody>
          <a:bodyPr/>
          <a:lstStyle/>
          <a:p>
            <a:fld id="{ABF8DB55-0827-4EA3-914E-0BC7065B3241}" type="slidenum">
              <a:rPr lang="en-US" smtClean="0"/>
              <a:t>5</a:t>
            </a:fld>
            <a:endParaRPr lang="en-US"/>
          </a:p>
        </p:txBody>
      </p:sp>
    </p:spTree>
    <p:extLst>
      <p:ext uri="{BB962C8B-B14F-4D97-AF65-F5344CB8AC3E}">
        <p14:creationId xmlns:p14="http://schemas.microsoft.com/office/powerpoint/2010/main" val="149232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 5:22-23 </a:t>
            </a:r>
            <a:r>
              <a:rPr lang="en-US" dirty="0"/>
              <a:t>- Wives, submit yourselves unto your own husbands, as unto the Lord. 23 For the husband is the head of the wife, even as Christ is the head of the church: and he is the </a:t>
            </a:r>
            <a:r>
              <a:rPr lang="en-US" dirty="0" err="1"/>
              <a:t>saviour</a:t>
            </a:r>
            <a:r>
              <a:rPr lang="en-US" dirty="0"/>
              <a:t> of the body.</a:t>
            </a:r>
          </a:p>
          <a:p>
            <a:r>
              <a:rPr lang="en-US" b="1" dirty="0"/>
              <a:t>Rom. 7:1-4 </a:t>
            </a:r>
            <a:r>
              <a:rPr lang="en-US" dirty="0"/>
              <a:t>-  Know ye not, brethren, (for I speak to them that know the law,) how that the law hath dominion over a man as long as he </a:t>
            </a:r>
            <a:r>
              <a:rPr lang="en-US" dirty="0" err="1"/>
              <a:t>liveth</a:t>
            </a:r>
            <a:r>
              <a:rPr lang="en-US" dirty="0"/>
              <a:t>? 2 For the woman which hath an husband is bound by the law to her husband so long as he </a:t>
            </a:r>
            <a:r>
              <a:rPr lang="en-US" dirty="0" err="1"/>
              <a:t>liveth</a:t>
            </a:r>
            <a:r>
              <a:rPr lang="en-US" dirty="0"/>
              <a:t>; but if the husband be dead, she is loosed from the law of her husband. 3 So then if, while her husband </a:t>
            </a:r>
            <a:r>
              <a:rPr lang="en-US" dirty="0" err="1"/>
              <a:t>liveth</a:t>
            </a:r>
            <a:r>
              <a:rPr lang="en-US" dirty="0"/>
              <a:t>, she be married to another man, she shall be called an adulteress: but if her husband be dead, she is free from that law; so that she is no adulteress, though she be married to another man. </a:t>
            </a:r>
            <a:r>
              <a:rPr lang="en-US" b="1" dirty="0"/>
              <a:t>4 Wherefore, my brethren, ye also are become dead to the law by the body of Christ; that ye should be married to another, even to him who is raised from the dead, that we should bring forth fruit unto God.</a:t>
            </a:r>
          </a:p>
        </p:txBody>
      </p:sp>
      <p:sp>
        <p:nvSpPr>
          <p:cNvPr id="4" name="Slide Number Placeholder 3"/>
          <p:cNvSpPr>
            <a:spLocks noGrp="1"/>
          </p:cNvSpPr>
          <p:nvPr>
            <p:ph type="sldNum" sz="quarter" idx="5"/>
          </p:nvPr>
        </p:nvSpPr>
        <p:spPr/>
        <p:txBody>
          <a:bodyPr/>
          <a:lstStyle/>
          <a:p>
            <a:fld id="{ABF8DB55-0827-4EA3-914E-0BC7065B3241}" type="slidenum">
              <a:rPr lang="en-US" smtClean="0"/>
              <a:t>9</a:t>
            </a:fld>
            <a:endParaRPr lang="en-US"/>
          </a:p>
        </p:txBody>
      </p:sp>
    </p:spTree>
    <p:extLst>
      <p:ext uri="{BB962C8B-B14F-4D97-AF65-F5344CB8AC3E}">
        <p14:creationId xmlns:p14="http://schemas.microsoft.com/office/powerpoint/2010/main" val="422242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 3:26-27 </a:t>
            </a:r>
            <a:r>
              <a:rPr lang="en-US" dirty="0"/>
              <a:t>- For ye are all the children of God by faith in Christ Jesus. 27 For as many of you as have been baptized into Christ have put on Christ.</a:t>
            </a:r>
          </a:p>
          <a:p>
            <a:endParaRPr lang="en-US" dirty="0"/>
          </a:p>
          <a:p>
            <a:r>
              <a:rPr lang="en-US" b="1" i="1" dirty="0"/>
              <a:t>Gar </a:t>
            </a:r>
            <a:r>
              <a:rPr lang="en-US" dirty="0"/>
              <a:t>- a primary particle; properly, </a:t>
            </a:r>
            <a:r>
              <a:rPr lang="en-US" b="1" dirty="0"/>
              <a:t>assigning a reason </a:t>
            </a:r>
            <a:r>
              <a:rPr lang="en-US" dirty="0"/>
              <a:t>(used in argument, explanation or intensification; often with other particles):--and, as, because (that), but, even, for, indeed, no doubt, seeing, then, therefore, verily, what, why, yet.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C2DF0-204D-43B7-86BE-420E64466AE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1522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 6:21 </a:t>
            </a:r>
            <a:r>
              <a:rPr lang="en-US" dirty="0"/>
              <a:t>- </a:t>
            </a:r>
            <a:r>
              <a:rPr lang="en-US" b="0" dirty="0"/>
              <a:t>What fruit had ye then in those things whereof ye are now ashamed? for the end of those things is death. </a:t>
            </a:r>
            <a:r>
              <a:rPr lang="en-US" b="1" dirty="0"/>
              <a:t>23</a:t>
            </a:r>
            <a:r>
              <a:rPr lang="en-US" b="0" dirty="0"/>
              <a:t> -  For the wages of sin is death; but the gift of God is eternal life through Jesus Christ our Lord.</a:t>
            </a:r>
          </a:p>
        </p:txBody>
      </p:sp>
      <p:sp>
        <p:nvSpPr>
          <p:cNvPr id="4" name="Slide Number Placeholder 3"/>
          <p:cNvSpPr>
            <a:spLocks noGrp="1"/>
          </p:cNvSpPr>
          <p:nvPr>
            <p:ph type="sldNum" sz="quarter" idx="5"/>
          </p:nvPr>
        </p:nvSpPr>
        <p:spPr/>
        <p:txBody>
          <a:bodyPr/>
          <a:lstStyle/>
          <a:p>
            <a:fld id="{ABF8DB55-0827-4EA3-914E-0BC7065B3241}" type="slidenum">
              <a:rPr lang="en-US" smtClean="0"/>
              <a:t>15</a:t>
            </a:fld>
            <a:endParaRPr lang="en-US"/>
          </a:p>
        </p:txBody>
      </p:sp>
    </p:spTree>
    <p:extLst>
      <p:ext uri="{BB962C8B-B14F-4D97-AF65-F5344CB8AC3E}">
        <p14:creationId xmlns:p14="http://schemas.microsoft.com/office/powerpoint/2010/main" val="398657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Sam. 6:6-7 </a:t>
            </a:r>
            <a:r>
              <a:rPr lang="en-US" dirty="0"/>
              <a:t>- 4 And they brought it out of the house of </a:t>
            </a:r>
            <a:r>
              <a:rPr lang="en-US" dirty="0" err="1"/>
              <a:t>Abinadab</a:t>
            </a:r>
            <a:r>
              <a:rPr lang="en-US" dirty="0"/>
              <a:t> which was at Gibeah, accompanying the ark of God: and </a:t>
            </a:r>
            <a:r>
              <a:rPr lang="en-US" dirty="0" err="1"/>
              <a:t>Ahio</a:t>
            </a:r>
            <a:r>
              <a:rPr lang="en-US" dirty="0"/>
              <a:t> went before the ark. 5 And David and all the house of Israel played before the LORD on all manner of instruments made of fir wood, even on harps, and on psalteries, and on </a:t>
            </a:r>
            <a:r>
              <a:rPr lang="en-US" dirty="0" err="1"/>
              <a:t>timbrels</a:t>
            </a:r>
            <a:r>
              <a:rPr lang="en-US" dirty="0"/>
              <a:t>, and on cornets, and on cymbals. 6 And when they came to </a:t>
            </a:r>
            <a:r>
              <a:rPr lang="en-US" dirty="0" err="1"/>
              <a:t>Nachon's</a:t>
            </a:r>
            <a:r>
              <a:rPr lang="en-US" dirty="0"/>
              <a:t> </a:t>
            </a:r>
            <a:r>
              <a:rPr lang="en-US" dirty="0" err="1"/>
              <a:t>threshingfloor</a:t>
            </a:r>
            <a:r>
              <a:rPr lang="en-US" dirty="0"/>
              <a:t>, Uzzah put forth his hand to the ark of God, and took hold of it; for the oxen shook it. </a:t>
            </a:r>
            <a:r>
              <a:rPr lang="en-US" b="1" dirty="0"/>
              <a:t>7</a:t>
            </a:r>
            <a:r>
              <a:rPr lang="en-US" dirty="0"/>
              <a:t> And the anger of the LORD was kindled against Uzzah; and God smote him there for his error; and there he died by the ark of God</a:t>
            </a:r>
            <a:r>
              <a:rPr lang="en-US" b="1" dirty="0"/>
              <a:t>. 8</a:t>
            </a:r>
            <a:r>
              <a:rPr lang="en-US" dirty="0"/>
              <a:t> And David was displeased, because the LORD had made a breach upon Uzzah: and he called the name of the place </a:t>
            </a:r>
            <a:r>
              <a:rPr lang="en-US" dirty="0" err="1"/>
              <a:t>Perezuzzah</a:t>
            </a:r>
            <a:r>
              <a:rPr lang="en-US" dirty="0"/>
              <a:t> to this day. 9 And David was afraid of the LORD that day, and said, How shall the ark of the LORD come to me?</a:t>
            </a:r>
          </a:p>
          <a:p>
            <a:endParaRPr lang="en-US" b="1" dirty="0"/>
          </a:p>
          <a:p>
            <a:endParaRPr lang="en-US" b="1" dirty="0"/>
          </a:p>
          <a:p>
            <a:r>
              <a:rPr lang="en-US" b="1" dirty="0"/>
              <a:t>Ex. 25:9-16 - READ</a:t>
            </a:r>
          </a:p>
          <a:p>
            <a:r>
              <a:rPr lang="en-US" b="1" dirty="0"/>
              <a:t>1 Chron. 15:1-3, 14-16 </a:t>
            </a:r>
            <a:r>
              <a:rPr lang="en-US" dirty="0"/>
              <a:t>- And David made him houses in the city of David, and prepared a place for the ark of God, and pitched for it a tent. 2 Then David said, None ought to carry the ark of God but the Levites: for them hath the LORD chosen to carry the ark of God, and to minister unto him for ever. 3 And David gathered all Israel together to Jerusalem, to bring up the ark of the LORD unto his place, which he had prepared for 14 So the priests and the Levites sanctified themselves to bring up the ark of the LORD God of Israel. 15 And the children of the Levites bare the ark of God upon their shoulders with the staves thereon, as Moses commanded according to the word of the LORD. 16 And David spake to the chief of the Levites to appoint their brethren to be the singers with instruments of </a:t>
            </a:r>
            <a:r>
              <a:rPr lang="en-US" dirty="0" err="1"/>
              <a:t>musick</a:t>
            </a:r>
            <a:r>
              <a:rPr lang="en-US" dirty="0"/>
              <a:t>, psalteries and harps and cymbals, sounding, by lifting up the voice with joy.</a:t>
            </a:r>
            <a:endParaRPr lang="en-US" sz="1200" b="1"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2 Sam. 6:4-7 </a:t>
            </a:r>
          </a:p>
          <a:p>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David was not angry at Jehovah for destroying Uzzah but rather displeased at the manner that they had handled the ark of God and brought death to a man's life. The whole incident could have been avoided if only they would have followed God's pattern for moving the ark as revealed in the Law of Moses.</a:t>
            </a: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David's displeasure in his own self moved him to a </a:t>
            </a:r>
            <a:r>
              <a:rPr lang="en-US" sz="1200" b="1" i="0" u="none" strike="noStrike" kern="1200" baseline="0" dirty="0">
                <a:solidFill>
                  <a:schemeClr val="tx1"/>
                </a:solidFill>
                <a:latin typeface="+mn-lt"/>
                <a:ea typeface="+mn-ea"/>
                <a:cs typeface="+mn-cs"/>
              </a:rPr>
              <a:t>fear of Jehovah</a:t>
            </a:r>
            <a:r>
              <a:rPr lang="en-US" sz="1200" b="0" i="0" u="none" strike="noStrike" kern="1200" baseline="0" dirty="0">
                <a:solidFill>
                  <a:schemeClr val="tx1"/>
                </a:solidFill>
                <a:latin typeface="+mn-lt"/>
                <a:ea typeface="+mn-ea"/>
                <a:cs typeface="+mn-cs"/>
              </a:rPr>
              <a:t>. David’s fear of God paralleled to Moses' (see Deut. 9:19), early Christians' (Acts 9:31), and the Apostle Paul's (II Cor. 5:11) fear of God. Those who fear God are those who reverentially fear Him because He is the Potentate King of kings (see I Tim. 6:15). Fear is evidenced in man through obedience to God’s commands (see Deut. 5:29; 6:1-3; Titus 3:8; I Pet. 1:17). To fear is to be aware of the fierce anger and wrath of God against law breakers (Deut. 19:19-21; I Tim. 5:20; Rev. 14). The Bible paints an obvious picture of the error of not possessing such fear (see Numb. 12:1, 7-8; II Sam. 1:14; Jer. 5:22-24). Fear caries with it the idea of reverential submission to those in positions that deem honor (see Rom. 13:7). One may have asked Uzzah, if still alive, "</a:t>
            </a:r>
            <a:r>
              <a:rPr lang="en-US" sz="1200" b="0" i="1" u="none" strike="noStrike" kern="1200" baseline="0" dirty="0">
                <a:solidFill>
                  <a:schemeClr val="tx1"/>
                </a:solidFill>
                <a:latin typeface="+mn-lt"/>
                <a:ea typeface="+mn-ea"/>
                <a:cs typeface="+mn-cs"/>
              </a:rPr>
              <a:t>Wherefore did you not fear to touch the ark of God</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At times God's people get caught up in a moment of joy and forget that Jehovah is a just and holy God that demands man's absolute obedience in all things. People, through time, come to be complacent in their service to God. Rather than asking if there is authority for doing things we just do it thinking that our past relationship with the Lord means we are clear to use the church treasury as we</a:t>
            </a:r>
          </a:p>
          <a:p>
            <a:r>
              <a:rPr lang="en-US" sz="1200" b="0" i="0" u="none" strike="noStrike" kern="1200" baseline="0" dirty="0">
                <a:solidFill>
                  <a:schemeClr val="tx1"/>
                </a:solidFill>
                <a:latin typeface="+mn-lt"/>
                <a:ea typeface="+mn-ea"/>
                <a:cs typeface="+mn-cs"/>
              </a:rPr>
              <a:t>please. These lessons ought to illustrate the great power of God and the importance of making sure that we have authority for all our actions.</a:t>
            </a:r>
            <a:endParaRPr lang="en-US" dirty="0"/>
          </a:p>
        </p:txBody>
      </p:sp>
      <p:sp>
        <p:nvSpPr>
          <p:cNvPr id="4" name="Slide Number Placeholder 3"/>
          <p:cNvSpPr>
            <a:spLocks noGrp="1"/>
          </p:cNvSpPr>
          <p:nvPr>
            <p:ph type="sldNum" sz="quarter" idx="5"/>
          </p:nvPr>
        </p:nvSpPr>
        <p:spPr/>
        <p:txBody>
          <a:bodyPr/>
          <a:lstStyle/>
          <a:p>
            <a:fld id="{ABF8DB55-0827-4EA3-914E-0BC7065B3241}" type="slidenum">
              <a:rPr lang="en-US" smtClean="0"/>
              <a:t>16</a:t>
            </a:fld>
            <a:endParaRPr lang="en-US"/>
          </a:p>
        </p:txBody>
      </p:sp>
    </p:spTree>
    <p:extLst>
      <p:ext uri="{BB962C8B-B14F-4D97-AF65-F5344CB8AC3E}">
        <p14:creationId xmlns:p14="http://schemas.microsoft.com/office/powerpoint/2010/main" val="57178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8DB55-0827-4EA3-914E-0BC7065B3241}" type="slidenum">
              <a:rPr lang="en-US" smtClean="0"/>
              <a:t>17</a:t>
            </a:fld>
            <a:endParaRPr lang="en-US"/>
          </a:p>
        </p:txBody>
      </p:sp>
    </p:spTree>
    <p:extLst>
      <p:ext uri="{BB962C8B-B14F-4D97-AF65-F5344CB8AC3E}">
        <p14:creationId xmlns:p14="http://schemas.microsoft.com/office/powerpoint/2010/main" val="4196716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Mk 16:15-16 </a:t>
            </a:r>
            <a:r>
              <a:rPr lang="en-US" dirty="0"/>
              <a:t>-  And he said unto them, Go ye into all the world, and preach the gospel to every creature. 16 He that believeth and is baptized shall be saved; but he that believeth not shall be damned.</a:t>
            </a:r>
          </a:p>
          <a:p>
            <a:r>
              <a:rPr lang="en-US" b="1" dirty="0"/>
              <a:t>Act 2:37-38 </a:t>
            </a:r>
            <a:r>
              <a:rPr lang="en-US" dirty="0"/>
              <a:t>-Now when they heard this, they were pricked in their heart, and said unto Peter and to the rest of the apostles, Men and brethren, what shall we do? 38 Then Peter said unto them, Repent, and be baptized every one of you in the name of Jesus Christ for the remission of sins, and ye shall receive the gift of the Holy Ghost. </a:t>
            </a:r>
          </a:p>
          <a:p>
            <a:r>
              <a:rPr lang="en-US" b="1" dirty="0"/>
              <a:t>Matt. 16:18 </a:t>
            </a:r>
            <a:r>
              <a:rPr lang="en-US" dirty="0"/>
              <a:t>- And I say also unto thee, That thou art Peter </a:t>
            </a:r>
            <a:r>
              <a:rPr lang="en-US" b="1" i="1" dirty="0" err="1"/>
              <a:t>petros</a:t>
            </a:r>
            <a:r>
              <a:rPr lang="en-US" dirty="0"/>
              <a:t>-a piece of rock), and upon this rock (</a:t>
            </a:r>
            <a:r>
              <a:rPr lang="en-US" b="1" i="1" dirty="0" err="1"/>
              <a:t>petra</a:t>
            </a:r>
            <a:r>
              <a:rPr lang="en-US" dirty="0"/>
              <a:t>-a mass of rock I will build my church; and the gates of hell shall not prevail against it.</a:t>
            </a:r>
          </a:p>
          <a:p>
            <a:r>
              <a:rPr lang="en-US" b="1" dirty="0"/>
              <a:t>Acts 2:47 </a:t>
            </a:r>
            <a:r>
              <a:rPr lang="en-US" dirty="0"/>
              <a:t>- Praising God, and having </a:t>
            </a:r>
            <a:r>
              <a:rPr lang="en-US" dirty="0" err="1"/>
              <a:t>favour</a:t>
            </a:r>
            <a:r>
              <a:rPr lang="en-US" dirty="0"/>
              <a:t> with all the people. And the Lord added to the church daily such as should be saved. </a:t>
            </a:r>
          </a:p>
          <a:p>
            <a:r>
              <a:rPr lang="en-US" b="1" dirty="0"/>
              <a:t>Jn. 4:23-24 </a:t>
            </a:r>
            <a:r>
              <a:rPr lang="en-US" dirty="0"/>
              <a:t>- But the hour cometh, and now is, when the true worshippers shall worship the Father in spirit and in truth: for the Father </a:t>
            </a:r>
            <a:r>
              <a:rPr lang="en-US" dirty="0" err="1"/>
              <a:t>seeketh</a:t>
            </a:r>
            <a:r>
              <a:rPr lang="en-US" dirty="0"/>
              <a:t> such to worship him. 24 God is a Spirit: and they that worship him must worship him in spirit and in truth.</a:t>
            </a:r>
          </a:p>
          <a:p>
            <a:r>
              <a:rPr lang="en-US" b="1" dirty="0"/>
              <a:t>Acts 2:42 </a:t>
            </a:r>
            <a:r>
              <a:rPr lang="en-US" dirty="0"/>
              <a:t>- And they continued </a:t>
            </a:r>
            <a:r>
              <a:rPr lang="en-US" dirty="0" err="1"/>
              <a:t>stedfastly</a:t>
            </a:r>
            <a:r>
              <a:rPr lang="en-US" dirty="0"/>
              <a:t> in the apostles' doctrine and fellowship, and in breaking of bread, and in prayers.</a:t>
            </a:r>
          </a:p>
          <a:p>
            <a:r>
              <a:rPr lang="en-US" b="1" dirty="0"/>
              <a:t>2 Tim. 3:16-17 </a:t>
            </a:r>
            <a:r>
              <a:rPr lang="en-US" dirty="0"/>
              <a:t>- All scripture is given by inspiration of God, and is profitable for doctrine, for reproof, for correction, for instruction in righteousness: 17 That the man of God may be perfect, </a:t>
            </a:r>
            <a:r>
              <a:rPr lang="en-US" dirty="0" err="1"/>
              <a:t>throughly</a:t>
            </a:r>
            <a:r>
              <a:rPr lang="en-US" dirty="0"/>
              <a:t> furnished unto all good works. </a:t>
            </a:r>
          </a:p>
          <a:p>
            <a:r>
              <a:rPr lang="en-US" b="1" dirty="0"/>
              <a:t>Matt. 7:21-23 </a:t>
            </a:r>
            <a:r>
              <a:rPr lang="en-US" dirty="0"/>
              <a:t>-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a:p>
            <a:r>
              <a:rPr lang="en-US" b="1" dirty="0"/>
              <a:t>Matt. 7:12 </a:t>
            </a:r>
            <a:r>
              <a:rPr lang="en-US" dirty="0"/>
              <a:t>- Therefore all things whatsoever ye would that men should do to you, do ye even so to them: for this is the law and the prophets.</a:t>
            </a:r>
          </a:p>
          <a:p>
            <a:r>
              <a:rPr lang="en-US" b="1" i="0" dirty="0"/>
              <a:t>Phil. 1:27 </a:t>
            </a:r>
            <a:r>
              <a:rPr lang="en-US" dirty="0"/>
              <a:t>- Only let your conversation be as it becometh the gospel of Christ: that whether I come and see you, or else be absent, I may hear of your affairs, that ye stand fast in one spirit, with one mind striving together for the faith of the gospel;</a:t>
            </a:r>
          </a:p>
          <a:p>
            <a:r>
              <a:rPr lang="en-US" b="1" dirty="0"/>
              <a:t>1 Tim. 2:9-10 </a:t>
            </a:r>
            <a:r>
              <a:rPr lang="en-US" dirty="0"/>
              <a:t>-  In like manner also, that women adorn themselves in modest apparel, with shamefacedness and sobriety; not with </a:t>
            </a:r>
            <a:r>
              <a:rPr lang="en-US" dirty="0" err="1"/>
              <a:t>broided</a:t>
            </a:r>
            <a:r>
              <a:rPr lang="en-US" dirty="0"/>
              <a:t> hair, or gold, or pearls, or costly array; {</a:t>
            </a:r>
            <a:r>
              <a:rPr lang="en-US" dirty="0" err="1"/>
              <a:t>broided</a:t>
            </a:r>
            <a:r>
              <a:rPr lang="en-US" dirty="0"/>
              <a:t>: or, plaited} 10 But (which becometh women professing godliness) with good works.</a:t>
            </a:r>
          </a:p>
          <a:p>
            <a:r>
              <a:rPr lang="en-US" b="1" dirty="0"/>
              <a:t>1 Pet. 3:1-5 - READ </a:t>
            </a:r>
          </a:p>
          <a:p>
            <a:r>
              <a:rPr lang="en-US" b="1" dirty="0"/>
              <a:t>Titus 2:1-8 - READ</a:t>
            </a:r>
          </a:p>
          <a:p>
            <a:r>
              <a:rPr lang="en-US" b="1" dirty="0"/>
              <a:t>Prov. 7:10-12 </a:t>
            </a:r>
            <a:r>
              <a:rPr lang="en-US" b="0" dirty="0"/>
              <a:t>- And there a woman met him, With the attire of a harlot, and a crafty heart. 11 She was loud and rebellious, Her feet would not stay at home. 12 At times she was outside, at times in the open square, Lurking at every corner.</a:t>
            </a:r>
          </a:p>
          <a:p>
            <a:r>
              <a:rPr lang="en-US" b="1" dirty="0"/>
              <a:t>Eph. 6:1-4 - READ</a:t>
            </a:r>
          </a:p>
          <a:p>
            <a:r>
              <a:rPr lang="en-US" b="1" dirty="0"/>
              <a:t>1 Tim. 5:8, 14 </a:t>
            </a:r>
            <a:r>
              <a:rPr lang="en-US" b="0" dirty="0"/>
              <a:t>-  But if any provide not for his own, and specially for those of his own house, he hath denied the faith, and is worse than an infidel. </a:t>
            </a:r>
            <a:r>
              <a:rPr lang="en-US" b="1" dirty="0"/>
              <a:t>14</a:t>
            </a:r>
            <a:r>
              <a:rPr lang="en-US" b="0" dirty="0"/>
              <a:t> I will therefore that the younger women marry, bear children, guide the house, give none occasion to the adversary to speak reproachfully.</a:t>
            </a:r>
          </a:p>
        </p:txBody>
      </p:sp>
      <p:sp>
        <p:nvSpPr>
          <p:cNvPr id="4" name="Slide Number Placeholder 3"/>
          <p:cNvSpPr>
            <a:spLocks noGrp="1"/>
          </p:cNvSpPr>
          <p:nvPr>
            <p:ph type="sldNum" sz="quarter" idx="5"/>
          </p:nvPr>
        </p:nvSpPr>
        <p:spPr/>
        <p:txBody>
          <a:bodyPr/>
          <a:lstStyle/>
          <a:p>
            <a:fld id="{ABF8DB55-0827-4EA3-914E-0BC7065B3241}" type="slidenum">
              <a:rPr lang="en-US" smtClean="0"/>
              <a:t>24</a:t>
            </a:fld>
            <a:endParaRPr lang="en-US"/>
          </a:p>
        </p:txBody>
      </p:sp>
    </p:spTree>
    <p:extLst>
      <p:ext uri="{BB962C8B-B14F-4D97-AF65-F5344CB8AC3E}">
        <p14:creationId xmlns:p14="http://schemas.microsoft.com/office/powerpoint/2010/main" val="323199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9113460-CE83-41B4-A77B-D797F7358C96}" type="datetime1">
              <a:rPr lang="en-US" smtClean="0"/>
              <a:t>2/11/2019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a:t>Things Christians Are &amp; Are Not</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0C742CE-B993-48F0-A83B-144A0AC53FD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40E1F9-5A58-43CD-A01C-90C501E44C88}" type="datetime1">
              <a:rPr lang="en-US" smtClean="0"/>
              <a:t>2/11/2019</a:t>
            </a:fld>
            <a:endParaRPr lang="en-US"/>
          </a:p>
        </p:txBody>
      </p:sp>
      <p:sp>
        <p:nvSpPr>
          <p:cNvPr id="5" name="Footer Placeholder 4"/>
          <p:cNvSpPr>
            <a:spLocks noGrp="1"/>
          </p:cNvSpPr>
          <p:nvPr>
            <p:ph type="ftr" sz="quarter" idx="11"/>
          </p:nvPr>
        </p:nvSpPr>
        <p:spPr/>
        <p:txBody>
          <a:bodyPr/>
          <a:lstStyle/>
          <a:p>
            <a:r>
              <a:rPr lang="en-US"/>
              <a:t>Things Christians Are &amp; Are Not</a:t>
            </a:r>
          </a:p>
        </p:txBody>
      </p:sp>
      <p:sp>
        <p:nvSpPr>
          <p:cNvPr id="6" name="Slide Number Placeholder 5"/>
          <p:cNvSpPr>
            <a:spLocks noGrp="1"/>
          </p:cNvSpPr>
          <p:nvPr>
            <p:ph type="sldNum" sz="quarter" idx="12"/>
          </p:nvPr>
        </p:nvSpPr>
        <p:spPr/>
        <p:txBody>
          <a:bodyPr/>
          <a:lstStyle/>
          <a:p>
            <a:fld id="{90C742CE-B993-48F0-A83B-144A0AC53FD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F0BDE6-8547-443F-B37D-B0F11B2D0ECA}" type="datetime1">
              <a:rPr lang="en-US" smtClean="0"/>
              <a:t>2/11/2019</a:t>
            </a:fld>
            <a:endParaRPr lang="en-US"/>
          </a:p>
        </p:txBody>
      </p:sp>
      <p:sp>
        <p:nvSpPr>
          <p:cNvPr id="5" name="Footer Placeholder 4"/>
          <p:cNvSpPr>
            <a:spLocks noGrp="1"/>
          </p:cNvSpPr>
          <p:nvPr>
            <p:ph type="ftr" sz="quarter" idx="11"/>
          </p:nvPr>
        </p:nvSpPr>
        <p:spPr/>
        <p:txBody>
          <a:bodyPr/>
          <a:lstStyle/>
          <a:p>
            <a:r>
              <a:rPr lang="en-US"/>
              <a:t>Things Christians Are &amp; Are Not</a:t>
            </a:r>
          </a:p>
        </p:txBody>
      </p:sp>
      <p:sp>
        <p:nvSpPr>
          <p:cNvPr id="6" name="Slide Number Placeholder 5"/>
          <p:cNvSpPr>
            <a:spLocks noGrp="1"/>
          </p:cNvSpPr>
          <p:nvPr>
            <p:ph type="sldNum" sz="quarter" idx="12"/>
          </p:nvPr>
        </p:nvSpPr>
        <p:spPr/>
        <p:txBody>
          <a:bodyPr/>
          <a:lstStyle/>
          <a:p>
            <a:fld id="{90C742CE-B993-48F0-A83B-144A0AC53FD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Rectangle 22">
            <a:extLst>
              <a:ext uri="{FF2B5EF4-FFF2-40B4-BE49-F238E27FC236}">
                <a16:creationId xmlns:a16="http://schemas.microsoft.com/office/drawing/2014/main" id="{E0CDF05D-D751-47C2-A36B-A8F9DA7A9EDD}"/>
              </a:ext>
            </a:extLst>
          </p:cNvPr>
          <p:cNvSpPr>
            <a:spLocks noGrp="1"/>
          </p:cNvSpPr>
          <p:nvPr>
            <p:ph type="dt" sz="half" idx="10"/>
          </p:nvPr>
        </p:nvSpPr>
        <p:spPr/>
        <p:txBody>
          <a:bodyPr/>
          <a:lstStyle>
            <a:lvl1pPr>
              <a:defRPr/>
            </a:lvl1pPr>
          </a:lstStyle>
          <a:p>
            <a:pPr>
              <a:defRPr/>
            </a:pPr>
            <a:fld id="{B38114F4-7FD2-406B-8B83-EF2EDC1B2C83}" type="datetimeFigureOut">
              <a:rPr lang="en-US"/>
              <a:pPr>
                <a:defRPr/>
              </a:pPr>
              <a:t>2/11/2019</a:t>
            </a:fld>
            <a:endParaRPr/>
          </a:p>
        </p:txBody>
      </p:sp>
      <p:sp>
        <p:nvSpPr>
          <p:cNvPr id="5" name="Rectangle 18">
            <a:extLst>
              <a:ext uri="{FF2B5EF4-FFF2-40B4-BE49-F238E27FC236}">
                <a16:creationId xmlns:a16="http://schemas.microsoft.com/office/drawing/2014/main" id="{43472267-CBA3-406D-9902-422931FECA97}"/>
              </a:ext>
            </a:extLst>
          </p:cNvPr>
          <p:cNvSpPr>
            <a:spLocks noGrp="1"/>
          </p:cNvSpPr>
          <p:nvPr>
            <p:ph type="ftr" sz="quarter" idx="11"/>
          </p:nvPr>
        </p:nvSpPr>
        <p:spPr/>
        <p:txBody>
          <a:bodyPr/>
          <a:lstStyle>
            <a:lvl1pPr>
              <a:defRPr/>
            </a:lvl1pPr>
          </a:lstStyle>
          <a:p>
            <a:pPr>
              <a:defRPr/>
            </a:pPr>
            <a:endParaRPr/>
          </a:p>
        </p:txBody>
      </p:sp>
      <p:sp>
        <p:nvSpPr>
          <p:cNvPr id="6" name="Rectangle 15">
            <a:extLst>
              <a:ext uri="{FF2B5EF4-FFF2-40B4-BE49-F238E27FC236}">
                <a16:creationId xmlns:a16="http://schemas.microsoft.com/office/drawing/2014/main" id="{4461BF07-A496-4CC0-BBBD-8DB7C785B209}"/>
              </a:ext>
            </a:extLst>
          </p:cNvPr>
          <p:cNvSpPr>
            <a:spLocks noGrp="1"/>
          </p:cNvSpPr>
          <p:nvPr>
            <p:ph type="sldNum" sz="quarter" idx="12"/>
          </p:nvPr>
        </p:nvSpPr>
        <p:spPr/>
        <p:txBody>
          <a:bodyPr/>
          <a:lstStyle>
            <a:lvl1pPr>
              <a:defRPr/>
            </a:lvl1pPr>
          </a:lstStyle>
          <a:p>
            <a:fld id="{C8192249-1FBD-43A8-AC7A-D5398166B87B}" type="slidenum">
              <a:rPr lang="en-US" altLang="en-US"/>
              <a:pPr/>
              <a:t>‹#›</a:t>
            </a:fld>
            <a:endParaRPr lang="en-US" altLang="en-US"/>
          </a:p>
        </p:txBody>
      </p:sp>
    </p:spTree>
    <p:extLst>
      <p:ext uri="{BB962C8B-B14F-4D97-AF65-F5344CB8AC3E}">
        <p14:creationId xmlns:p14="http://schemas.microsoft.com/office/powerpoint/2010/main" val="3955529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2">
            <a:extLst>
              <a:ext uri="{FF2B5EF4-FFF2-40B4-BE49-F238E27FC236}">
                <a16:creationId xmlns:a16="http://schemas.microsoft.com/office/drawing/2014/main" id="{CFF4CB24-267A-4D55-A7BD-9392CE160EEB}"/>
              </a:ext>
            </a:extLst>
          </p:cNvPr>
          <p:cNvSpPr>
            <a:spLocks noGrp="1"/>
          </p:cNvSpPr>
          <p:nvPr>
            <p:ph type="dt" sz="half" idx="10"/>
          </p:nvPr>
        </p:nvSpPr>
        <p:spPr/>
        <p:txBody>
          <a:bodyPr/>
          <a:lstStyle>
            <a:lvl1pPr>
              <a:defRPr/>
            </a:lvl1pPr>
          </a:lstStyle>
          <a:p>
            <a:pPr>
              <a:defRPr/>
            </a:pPr>
            <a:fld id="{5FDCA99C-30E8-4C94-9940-AE8F7BA61666}" type="datetimeFigureOut">
              <a:rPr lang="en-US"/>
              <a:pPr>
                <a:defRPr/>
              </a:pPr>
              <a:t>2/11/2019</a:t>
            </a:fld>
            <a:endParaRPr/>
          </a:p>
        </p:txBody>
      </p:sp>
      <p:sp>
        <p:nvSpPr>
          <p:cNvPr id="5" name="Rectangle 18">
            <a:extLst>
              <a:ext uri="{FF2B5EF4-FFF2-40B4-BE49-F238E27FC236}">
                <a16:creationId xmlns:a16="http://schemas.microsoft.com/office/drawing/2014/main" id="{1DCD28C0-3A38-45AF-9911-4BE7436AE47F}"/>
              </a:ext>
            </a:extLst>
          </p:cNvPr>
          <p:cNvSpPr>
            <a:spLocks noGrp="1"/>
          </p:cNvSpPr>
          <p:nvPr>
            <p:ph type="ftr" sz="quarter" idx="11"/>
          </p:nvPr>
        </p:nvSpPr>
        <p:spPr/>
        <p:txBody>
          <a:bodyPr/>
          <a:lstStyle>
            <a:lvl1pPr>
              <a:defRPr/>
            </a:lvl1pPr>
          </a:lstStyle>
          <a:p>
            <a:pPr>
              <a:defRPr/>
            </a:pPr>
            <a:endParaRPr/>
          </a:p>
        </p:txBody>
      </p:sp>
      <p:sp>
        <p:nvSpPr>
          <p:cNvPr id="6" name="Rectangle 15">
            <a:extLst>
              <a:ext uri="{FF2B5EF4-FFF2-40B4-BE49-F238E27FC236}">
                <a16:creationId xmlns:a16="http://schemas.microsoft.com/office/drawing/2014/main" id="{BD1E68BB-E465-4C48-BBCA-B8178EE2D0CB}"/>
              </a:ext>
            </a:extLst>
          </p:cNvPr>
          <p:cNvSpPr>
            <a:spLocks noGrp="1"/>
          </p:cNvSpPr>
          <p:nvPr>
            <p:ph type="sldNum" sz="quarter" idx="12"/>
          </p:nvPr>
        </p:nvSpPr>
        <p:spPr/>
        <p:txBody>
          <a:bodyPr/>
          <a:lstStyle>
            <a:lvl1pPr>
              <a:defRPr/>
            </a:lvl1pPr>
          </a:lstStyle>
          <a:p>
            <a:fld id="{C7ECB80B-BA5D-432B-8963-D583BA3D8093}" type="slidenum">
              <a:rPr lang="en-US" altLang="en-US"/>
              <a:pPr/>
              <a:t>‹#›</a:t>
            </a:fld>
            <a:endParaRPr lang="en-US" altLang="en-US"/>
          </a:p>
        </p:txBody>
      </p:sp>
    </p:spTree>
    <p:extLst>
      <p:ext uri="{BB962C8B-B14F-4D97-AF65-F5344CB8AC3E}">
        <p14:creationId xmlns:p14="http://schemas.microsoft.com/office/powerpoint/2010/main" val="3623966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Rectangle 22">
            <a:extLst>
              <a:ext uri="{FF2B5EF4-FFF2-40B4-BE49-F238E27FC236}">
                <a16:creationId xmlns:a16="http://schemas.microsoft.com/office/drawing/2014/main" id="{0CAFDD89-3CFC-49E3-B253-3E3CA4D57970}"/>
              </a:ext>
            </a:extLst>
          </p:cNvPr>
          <p:cNvSpPr>
            <a:spLocks noGrp="1"/>
          </p:cNvSpPr>
          <p:nvPr>
            <p:ph type="dt" sz="half" idx="10"/>
          </p:nvPr>
        </p:nvSpPr>
        <p:spPr/>
        <p:txBody>
          <a:bodyPr/>
          <a:lstStyle>
            <a:lvl1pPr>
              <a:defRPr/>
            </a:lvl1pPr>
          </a:lstStyle>
          <a:p>
            <a:pPr>
              <a:defRPr/>
            </a:pPr>
            <a:fld id="{90FE3278-968A-4538-9714-A310F3385434}" type="datetimeFigureOut">
              <a:rPr lang="en-US"/>
              <a:pPr>
                <a:defRPr/>
              </a:pPr>
              <a:t>2/11/2019</a:t>
            </a:fld>
            <a:endParaRPr/>
          </a:p>
        </p:txBody>
      </p:sp>
      <p:sp>
        <p:nvSpPr>
          <p:cNvPr id="5" name="Rectangle 18">
            <a:extLst>
              <a:ext uri="{FF2B5EF4-FFF2-40B4-BE49-F238E27FC236}">
                <a16:creationId xmlns:a16="http://schemas.microsoft.com/office/drawing/2014/main" id="{90695F2E-39D2-4F0E-9955-3654FB2642B5}"/>
              </a:ext>
            </a:extLst>
          </p:cNvPr>
          <p:cNvSpPr>
            <a:spLocks noGrp="1"/>
          </p:cNvSpPr>
          <p:nvPr>
            <p:ph type="ftr" sz="quarter" idx="11"/>
          </p:nvPr>
        </p:nvSpPr>
        <p:spPr/>
        <p:txBody>
          <a:bodyPr/>
          <a:lstStyle>
            <a:lvl1pPr>
              <a:defRPr/>
            </a:lvl1pPr>
          </a:lstStyle>
          <a:p>
            <a:pPr>
              <a:defRPr/>
            </a:pPr>
            <a:endParaRPr/>
          </a:p>
        </p:txBody>
      </p:sp>
      <p:sp>
        <p:nvSpPr>
          <p:cNvPr id="6" name="Rectangle 15">
            <a:extLst>
              <a:ext uri="{FF2B5EF4-FFF2-40B4-BE49-F238E27FC236}">
                <a16:creationId xmlns:a16="http://schemas.microsoft.com/office/drawing/2014/main" id="{0CDF4272-A24F-4683-9C3B-485BAB7861EA}"/>
              </a:ext>
            </a:extLst>
          </p:cNvPr>
          <p:cNvSpPr>
            <a:spLocks noGrp="1"/>
          </p:cNvSpPr>
          <p:nvPr>
            <p:ph type="sldNum" sz="quarter" idx="12"/>
          </p:nvPr>
        </p:nvSpPr>
        <p:spPr/>
        <p:txBody>
          <a:bodyPr/>
          <a:lstStyle>
            <a:lvl1pPr>
              <a:defRPr/>
            </a:lvl1pPr>
          </a:lstStyle>
          <a:p>
            <a:fld id="{614E60E9-3203-4687-8C4A-3A00BCE1D837}" type="slidenum">
              <a:rPr lang="en-US" altLang="en-US"/>
              <a:pPr/>
              <a:t>‹#›</a:t>
            </a:fld>
            <a:endParaRPr lang="en-US" altLang="en-US"/>
          </a:p>
        </p:txBody>
      </p:sp>
    </p:spTree>
    <p:extLst>
      <p:ext uri="{BB962C8B-B14F-4D97-AF65-F5344CB8AC3E}">
        <p14:creationId xmlns:p14="http://schemas.microsoft.com/office/powerpoint/2010/main" val="2260504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2C35A07C-3FA4-4E81-BEA1-EEA3B9D83527}"/>
              </a:ext>
            </a:extLst>
          </p:cNvPr>
          <p:cNvSpPr>
            <a:spLocks noGrp="1"/>
          </p:cNvSpPr>
          <p:nvPr>
            <p:ph type="dt" sz="half" idx="10"/>
          </p:nvPr>
        </p:nvSpPr>
        <p:spPr/>
        <p:txBody>
          <a:bodyPr/>
          <a:lstStyle>
            <a:lvl1pPr>
              <a:defRPr/>
            </a:lvl1pPr>
          </a:lstStyle>
          <a:p>
            <a:pPr>
              <a:defRPr/>
            </a:pPr>
            <a:fld id="{0123C6DD-C187-4236-A16C-BC53DA37B207}" type="datetimeFigureOut">
              <a:rPr lang="en-US"/>
              <a:pPr>
                <a:defRPr/>
              </a:pPr>
              <a:t>2/11/2019</a:t>
            </a:fld>
            <a:endParaRPr/>
          </a:p>
        </p:txBody>
      </p:sp>
      <p:sp>
        <p:nvSpPr>
          <p:cNvPr id="6" name="Rectangle 18">
            <a:extLst>
              <a:ext uri="{FF2B5EF4-FFF2-40B4-BE49-F238E27FC236}">
                <a16:creationId xmlns:a16="http://schemas.microsoft.com/office/drawing/2014/main" id="{0003D422-4D38-401E-8293-F6317B0CF458}"/>
              </a:ext>
            </a:extLst>
          </p:cNvPr>
          <p:cNvSpPr>
            <a:spLocks noGrp="1"/>
          </p:cNvSpPr>
          <p:nvPr>
            <p:ph type="ftr" sz="quarter" idx="11"/>
          </p:nvPr>
        </p:nvSpPr>
        <p:spPr/>
        <p:txBody>
          <a:bodyPr/>
          <a:lstStyle>
            <a:lvl1pPr>
              <a:defRPr/>
            </a:lvl1pPr>
          </a:lstStyle>
          <a:p>
            <a:pPr>
              <a:defRPr/>
            </a:pPr>
            <a:endParaRPr/>
          </a:p>
        </p:txBody>
      </p:sp>
      <p:sp>
        <p:nvSpPr>
          <p:cNvPr id="7" name="Rectangle 15">
            <a:extLst>
              <a:ext uri="{FF2B5EF4-FFF2-40B4-BE49-F238E27FC236}">
                <a16:creationId xmlns:a16="http://schemas.microsoft.com/office/drawing/2014/main" id="{B5F3F409-89AB-4D38-BDF2-F1611BB0466D}"/>
              </a:ext>
            </a:extLst>
          </p:cNvPr>
          <p:cNvSpPr>
            <a:spLocks noGrp="1"/>
          </p:cNvSpPr>
          <p:nvPr>
            <p:ph type="sldNum" sz="quarter" idx="12"/>
          </p:nvPr>
        </p:nvSpPr>
        <p:spPr/>
        <p:txBody>
          <a:bodyPr/>
          <a:lstStyle>
            <a:lvl1pPr>
              <a:defRPr/>
            </a:lvl1pPr>
          </a:lstStyle>
          <a:p>
            <a:fld id="{676FEBBA-B56B-41DB-92A6-2B00BA9394D6}" type="slidenum">
              <a:rPr lang="en-US" altLang="en-US"/>
              <a:pPr/>
              <a:t>‹#›</a:t>
            </a:fld>
            <a:endParaRPr lang="en-US" altLang="en-US"/>
          </a:p>
        </p:txBody>
      </p:sp>
    </p:spTree>
    <p:extLst>
      <p:ext uri="{BB962C8B-B14F-4D97-AF65-F5344CB8AC3E}">
        <p14:creationId xmlns:p14="http://schemas.microsoft.com/office/powerpoint/2010/main" val="2832761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A64D26FF-7D29-4644-B74C-C59C668B519B}"/>
              </a:ext>
            </a:extLst>
          </p:cNvPr>
          <p:cNvSpPr>
            <a:spLocks noGrp="1"/>
          </p:cNvSpPr>
          <p:nvPr>
            <p:ph type="dt" sz="half" idx="10"/>
          </p:nvPr>
        </p:nvSpPr>
        <p:spPr/>
        <p:txBody>
          <a:bodyPr/>
          <a:lstStyle>
            <a:lvl1pPr>
              <a:defRPr/>
            </a:lvl1pPr>
          </a:lstStyle>
          <a:p>
            <a:pPr>
              <a:defRPr/>
            </a:pPr>
            <a:fld id="{372EF242-CB55-424D-8500-2C8997A50209}" type="datetimeFigureOut">
              <a:rPr lang="en-US"/>
              <a:pPr>
                <a:defRPr/>
              </a:pPr>
              <a:t>2/11/2019</a:t>
            </a:fld>
            <a:endParaRPr/>
          </a:p>
        </p:txBody>
      </p:sp>
      <p:sp>
        <p:nvSpPr>
          <p:cNvPr id="8" name="Rectangle 18">
            <a:extLst>
              <a:ext uri="{FF2B5EF4-FFF2-40B4-BE49-F238E27FC236}">
                <a16:creationId xmlns:a16="http://schemas.microsoft.com/office/drawing/2014/main" id="{9AFB4E9E-75C7-4180-B247-13C281AAAD4D}"/>
              </a:ext>
            </a:extLst>
          </p:cNvPr>
          <p:cNvSpPr>
            <a:spLocks noGrp="1"/>
          </p:cNvSpPr>
          <p:nvPr>
            <p:ph type="ftr" sz="quarter" idx="11"/>
          </p:nvPr>
        </p:nvSpPr>
        <p:spPr/>
        <p:txBody>
          <a:bodyPr/>
          <a:lstStyle>
            <a:lvl1pPr>
              <a:defRPr/>
            </a:lvl1pPr>
          </a:lstStyle>
          <a:p>
            <a:pPr>
              <a:defRPr/>
            </a:pPr>
            <a:endParaRPr/>
          </a:p>
        </p:txBody>
      </p:sp>
      <p:sp>
        <p:nvSpPr>
          <p:cNvPr id="9" name="Rectangle 15">
            <a:extLst>
              <a:ext uri="{FF2B5EF4-FFF2-40B4-BE49-F238E27FC236}">
                <a16:creationId xmlns:a16="http://schemas.microsoft.com/office/drawing/2014/main" id="{ABAAEB17-67DD-4695-B545-3651CDE41F19}"/>
              </a:ext>
            </a:extLst>
          </p:cNvPr>
          <p:cNvSpPr>
            <a:spLocks noGrp="1"/>
          </p:cNvSpPr>
          <p:nvPr>
            <p:ph type="sldNum" sz="quarter" idx="12"/>
          </p:nvPr>
        </p:nvSpPr>
        <p:spPr/>
        <p:txBody>
          <a:bodyPr/>
          <a:lstStyle>
            <a:lvl1pPr>
              <a:defRPr/>
            </a:lvl1pPr>
          </a:lstStyle>
          <a:p>
            <a:fld id="{4AA181A0-BFD5-49EE-AC0C-9D8002518021}" type="slidenum">
              <a:rPr lang="en-US" altLang="en-US"/>
              <a:pPr/>
              <a:t>‹#›</a:t>
            </a:fld>
            <a:endParaRPr lang="en-US" altLang="en-US"/>
          </a:p>
        </p:txBody>
      </p:sp>
    </p:spTree>
    <p:extLst>
      <p:ext uri="{BB962C8B-B14F-4D97-AF65-F5344CB8AC3E}">
        <p14:creationId xmlns:p14="http://schemas.microsoft.com/office/powerpoint/2010/main" val="3229869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22">
            <a:extLst>
              <a:ext uri="{FF2B5EF4-FFF2-40B4-BE49-F238E27FC236}">
                <a16:creationId xmlns:a16="http://schemas.microsoft.com/office/drawing/2014/main" id="{5D7C4307-47BD-4F6B-8F77-307E780C2BBF}"/>
              </a:ext>
            </a:extLst>
          </p:cNvPr>
          <p:cNvSpPr>
            <a:spLocks noGrp="1"/>
          </p:cNvSpPr>
          <p:nvPr>
            <p:ph type="dt" sz="half" idx="10"/>
          </p:nvPr>
        </p:nvSpPr>
        <p:spPr/>
        <p:txBody>
          <a:bodyPr/>
          <a:lstStyle>
            <a:lvl1pPr>
              <a:defRPr/>
            </a:lvl1pPr>
          </a:lstStyle>
          <a:p>
            <a:pPr>
              <a:defRPr/>
            </a:pPr>
            <a:fld id="{E2152B3A-E299-4283-AC6F-259E1DEEF01E}" type="datetimeFigureOut">
              <a:rPr lang="en-US"/>
              <a:pPr>
                <a:defRPr/>
              </a:pPr>
              <a:t>2/11/2019</a:t>
            </a:fld>
            <a:endParaRPr/>
          </a:p>
        </p:txBody>
      </p:sp>
      <p:sp>
        <p:nvSpPr>
          <p:cNvPr id="4" name="Rectangle 18">
            <a:extLst>
              <a:ext uri="{FF2B5EF4-FFF2-40B4-BE49-F238E27FC236}">
                <a16:creationId xmlns:a16="http://schemas.microsoft.com/office/drawing/2014/main" id="{FE9073B7-A89C-42F0-B8A4-9DF30A2A8CD8}"/>
              </a:ext>
            </a:extLst>
          </p:cNvPr>
          <p:cNvSpPr>
            <a:spLocks noGrp="1"/>
          </p:cNvSpPr>
          <p:nvPr>
            <p:ph type="ftr" sz="quarter" idx="11"/>
          </p:nvPr>
        </p:nvSpPr>
        <p:spPr/>
        <p:txBody>
          <a:bodyPr/>
          <a:lstStyle>
            <a:lvl1pPr>
              <a:defRPr/>
            </a:lvl1pPr>
          </a:lstStyle>
          <a:p>
            <a:pPr>
              <a:defRPr/>
            </a:pPr>
            <a:endParaRPr/>
          </a:p>
        </p:txBody>
      </p:sp>
      <p:sp>
        <p:nvSpPr>
          <p:cNvPr id="5" name="Rectangle 15">
            <a:extLst>
              <a:ext uri="{FF2B5EF4-FFF2-40B4-BE49-F238E27FC236}">
                <a16:creationId xmlns:a16="http://schemas.microsoft.com/office/drawing/2014/main" id="{8B936908-2235-43C7-AF4B-8D1DE12C01FF}"/>
              </a:ext>
            </a:extLst>
          </p:cNvPr>
          <p:cNvSpPr>
            <a:spLocks noGrp="1"/>
          </p:cNvSpPr>
          <p:nvPr>
            <p:ph type="sldNum" sz="quarter" idx="12"/>
          </p:nvPr>
        </p:nvSpPr>
        <p:spPr/>
        <p:txBody>
          <a:bodyPr/>
          <a:lstStyle>
            <a:lvl1pPr>
              <a:defRPr/>
            </a:lvl1pPr>
          </a:lstStyle>
          <a:p>
            <a:fld id="{B1A1C212-80F0-492C-9BA9-8AC36D182D16}" type="slidenum">
              <a:rPr lang="en-US" altLang="en-US"/>
              <a:pPr/>
              <a:t>‹#›</a:t>
            </a:fld>
            <a:endParaRPr lang="en-US" altLang="en-US"/>
          </a:p>
        </p:txBody>
      </p:sp>
    </p:spTree>
    <p:extLst>
      <p:ext uri="{BB962C8B-B14F-4D97-AF65-F5344CB8AC3E}">
        <p14:creationId xmlns:p14="http://schemas.microsoft.com/office/powerpoint/2010/main" val="1132806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70851723-6862-42EB-BC15-A859DB1481F9}"/>
              </a:ext>
            </a:extLst>
          </p:cNvPr>
          <p:cNvSpPr>
            <a:spLocks noGrp="1"/>
          </p:cNvSpPr>
          <p:nvPr>
            <p:ph type="dt" sz="half" idx="10"/>
          </p:nvPr>
        </p:nvSpPr>
        <p:spPr/>
        <p:txBody>
          <a:bodyPr/>
          <a:lstStyle>
            <a:lvl1pPr>
              <a:defRPr/>
            </a:lvl1pPr>
          </a:lstStyle>
          <a:p>
            <a:pPr>
              <a:defRPr/>
            </a:pPr>
            <a:fld id="{2FC5715F-8847-4ACA-8403-286BEBA7B10B}" type="datetimeFigureOut">
              <a:rPr lang="en-US"/>
              <a:pPr>
                <a:defRPr/>
              </a:pPr>
              <a:t>2/11/2019</a:t>
            </a:fld>
            <a:endParaRPr/>
          </a:p>
        </p:txBody>
      </p:sp>
      <p:sp>
        <p:nvSpPr>
          <p:cNvPr id="3" name="Rectangle 18">
            <a:extLst>
              <a:ext uri="{FF2B5EF4-FFF2-40B4-BE49-F238E27FC236}">
                <a16:creationId xmlns:a16="http://schemas.microsoft.com/office/drawing/2014/main" id="{0A4E0966-1C0F-478C-AEFA-C37C0E771E04}"/>
              </a:ext>
            </a:extLst>
          </p:cNvPr>
          <p:cNvSpPr>
            <a:spLocks noGrp="1"/>
          </p:cNvSpPr>
          <p:nvPr>
            <p:ph type="ftr" sz="quarter" idx="11"/>
          </p:nvPr>
        </p:nvSpPr>
        <p:spPr/>
        <p:txBody>
          <a:bodyPr/>
          <a:lstStyle>
            <a:lvl1pPr>
              <a:defRPr/>
            </a:lvl1pPr>
          </a:lstStyle>
          <a:p>
            <a:pPr>
              <a:defRPr/>
            </a:pPr>
            <a:endParaRPr/>
          </a:p>
        </p:txBody>
      </p:sp>
      <p:sp>
        <p:nvSpPr>
          <p:cNvPr id="4" name="Rectangle 15">
            <a:extLst>
              <a:ext uri="{FF2B5EF4-FFF2-40B4-BE49-F238E27FC236}">
                <a16:creationId xmlns:a16="http://schemas.microsoft.com/office/drawing/2014/main" id="{AF5D059E-80DC-455C-BC70-213EDF3DC31B}"/>
              </a:ext>
            </a:extLst>
          </p:cNvPr>
          <p:cNvSpPr>
            <a:spLocks noGrp="1"/>
          </p:cNvSpPr>
          <p:nvPr>
            <p:ph type="sldNum" sz="quarter" idx="12"/>
          </p:nvPr>
        </p:nvSpPr>
        <p:spPr/>
        <p:txBody>
          <a:bodyPr/>
          <a:lstStyle>
            <a:lvl1pPr>
              <a:defRPr/>
            </a:lvl1pPr>
          </a:lstStyle>
          <a:p>
            <a:fld id="{5C274F31-21BF-4608-86F1-35768E176914}" type="slidenum">
              <a:rPr lang="en-US" altLang="en-US"/>
              <a:pPr/>
              <a:t>‹#›</a:t>
            </a:fld>
            <a:endParaRPr lang="en-US" altLang="en-US"/>
          </a:p>
        </p:txBody>
      </p:sp>
    </p:spTree>
    <p:extLst>
      <p:ext uri="{BB962C8B-B14F-4D97-AF65-F5344CB8AC3E}">
        <p14:creationId xmlns:p14="http://schemas.microsoft.com/office/powerpoint/2010/main" val="222802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22">
            <a:extLst>
              <a:ext uri="{FF2B5EF4-FFF2-40B4-BE49-F238E27FC236}">
                <a16:creationId xmlns:a16="http://schemas.microsoft.com/office/drawing/2014/main" id="{0C71C0B9-0265-43AB-AC01-6D146B1F82C2}"/>
              </a:ext>
            </a:extLst>
          </p:cNvPr>
          <p:cNvSpPr>
            <a:spLocks noGrp="1"/>
          </p:cNvSpPr>
          <p:nvPr>
            <p:ph type="dt" sz="half" idx="10"/>
          </p:nvPr>
        </p:nvSpPr>
        <p:spPr/>
        <p:txBody>
          <a:bodyPr/>
          <a:lstStyle>
            <a:lvl1pPr>
              <a:defRPr/>
            </a:lvl1pPr>
          </a:lstStyle>
          <a:p>
            <a:pPr>
              <a:defRPr/>
            </a:pPr>
            <a:fld id="{54A67BD2-63F9-4C27-97B0-8509B5A6F799}" type="datetimeFigureOut">
              <a:rPr lang="en-US"/>
              <a:pPr>
                <a:defRPr/>
              </a:pPr>
              <a:t>2/11/2019</a:t>
            </a:fld>
            <a:endParaRPr/>
          </a:p>
        </p:txBody>
      </p:sp>
      <p:sp>
        <p:nvSpPr>
          <p:cNvPr id="6" name="Rectangle 18">
            <a:extLst>
              <a:ext uri="{FF2B5EF4-FFF2-40B4-BE49-F238E27FC236}">
                <a16:creationId xmlns:a16="http://schemas.microsoft.com/office/drawing/2014/main" id="{C87DCD0D-670E-4D0A-A906-4ADA5C05C85B}"/>
              </a:ext>
            </a:extLst>
          </p:cNvPr>
          <p:cNvSpPr>
            <a:spLocks noGrp="1"/>
          </p:cNvSpPr>
          <p:nvPr>
            <p:ph type="ftr" sz="quarter" idx="11"/>
          </p:nvPr>
        </p:nvSpPr>
        <p:spPr/>
        <p:txBody>
          <a:bodyPr/>
          <a:lstStyle>
            <a:lvl1pPr>
              <a:defRPr/>
            </a:lvl1pPr>
          </a:lstStyle>
          <a:p>
            <a:pPr>
              <a:defRPr/>
            </a:pPr>
            <a:endParaRPr/>
          </a:p>
        </p:txBody>
      </p:sp>
      <p:sp>
        <p:nvSpPr>
          <p:cNvPr id="7" name="Rectangle 15">
            <a:extLst>
              <a:ext uri="{FF2B5EF4-FFF2-40B4-BE49-F238E27FC236}">
                <a16:creationId xmlns:a16="http://schemas.microsoft.com/office/drawing/2014/main" id="{400908A5-DD3C-40CE-9CAB-0E3D9F75510E}"/>
              </a:ext>
            </a:extLst>
          </p:cNvPr>
          <p:cNvSpPr>
            <a:spLocks noGrp="1"/>
          </p:cNvSpPr>
          <p:nvPr>
            <p:ph type="sldNum" sz="quarter" idx="12"/>
          </p:nvPr>
        </p:nvSpPr>
        <p:spPr/>
        <p:txBody>
          <a:bodyPr/>
          <a:lstStyle>
            <a:lvl1pPr>
              <a:defRPr/>
            </a:lvl1pPr>
          </a:lstStyle>
          <a:p>
            <a:fld id="{DBACF937-D586-44E0-A289-7B6B6487371C}" type="slidenum">
              <a:rPr lang="en-US" altLang="en-US"/>
              <a:pPr/>
              <a:t>‹#›</a:t>
            </a:fld>
            <a:endParaRPr lang="en-US" altLang="en-US"/>
          </a:p>
        </p:txBody>
      </p:sp>
    </p:spTree>
    <p:extLst>
      <p:ext uri="{BB962C8B-B14F-4D97-AF65-F5344CB8AC3E}">
        <p14:creationId xmlns:p14="http://schemas.microsoft.com/office/powerpoint/2010/main" val="3277816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84F16E6-6426-4070-9D7E-0F0C2D70A1B9}" type="datetime1">
              <a:rPr lang="en-US" smtClean="0"/>
              <a:t>2/11/2019</a:t>
            </a:fld>
            <a:endParaRPr lang="en-US"/>
          </a:p>
        </p:txBody>
      </p:sp>
      <p:sp>
        <p:nvSpPr>
          <p:cNvPr id="9" name="Slide Number Placeholder 8"/>
          <p:cNvSpPr>
            <a:spLocks noGrp="1"/>
          </p:cNvSpPr>
          <p:nvPr>
            <p:ph type="sldNum" sz="quarter" idx="15"/>
          </p:nvPr>
        </p:nvSpPr>
        <p:spPr/>
        <p:txBody>
          <a:bodyPr rtlCol="0"/>
          <a:lstStyle/>
          <a:p>
            <a:fld id="{90C742CE-B993-48F0-A83B-144A0AC53FDE}" type="slidenum">
              <a:rPr lang="en-US" smtClean="0"/>
              <a:t>‹#›</a:t>
            </a:fld>
            <a:endParaRPr lang="en-US"/>
          </a:p>
        </p:txBody>
      </p:sp>
      <p:sp>
        <p:nvSpPr>
          <p:cNvPr id="10" name="Footer Placeholder 9"/>
          <p:cNvSpPr>
            <a:spLocks noGrp="1"/>
          </p:cNvSpPr>
          <p:nvPr>
            <p:ph type="ftr" sz="quarter" idx="16"/>
          </p:nvPr>
        </p:nvSpPr>
        <p:spPr/>
        <p:txBody>
          <a:bodyPr rtlCol="0"/>
          <a:lstStyle/>
          <a:p>
            <a:r>
              <a:rPr lang="en-US"/>
              <a:t>Things Christians Are &amp; Are Not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CFA41B-C138-4F8F-A1BA-75CC9A63B6C5}"/>
              </a:ext>
            </a:extLst>
          </p:cNvPr>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rgbClr val="4F81BD"/>
              </a:buClr>
              <a:buSzPct val="80000"/>
              <a:buFont typeface="Wingdings 2" pitchFamily="18" charset="2"/>
              <a:buNone/>
              <a:defRPr/>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Edit Master text styles</a:t>
            </a:r>
          </a:p>
        </p:txBody>
      </p:sp>
      <p:sp>
        <p:nvSpPr>
          <p:cNvPr id="6" name="Date Placeholder 5">
            <a:extLst>
              <a:ext uri="{FF2B5EF4-FFF2-40B4-BE49-F238E27FC236}">
                <a16:creationId xmlns:a16="http://schemas.microsoft.com/office/drawing/2014/main" id="{CC36496E-960A-41FC-9398-8E8DCBE1B134}"/>
              </a:ext>
            </a:extLst>
          </p:cNvPr>
          <p:cNvSpPr>
            <a:spLocks noGrp="1"/>
          </p:cNvSpPr>
          <p:nvPr>
            <p:ph type="dt" sz="half" idx="10"/>
          </p:nvPr>
        </p:nvSpPr>
        <p:spPr/>
        <p:txBody>
          <a:bodyPr/>
          <a:lstStyle>
            <a:lvl1pPr>
              <a:defRPr/>
            </a:lvl1pPr>
          </a:lstStyle>
          <a:p>
            <a:pPr>
              <a:defRPr/>
            </a:pPr>
            <a:fld id="{C8B9565A-A263-491E-B08C-2E59CBFB483E}" type="datetimeFigureOut">
              <a:rPr lang="en-US"/>
              <a:pPr>
                <a:defRPr/>
              </a:pPr>
              <a:t>2/11/2019</a:t>
            </a:fld>
            <a:endParaRPr/>
          </a:p>
        </p:txBody>
      </p:sp>
      <p:sp>
        <p:nvSpPr>
          <p:cNvPr id="7" name="Footer Placeholder 6">
            <a:extLst>
              <a:ext uri="{FF2B5EF4-FFF2-40B4-BE49-F238E27FC236}">
                <a16:creationId xmlns:a16="http://schemas.microsoft.com/office/drawing/2014/main" id="{B72E4A38-9F13-47A5-BFE6-1B4ACDE28CAC}"/>
              </a:ext>
            </a:extLst>
          </p:cNvPr>
          <p:cNvSpPr>
            <a:spLocks noGrp="1"/>
          </p:cNvSpPr>
          <p:nvPr>
            <p:ph type="ftr" sz="quarter" idx="11"/>
          </p:nvPr>
        </p:nvSpPr>
        <p:spPr/>
        <p:txBody>
          <a:bodyPr/>
          <a:lstStyle>
            <a:lvl1pPr>
              <a:defRPr/>
            </a:lvl1pPr>
          </a:lstStyle>
          <a:p>
            <a:pPr>
              <a:defRPr/>
            </a:pPr>
            <a:endParaRPr/>
          </a:p>
        </p:txBody>
      </p:sp>
      <p:sp>
        <p:nvSpPr>
          <p:cNvPr id="8" name="Slide Number Placeholder 7">
            <a:extLst>
              <a:ext uri="{FF2B5EF4-FFF2-40B4-BE49-F238E27FC236}">
                <a16:creationId xmlns:a16="http://schemas.microsoft.com/office/drawing/2014/main" id="{4FE575EC-BF03-4D9B-BF8B-0A51329244AF}"/>
              </a:ext>
            </a:extLst>
          </p:cNvPr>
          <p:cNvSpPr>
            <a:spLocks noGrp="1"/>
          </p:cNvSpPr>
          <p:nvPr>
            <p:ph type="sldNum" sz="quarter" idx="12"/>
          </p:nvPr>
        </p:nvSpPr>
        <p:spPr/>
        <p:txBody>
          <a:bodyPr/>
          <a:lstStyle>
            <a:lvl1pPr>
              <a:defRPr/>
            </a:lvl1pPr>
          </a:lstStyle>
          <a:p>
            <a:fld id="{CB67B655-55BD-40C8-BDA5-BBD7719F1B35}" type="slidenum">
              <a:rPr lang="en-US" altLang="en-US"/>
              <a:pPr/>
              <a:t>‹#›</a:t>
            </a:fld>
            <a:endParaRPr lang="en-US" altLang="en-US"/>
          </a:p>
        </p:txBody>
      </p:sp>
    </p:spTree>
    <p:extLst>
      <p:ext uri="{BB962C8B-B14F-4D97-AF65-F5344CB8AC3E}">
        <p14:creationId xmlns:p14="http://schemas.microsoft.com/office/powerpoint/2010/main" val="1497876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3A065BC2-FBFA-46C2-8557-24B70A44071B}"/>
              </a:ext>
            </a:extLst>
          </p:cNvPr>
          <p:cNvSpPr>
            <a:spLocks noGrp="1"/>
          </p:cNvSpPr>
          <p:nvPr>
            <p:ph type="dt" sz="half" idx="10"/>
          </p:nvPr>
        </p:nvSpPr>
        <p:spPr/>
        <p:txBody>
          <a:bodyPr/>
          <a:lstStyle>
            <a:lvl1pPr>
              <a:defRPr/>
            </a:lvl1pPr>
          </a:lstStyle>
          <a:p>
            <a:pPr>
              <a:defRPr/>
            </a:pPr>
            <a:fld id="{E2CC250A-86C8-4E66-B1E7-58B118EB5E3C}" type="datetimeFigureOut">
              <a:rPr lang="en-US"/>
              <a:pPr>
                <a:defRPr/>
              </a:pPr>
              <a:t>2/11/2019</a:t>
            </a:fld>
            <a:endParaRPr/>
          </a:p>
        </p:txBody>
      </p:sp>
      <p:sp>
        <p:nvSpPr>
          <p:cNvPr id="5" name="Rectangle 18">
            <a:extLst>
              <a:ext uri="{FF2B5EF4-FFF2-40B4-BE49-F238E27FC236}">
                <a16:creationId xmlns:a16="http://schemas.microsoft.com/office/drawing/2014/main" id="{4D347077-011D-4885-B832-D783C5857E66}"/>
              </a:ext>
            </a:extLst>
          </p:cNvPr>
          <p:cNvSpPr>
            <a:spLocks noGrp="1"/>
          </p:cNvSpPr>
          <p:nvPr>
            <p:ph type="ftr" sz="quarter" idx="11"/>
          </p:nvPr>
        </p:nvSpPr>
        <p:spPr/>
        <p:txBody>
          <a:bodyPr/>
          <a:lstStyle>
            <a:lvl1pPr>
              <a:defRPr/>
            </a:lvl1pPr>
          </a:lstStyle>
          <a:p>
            <a:pPr>
              <a:defRPr/>
            </a:pPr>
            <a:endParaRPr/>
          </a:p>
        </p:txBody>
      </p:sp>
      <p:sp>
        <p:nvSpPr>
          <p:cNvPr id="6" name="Rectangle 15">
            <a:extLst>
              <a:ext uri="{FF2B5EF4-FFF2-40B4-BE49-F238E27FC236}">
                <a16:creationId xmlns:a16="http://schemas.microsoft.com/office/drawing/2014/main" id="{35765FDF-BC6E-4940-BD0C-A8A45B0F956C}"/>
              </a:ext>
            </a:extLst>
          </p:cNvPr>
          <p:cNvSpPr>
            <a:spLocks noGrp="1"/>
          </p:cNvSpPr>
          <p:nvPr>
            <p:ph type="sldNum" sz="quarter" idx="12"/>
          </p:nvPr>
        </p:nvSpPr>
        <p:spPr/>
        <p:txBody>
          <a:bodyPr/>
          <a:lstStyle>
            <a:lvl1pPr>
              <a:defRPr/>
            </a:lvl1pPr>
          </a:lstStyle>
          <a:p>
            <a:fld id="{B8C65B68-534D-4F2E-B905-AA5233BB39E6}" type="slidenum">
              <a:rPr lang="en-US" altLang="en-US"/>
              <a:pPr/>
              <a:t>‹#›</a:t>
            </a:fld>
            <a:endParaRPr lang="en-US" altLang="en-US"/>
          </a:p>
        </p:txBody>
      </p:sp>
    </p:spTree>
    <p:extLst>
      <p:ext uri="{BB962C8B-B14F-4D97-AF65-F5344CB8AC3E}">
        <p14:creationId xmlns:p14="http://schemas.microsoft.com/office/powerpoint/2010/main" val="2086045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830CBB76-41AD-4EFB-A9DC-983B08D996B4}"/>
              </a:ext>
            </a:extLst>
          </p:cNvPr>
          <p:cNvSpPr>
            <a:spLocks noGrp="1"/>
          </p:cNvSpPr>
          <p:nvPr>
            <p:ph type="dt" sz="half" idx="10"/>
          </p:nvPr>
        </p:nvSpPr>
        <p:spPr/>
        <p:txBody>
          <a:bodyPr/>
          <a:lstStyle>
            <a:lvl1pPr>
              <a:defRPr/>
            </a:lvl1pPr>
          </a:lstStyle>
          <a:p>
            <a:pPr>
              <a:defRPr/>
            </a:pPr>
            <a:fld id="{772F024E-DFAC-4057-9CD0-5522C7FD2B16}" type="datetimeFigureOut">
              <a:rPr lang="en-US"/>
              <a:pPr>
                <a:defRPr/>
              </a:pPr>
              <a:t>2/11/2019</a:t>
            </a:fld>
            <a:endParaRPr/>
          </a:p>
        </p:txBody>
      </p:sp>
      <p:sp>
        <p:nvSpPr>
          <p:cNvPr id="5" name="Rectangle 18">
            <a:extLst>
              <a:ext uri="{FF2B5EF4-FFF2-40B4-BE49-F238E27FC236}">
                <a16:creationId xmlns:a16="http://schemas.microsoft.com/office/drawing/2014/main" id="{2B464551-420E-49F2-BF1D-90E6943DC08D}"/>
              </a:ext>
            </a:extLst>
          </p:cNvPr>
          <p:cNvSpPr>
            <a:spLocks noGrp="1"/>
          </p:cNvSpPr>
          <p:nvPr>
            <p:ph type="ftr" sz="quarter" idx="11"/>
          </p:nvPr>
        </p:nvSpPr>
        <p:spPr/>
        <p:txBody>
          <a:bodyPr/>
          <a:lstStyle>
            <a:lvl1pPr>
              <a:defRPr/>
            </a:lvl1pPr>
          </a:lstStyle>
          <a:p>
            <a:pPr>
              <a:defRPr/>
            </a:pPr>
            <a:endParaRPr/>
          </a:p>
        </p:txBody>
      </p:sp>
      <p:sp>
        <p:nvSpPr>
          <p:cNvPr id="6" name="Rectangle 15">
            <a:extLst>
              <a:ext uri="{FF2B5EF4-FFF2-40B4-BE49-F238E27FC236}">
                <a16:creationId xmlns:a16="http://schemas.microsoft.com/office/drawing/2014/main" id="{5BBDA4D0-27D8-44A6-98AA-2AD9C390FA3E}"/>
              </a:ext>
            </a:extLst>
          </p:cNvPr>
          <p:cNvSpPr>
            <a:spLocks noGrp="1"/>
          </p:cNvSpPr>
          <p:nvPr>
            <p:ph type="sldNum" sz="quarter" idx="12"/>
          </p:nvPr>
        </p:nvSpPr>
        <p:spPr/>
        <p:txBody>
          <a:bodyPr/>
          <a:lstStyle>
            <a:lvl1pPr>
              <a:defRPr/>
            </a:lvl1pPr>
          </a:lstStyle>
          <a:p>
            <a:fld id="{F4F00958-23A2-4538-A086-D2542B747F72}" type="slidenum">
              <a:rPr lang="en-US" altLang="en-US"/>
              <a:pPr/>
              <a:t>‹#›</a:t>
            </a:fld>
            <a:endParaRPr lang="en-US" altLang="en-US"/>
          </a:p>
        </p:txBody>
      </p:sp>
    </p:spTree>
    <p:extLst>
      <p:ext uri="{BB962C8B-B14F-4D97-AF65-F5344CB8AC3E}">
        <p14:creationId xmlns:p14="http://schemas.microsoft.com/office/powerpoint/2010/main" val="2345357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BC6320E-5AD1-4631-B296-6FCECE426683}" type="datetime1">
              <a:rPr lang="en-US" smtClean="0"/>
              <a:t>2/11/2019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a:t>Things Christians Are &amp; Are Not</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0C742CE-B993-48F0-A83B-144A0AC53FD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AFA28A5-7624-49C8-A636-E9C576149CCE}" type="datetime1">
              <a:rPr lang="en-US" smtClean="0"/>
              <a:t>2/11/2019</a:t>
            </a:fld>
            <a:endParaRPr lang="en-US"/>
          </a:p>
        </p:txBody>
      </p:sp>
      <p:sp>
        <p:nvSpPr>
          <p:cNvPr id="6" name="Footer Placeholder 5"/>
          <p:cNvSpPr>
            <a:spLocks noGrp="1"/>
          </p:cNvSpPr>
          <p:nvPr>
            <p:ph type="ftr" sz="quarter" idx="11"/>
          </p:nvPr>
        </p:nvSpPr>
        <p:spPr/>
        <p:txBody>
          <a:bodyPr/>
          <a:lstStyle/>
          <a:p>
            <a:r>
              <a:rPr lang="en-US"/>
              <a:t>Things Christians Are &amp; Are Not</a:t>
            </a:r>
          </a:p>
        </p:txBody>
      </p:sp>
      <p:sp>
        <p:nvSpPr>
          <p:cNvPr id="7" name="Slide Number Placeholder 6"/>
          <p:cNvSpPr>
            <a:spLocks noGrp="1"/>
          </p:cNvSpPr>
          <p:nvPr>
            <p:ph type="sldNum" sz="quarter" idx="12"/>
          </p:nvPr>
        </p:nvSpPr>
        <p:spPr/>
        <p:txBody>
          <a:bodyPr/>
          <a:lstStyle/>
          <a:p>
            <a:fld id="{90C742CE-B993-48F0-A83B-144A0AC53FD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B44EFC3-B86F-4AFD-B96B-F91FE74E8F06}" type="datetime1">
              <a:rPr lang="en-US" smtClean="0"/>
              <a:t>2/11/2019</a:t>
            </a:fld>
            <a:endParaRPr lang="en-US"/>
          </a:p>
        </p:txBody>
      </p:sp>
      <p:sp>
        <p:nvSpPr>
          <p:cNvPr id="8" name="Footer Placeholder 7"/>
          <p:cNvSpPr>
            <a:spLocks noGrp="1"/>
          </p:cNvSpPr>
          <p:nvPr>
            <p:ph type="ftr" sz="quarter" idx="11"/>
          </p:nvPr>
        </p:nvSpPr>
        <p:spPr/>
        <p:txBody>
          <a:bodyPr/>
          <a:lstStyle/>
          <a:p>
            <a:r>
              <a:rPr lang="en-US"/>
              <a:t>Things Christians Are &amp; Are Not</a:t>
            </a:r>
          </a:p>
        </p:txBody>
      </p:sp>
      <p:sp>
        <p:nvSpPr>
          <p:cNvPr id="9" name="Slide Number Placeholder 8"/>
          <p:cNvSpPr>
            <a:spLocks noGrp="1"/>
          </p:cNvSpPr>
          <p:nvPr>
            <p:ph type="sldNum" sz="quarter" idx="12"/>
          </p:nvPr>
        </p:nvSpPr>
        <p:spPr/>
        <p:txBody>
          <a:bodyPr/>
          <a:lstStyle/>
          <a:p>
            <a:fld id="{90C742CE-B993-48F0-A83B-144A0AC53FD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7643A16-7B90-47F8-BFD2-0F2567061621}" type="datetime1">
              <a:rPr lang="en-US" smtClean="0"/>
              <a:t>2/11/2019</a:t>
            </a:fld>
            <a:endParaRPr lang="en-US"/>
          </a:p>
        </p:txBody>
      </p:sp>
      <p:sp>
        <p:nvSpPr>
          <p:cNvPr id="7" name="Slide Number Placeholder 6"/>
          <p:cNvSpPr>
            <a:spLocks noGrp="1"/>
          </p:cNvSpPr>
          <p:nvPr>
            <p:ph type="sldNum" sz="quarter" idx="11"/>
          </p:nvPr>
        </p:nvSpPr>
        <p:spPr/>
        <p:txBody>
          <a:bodyPr rtlCol="0"/>
          <a:lstStyle/>
          <a:p>
            <a:fld id="{90C742CE-B993-48F0-A83B-144A0AC53FDE}" type="slidenum">
              <a:rPr lang="en-US" smtClean="0"/>
              <a:t>‹#›</a:t>
            </a:fld>
            <a:endParaRPr lang="en-US"/>
          </a:p>
        </p:txBody>
      </p:sp>
      <p:sp>
        <p:nvSpPr>
          <p:cNvPr id="8" name="Footer Placeholder 7"/>
          <p:cNvSpPr>
            <a:spLocks noGrp="1"/>
          </p:cNvSpPr>
          <p:nvPr>
            <p:ph type="ftr" sz="quarter" idx="12"/>
          </p:nvPr>
        </p:nvSpPr>
        <p:spPr/>
        <p:txBody>
          <a:bodyPr rtlCol="0"/>
          <a:lstStyle/>
          <a:p>
            <a:r>
              <a:rPr lang="en-US"/>
              <a:t>Things Christians Are &amp; Are Not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02087-69E3-4A41-89D3-3D6A8A3EA24A}" type="datetime1">
              <a:rPr lang="en-US" smtClean="0"/>
              <a:t>2/11/2019</a:t>
            </a:fld>
            <a:endParaRPr lang="en-US"/>
          </a:p>
        </p:txBody>
      </p:sp>
      <p:sp>
        <p:nvSpPr>
          <p:cNvPr id="3" name="Footer Placeholder 2"/>
          <p:cNvSpPr>
            <a:spLocks noGrp="1"/>
          </p:cNvSpPr>
          <p:nvPr>
            <p:ph type="ftr" sz="quarter" idx="11"/>
          </p:nvPr>
        </p:nvSpPr>
        <p:spPr/>
        <p:txBody>
          <a:bodyPr/>
          <a:lstStyle/>
          <a:p>
            <a:r>
              <a:rPr lang="en-US"/>
              <a:t>Things Christians Are &amp; Are Not</a:t>
            </a:r>
          </a:p>
        </p:txBody>
      </p:sp>
      <p:sp>
        <p:nvSpPr>
          <p:cNvPr id="4" name="Slide Number Placeholder 3"/>
          <p:cNvSpPr>
            <a:spLocks noGrp="1"/>
          </p:cNvSpPr>
          <p:nvPr>
            <p:ph type="sldNum" sz="quarter" idx="12"/>
          </p:nvPr>
        </p:nvSpPr>
        <p:spPr/>
        <p:txBody>
          <a:bodyPr/>
          <a:lstStyle/>
          <a:p>
            <a:fld id="{90C742CE-B993-48F0-A83B-144A0AC53FD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A36B3DA-0F9A-43C6-BC64-63CBBD2B760A}" type="datetime1">
              <a:rPr lang="en-US" smtClean="0"/>
              <a:t>2/11/2019</a:t>
            </a:fld>
            <a:endParaRPr lang="en-US"/>
          </a:p>
        </p:txBody>
      </p:sp>
      <p:sp>
        <p:nvSpPr>
          <p:cNvPr id="22" name="Slide Number Placeholder 21"/>
          <p:cNvSpPr>
            <a:spLocks noGrp="1"/>
          </p:cNvSpPr>
          <p:nvPr>
            <p:ph type="sldNum" sz="quarter" idx="15"/>
          </p:nvPr>
        </p:nvSpPr>
        <p:spPr/>
        <p:txBody>
          <a:bodyPr rtlCol="0"/>
          <a:lstStyle/>
          <a:p>
            <a:fld id="{90C742CE-B993-48F0-A83B-144A0AC53FDE}" type="slidenum">
              <a:rPr lang="en-US" smtClean="0"/>
              <a:t>‹#›</a:t>
            </a:fld>
            <a:endParaRPr lang="en-US"/>
          </a:p>
        </p:txBody>
      </p:sp>
      <p:sp>
        <p:nvSpPr>
          <p:cNvPr id="23" name="Footer Placeholder 22"/>
          <p:cNvSpPr>
            <a:spLocks noGrp="1"/>
          </p:cNvSpPr>
          <p:nvPr>
            <p:ph type="ftr" sz="quarter" idx="16"/>
          </p:nvPr>
        </p:nvSpPr>
        <p:spPr/>
        <p:txBody>
          <a:bodyPr rtlCol="0"/>
          <a:lstStyle/>
          <a:p>
            <a:r>
              <a:rPr lang="en-US"/>
              <a:t>Things Christians Are &amp; Are Not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F083239-42DF-4EB1-B04C-5B9BC55BD567}" type="datetime1">
              <a:rPr lang="en-US" smtClean="0"/>
              <a:t>2/11/2019</a:t>
            </a:fld>
            <a:endParaRPr lang="en-US"/>
          </a:p>
        </p:txBody>
      </p:sp>
      <p:sp>
        <p:nvSpPr>
          <p:cNvPr id="18" name="Slide Number Placeholder 17"/>
          <p:cNvSpPr>
            <a:spLocks noGrp="1"/>
          </p:cNvSpPr>
          <p:nvPr>
            <p:ph type="sldNum" sz="quarter" idx="11"/>
          </p:nvPr>
        </p:nvSpPr>
        <p:spPr/>
        <p:txBody>
          <a:bodyPr rtlCol="0"/>
          <a:lstStyle/>
          <a:p>
            <a:fld id="{90C742CE-B993-48F0-A83B-144A0AC53FDE}" type="slidenum">
              <a:rPr lang="en-US" smtClean="0"/>
              <a:t>‹#›</a:t>
            </a:fld>
            <a:endParaRPr lang="en-US"/>
          </a:p>
        </p:txBody>
      </p:sp>
      <p:sp>
        <p:nvSpPr>
          <p:cNvPr id="21" name="Footer Placeholder 20"/>
          <p:cNvSpPr>
            <a:spLocks noGrp="1"/>
          </p:cNvSpPr>
          <p:nvPr>
            <p:ph type="ftr" sz="quarter" idx="12"/>
          </p:nvPr>
        </p:nvSpPr>
        <p:spPr/>
        <p:txBody>
          <a:bodyPr rtlCol="0"/>
          <a:lstStyle/>
          <a:p>
            <a:r>
              <a:rPr lang="en-US"/>
              <a:t>Things Christians Are &amp; Are Not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04805A-7CFB-4355-93F7-1F1C351ED521}" type="datetime1">
              <a:rPr lang="en-US" smtClean="0"/>
              <a:t>2/11/2019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a:t>Things Christians Are &amp; Are Not</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C742CE-B993-48F0-A83B-144A0AC53F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9BC73FA-D284-47C6-A087-ECA1CF716231}"/>
              </a:ext>
            </a:extLst>
          </p:cNvPr>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123" name="Rectangle 11">
            <a:extLst>
              <a:ext uri="{FF2B5EF4-FFF2-40B4-BE49-F238E27FC236}">
                <a16:creationId xmlns:a16="http://schemas.microsoft.com/office/drawing/2014/main" id="{CFC1878C-4836-44D1-99E3-B3D654DEEB9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Rectangle 22">
            <a:extLst>
              <a:ext uri="{FF2B5EF4-FFF2-40B4-BE49-F238E27FC236}">
                <a16:creationId xmlns:a16="http://schemas.microsoft.com/office/drawing/2014/main" id="{7E4EFF18-7814-47D5-B3EE-D43CA2D1D90C}"/>
              </a:ext>
            </a:extLst>
          </p:cNvPr>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a:solidFill>
                  <a:srgbClr val="1F497D"/>
                </a:solidFill>
                <a:latin typeface="+mn-lt"/>
                <a:ea typeface="+mn-lt"/>
                <a:cs typeface="+mn-lt"/>
              </a:defRPr>
            </a:lvl1pPr>
          </a:lstStyle>
          <a:p>
            <a:pPr>
              <a:defRPr/>
            </a:pPr>
            <a:fld id="{BDD3512E-30C4-4FB3-B1D7-DA78C3072904}" type="datetimeFigureOut">
              <a:rPr lang="en-US"/>
              <a:pPr>
                <a:defRPr/>
              </a:pPr>
              <a:t>2/11/2019</a:t>
            </a:fld>
            <a:endParaRPr/>
          </a:p>
        </p:txBody>
      </p:sp>
      <p:sp>
        <p:nvSpPr>
          <p:cNvPr id="18" name="Rectangle 18">
            <a:extLst>
              <a:ext uri="{FF2B5EF4-FFF2-40B4-BE49-F238E27FC236}">
                <a16:creationId xmlns:a16="http://schemas.microsoft.com/office/drawing/2014/main" id="{8EF6DF2A-04C7-4DFC-8465-7A9216A6219B}"/>
              </a:ext>
            </a:extLst>
          </p:cNvPr>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rgbClr val="1F497D"/>
                </a:solidFill>
                <a:latin typeface="+mn-lt"/>
                <a:ea typeface="+mn-lt"/>
                <a:cs typeface="+mn-lt"/>
              </a:defRPr>
            </a:lvl1pPr>
          </a:lstStyle>
          <a:p>
            <a:pPr>
              <a:defRPr/>
            </a:pPr>
            <a:endParaRPr/>
          </a:p>
        </p:txBody>
      </p:sp>
      <p:sp>
        <p:nvSpPr>
          <p:cNvPr id="13" name="Rectangle 15">
            <a:extLst>
              <a:ext uri="{FF2B5EF4-FFF2-40B4-BE49-F238E27FC236}">
                <a16:creationId xmlns:a16="http://schemas.microsoft.com/office/drawing/2014/main" id="{0290DE42-791C-447D-8C0F-9B7C9160C223}"/>
              </a:ext>
            </a:extLst>
          </p:cNvPr>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1F497D"/>
                </a:solidFill>
                <a:latin typeface="Candara" panose="020E0502030303020204" pitchFamily="34" charset="0"/>
                <a:ea typeface="Candara" panose="020E0502030303020204" pitchFamily="34" charset="0"/>
                <a:cs typeface="Candara" panose="020E0502030303020204" pitchFamily="34" charset="0"/>
              </a:defRPr>
            </a:lvl1pPr>
          </a:lstStyle>
          <a:p>
            <a:fld id="{4F99B20F-6064-4E22-A08C-FEC503A9C872}" type="slidenum">
              <a:rPr lang="en-US" altLang="en-US"/>
              <a:pPr/>
              <a:t>‹#›</a:t>
            </a:fld>
            <a:endParaRPr lang="en-US" altLang="en-US"/>
          </a:p>
        </p:txBody>
      </p:sp>
    </p:spTree>
    <p:extLst>
      <p:ext uri="{BB962C8B-B14F-4D97-AF65-F5344CB8AC3E}">
        <p14:creationId xmlns:p14="http://schemas.microsoft.com/office/powerpoint/2010/main" val="4022422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defPPr>
        <a:defRPr sz="4400">
          <a:solidFill>
            <a:schemeClr val="tx2">
              <a:shade val="85000"/>
              <a:satMod val="150000"/>
            </a:schemeClr>
          </a:solidFill>
          <a:latin typeface="+mj-lt"/>
          <a:ea typeface="+mj-ea"/>
          <a:cs typeface="+mj-cs"/>
        </a:defRPr>
      </a:defPPr>
      <a:lvl1pPr algn="ctr" rtl="0" eaLnBrk="1" fontAlgn="base" hangingPunct="1">
        <a:spcBef>
          <a:spcPct val="0"/>
        </a:spcBef>
        <a:spcAft>
          <a:spcPct val="0"/>
        </a:spcAft>
        <a:defRPr lang="en-US" sz="4800" b="1" kern="1200" dirty="0">
          <a:solidFill>
            <a:srgbClr val="06418A"/>
          </a:solidFill>
          <a:effectLst>
            <a:outerShdw blurRad="63500" dist="38100" dir="8220000" algn="tl" rotWithShape="0">
              <a:srgbClr val="000000">
                <a:alpha val="30000"/>
              </a:srgbClr>
            </a:outerShdw>
          </a:effectLst>
          <a:latin typeface="+mj-lt"/>
          <a:ea typeface="+mj-lt"/>
          <a:cs typeface="+mj-lt"/>
        </a:defRPr>
      </a:lvl1pPr>
      <a:lvl2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2pPr>
      <a:lvl3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3pPr>
      <a:lvl4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4pPr>
      <a:lvl5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5pPr>
      <a:lvl6pPr marL="4572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6pPr>
      <a:lvl7pPr marL="9144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7pPr>
      <a:lvl8pPr marL="13716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8pPr>
      <a:lvl9pPr marL="18288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9pPr>
    </p:titleStyle>
    <p:bodyStyle>
      <a:defPPr>
        <a:defRPr>
          <a:solidFill>
            <a:schemeClr val="tx1"/>
          </a:solidFill>
          <a:latin typeface="+mn-lt"/>
          <a:ea typeface="+mn-ea"/>
          <a:cs typeface="+mn-cs"/>
        </a:defRPr>
      </a:defPPr>
      <a:lvl1pPr indent="-273050" algn="l" rtl="0" eaLnBrk="1" fontAlgn="base" hangingPunct="1">
        <a:spcBef>
          <a:spcPct val="20000"/>
        </a:spcBef>
        <a:spcAft>
          <a:spcPct val="0"/>
        </a:spcAft>
        <a:buClr>
          <a:schemeClr val="accent1"/>
        </a:buClr>
        <a:buSzPct val="80000"/>
        <a:buFont typeface="Wingdings 2" panose="05020102010507070707" pitchFamily="18" charset="2"/>
        <a:buChar char=""/>
        <a:defRPr sz="2800">
          <a:solidFill>
            <a:schemeClr val="tx1"/>
          </a:solidFill>
          <a:latin typeface="+mn-lt"/>
          <a:ea typeface="+mn-lt"/>
          <a:cs typeface="+mn-lt"/>
        </a:defRPr>
      </a:lvl1pPr>
      <a:lvl2pPr marL="557213" indent="-228600" algn="l" rtl="0" eaLnBrk="1" fontAlgn="base" hangingPunct="1">
        <a:spcBef>
          <a:spcPct val="20000"/>
        </a:spcBef>
        <a:spcAft>
          <a:spcPct val="0"/>
        </a:spcAft>
        <a:buClr>
          <a:schemeClr val="tx2"/>
        </a:buClr>
        <a:buFont typeface="Wingdings 2" panose="05020102010507070707" pitchFamily="18" charset="2"/>
        <a:buChar char=""/>
        <a:defRPr sz="2200">
          <a:solidFill>
            <a:schemeClr val="tx1"/>
          </a:solidFill>
          <a:latin typeface="+mn-lt"/>
          <a:ea typeface="+mn-lt"/>
          <a:cs typeface="+mn-lt"/>
        </a:defRPr>
      </a:lvl2pPr>
      <a:lvl3pPr marL="812800" indent="-228600" algn="l" rtl="0" eaLnBrk="1" fontAlgn="base" hangingPunct="1">
        <a:spcBef>
          <a:spcPct val="20000"/>
        </a:spcBef>
        <a:spcAft>
          <a:spcPct val="0"/>
        </a:spcAft>
        <a:buClr>
          <a:schemeClr val="accent1"/>
        </a:buClr>
        <a:buFont typeface="Wingdings 2" panose="05020102010507070707" pitchFamily="18" charset="2"/>
        <a:buChar char=""/>
        <a:defRPr sz="2000">
          <a:solidFill>
            <a:schemeClr val="tx1"/>
          </a:solidFill>
          <a:latin typeface="+mn-lt"/>
          <a:ea typeface="+mn-lt"/>
          <a:cs typeface="+mn-lt"/>
        </a:defRPr>
      </a:lvl3pPr>
      <a:lvl4pPr marL="1068388" indent="-228600" algn="l" rtl="0" eaLnBrk="1" fontAlgn="base" hangingPunct="1">
        <a:spcBef>
          <a:spcPct val="20000"/>
        </a:spcBef>
        <a:spcAft>
          <a:spcPct val="0"/>
        </a:spcAft>
        <a:buClr>
          <a:schemeClr val="tx2"/>
        </a:buClr>
        <a:buFont typeface="Wingdings 2" panose="05020102010507070707" pitchFamily="18" charset="2"/>
        <a:buChar char=""/>
        <a:defRPr>
          <a:solidFill>
            <a:schemeClr val="tx1"/>
          </a:solidFill>
          <a:latin typeface="+mn-lt"/>
          <a:ea typeface="+mn-lt"/>
          <a:cs typeface="+mn-lt"/>
        </a:defRPr>
      </a:lvl4pPr>
      <a:lvl5pPr marL="1316038" indent="-228600" algn="l" rtl="0" eaLnBrk="1" fontAlgn="base" hangingPunct="1">
        <a:spcBef>
          <a:spcPct val="20000"/>
        </a:spcBef>
        <a:spcAft>
          <a:spcPct val="0"/>
        </a:spcAft>
        <a:buClr>
          <a:schemeClr val="accent1"/>
        </a:buClr>
        <a:buFont typeface="Wingdings 2" panose="05020102010507070707"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brajeshwar.com/2012/bible-and-password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4000"/>
                    </a14:imgEffect>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2149267" y="0"/>
            <a:ext cx="5486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38400" y="3436344"/>
            <a:ext cx="6019800" cy="1371600"/>
          </a:xfrm>
        </p:spPr>
        <p:txBody>
          <a:bodyPr>
            <a:noAutofit/>
          </a:bodyPr>
          <a:lstStyle/>
          <a:p>
            <a:r>
              <a:rPr lang="en-US" sz="4800" dirty="0">
                <a:latin typeface="Candara" panose="020E0502030303020204" pitchFamily="34" charset="0"/>
              </a:rPr>
              <a:t>What Is Your Religious Standard?</a:t>
            </a:r>
          </a:p>
        </p:txBody>
      </p:sp>
      <p:sp>
        <p:nvSpPr>
          <p:cNvPr id="3" name="Subtitle 2"/>
          <p:cNvSpPr>
            <a:spLocks noGrp="1"/>
          </p:cNvSpPr>
          <p:nvPr>
            <p:ph type="subTitle" idx="1"/>
          </p:nvPr>
        </p:nvSpPr>
        <p:spPr>
          <a:xfrm>
            <a:off x="2590800" y="4878341"/>
            <a:ext cx="2971800" cy="1371600"/>
          </a:xfrm>
        </p:spPr>
        <p:txBody>
          <a:bodyPr>
            <a:normAutofit/>
          </a:bodyPr>
          <a:lstStyle/>
          <a:p>
            <a:r>
              <a:rPr lang="en-US" sz="2400" dirty="0"/>
              <a:t>1 Peter 1:23-25</a:t>
            </a:r>
          </a:p>
          <a:p>
            <a:r>
              <a:rPr lang="en-US" sz="2400" dirty="0"/>
              <a:t>Hebrews 4:12-13</a:t>
            </a:r>
          </a:p>
        </p:txBody>
      </p:sp>
    </p:spTree>
    <p:extLst>
      <p:ext uri="{BB962C8B-B14F-4D97-AF65-F5344CB8AC3E}">
        <p14:creationId xmlns:p14="http://schemas.microsoft.com/office/powerpoint/2010/main" val="1510392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0073.popscreencdn.com/151379594_amazoncom-the-new-hiscox-guide-for-baptist-chur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809" y="76200"/>
            <a:ext cx="1456659" cy="1456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7467600" cy="1143000"/>
          </a:xfrm>
        </p:spPr>
        <p:txBody>
          <a:bodyPr>
            <a:normAutofit/>
          </a:bodyPr>
          <a:lstStyle/>
          <a:p>
            <a:r>
              <a:rPr lang="en-US" sz="4400" b="1" dirty="0">
                <a:latin typeface="Candara" panose="020E0502030303020204" pitchFamily="34" charset="0"/>
              </a:rPr>
              <a:t>Is it </a:t>
            </a:r>
            <a:r>
              <a:rPr lang="en-US" sz="4400" b="1" dirty="0">
                <a:solidFill>
                  <a:schemeClr val="tx1"/>
                </a:solidFill>
                <a:latin typeface="Candara" panose="020E0502030303020204" pitchFamily="34" charset="0"/>
              </a:rPr>
              <a:t>Human Creeds?</a:t>
            </a:r>
          </a:p>
        </p:txBody>
      </p:sp>
      <p:sp>
        <p:nvSpPr>
          <p:cNvPr id="3" name="Content Placeholder 2"/>
          <p:cNvSpPr>
            <a:spLocks noGrp="1"/>
          </p:cNvSpPr>
          <p:nvPr>
            <p:ph sz="quarter" idx="1"/>
          </p:nvPr>
        </p:nvSpPr>
        <p:spPr>
          <a:xfrm>
            <a:off x="381000" y="1532146"/>
            <a:ext cx="8001000" cy="5097254"/>
          </a:xfrm>
        </p:spPr>
        <p:txBody>
          <a:bodyPr>
            <a:normAutofit/>
          </a:bodyPr>
          <a:lstStyle/>
          <a:p>
            <a:r>
              <a:rPr lang="en-US" sz="2800" b="1" i="1" dirty="0">
                <a:latin typeface="Candara" panose="020E0502030303020204" pitchFamily="34" charset="0"/>
              </a:rPr>
              <a:t> “This people </a:t>
            </a:r>
            <a:r>
              <a:rPr lang="en-US" sz="2800" b="1" i="1" dirty="0" err="1">
                <a:latin typeface="Candara" panose="020E0502030303020204" pitchFamily="34" charset="0"/>
              </a:rPr>
              <a:t>draweth</a:t>
            </a:r>
            <a:r>
              <a:rPr lang="en-US" sz="2800" b="1" i="1" dirty="0">
                <a:latin typeface="Candara" panose="020E0502030303020204" pitchFamily="34" charset="0"/>
              </a:rPr>
              <a:t> nigh unto me with their mouth, and </a:t>
            </a:r>
            <a:r>
              <a:rPr lang="en-US" sz="2800" b="1" i="1" dirty="0" err="1">
                <a:latin typeface="Candara" panose="020E0502030303020204" pitchFamily="34" charset="0"/>
              </a:rPr>
              <a:t>honoureth</a:t>
            </a:r>
            <a:r>
              <a:rPr lang="en-US" sz="2800" b="1" i="1" dirty="0">
                <a:latin typeface="Candara" panose="020E0502030303020204" pitchFamily="34" charset="0"/>
              </a:rPr>
              <a:t> me with their lips; but their heart is far from me. </a:t>
            </a:r>
            <a:r>
              <a:rPr lang="en-US" sz="2800" b="1" i="1" dirty="0">
                <a:solidFill>
                  <a:schemeClr val="tx1">
                    <a:lumMod val="50000"/>
                    <a:lumOff val="50000"/>
                  </a:schemeClr>
                </a:solidFill>
                <a:latin typeface="Candara" panose="020E0502030303020204" pitchFamily="34" charset="0"/>
              </a:rPr>
              <a:t>9</a:t>
            </a:r>
            <a:r>
              <a:rPr lang="en-US" sz="2800" b="1" i="1" dirty="0">
                <a:latin typeface="Candara" panose="020E0502030303020204" pitchFamily="34" charset="0"/>
              </a:rPr>
              <a:t> But in vain they do worship me, teaching for doctrines the commandments of men”</a:t>
            </a:r>
          </a:p>
          <a:p>
            <a:pPr lvl="1"/>
            <a:r>
              <a:rPr lang="en-US" sz="2600" dirty="0">
                <a:latin typeface="Candara" panose="020E0502030303020204" pitchFamily="34" charset="0"/>
              </a:rPr>
              <a:t>Matthew 15:8-9</a:t>
            </a:r>
          </a:p>
        </p:txBody>
      </p:sp>
      <p:sp>
        <p:nvSpPr>
          <p:cNvPr id="5" name="Slide Number Placeholder 4">
            <a:extLst>
              <a:ext uri="{FF2B5EF4-FFF2-40B4-BE49-F238E27FC236}">
                <a16:creationId xmlns:a16="http://schemas.microsoft.com/office/drawing/2014/main" id="{6FAD7C1D-6BF0-4F6E-9022-C1BFA0CB81AC}"/>
              </a:ext>
            </a:extLst>
          </p:cNvPr>
          <p:cNvSpPr>
            <a:spLocks noGrp="1"/>
          </p:cNvSpPr>
          <p:nvPr>
            <p:ph type="sldNum" sz="quarter" idx="15"/>
          </p:nvPr>
        </p:nvSpPr>
        <p:spPr/>
        <p:txBody>
          <a:bodyPr/>
          <a:lstStyle/>
          <a:p>
            <a:fld id="{90C742CE-B993-48F0-A83B-144A0AC53FDE}" type="slidenum">
              <a:rPr lang="en-US" smtClean="0"/>
              <a:t>10</a:t>
            </a:fld>
            <a:endParaRPr lang="en-US"/>
          </a:p>
        </p:txBody>
      </p:sp>
    </p:spTree>
    <p:extLst>
      <p:ext uri="{BB962C8B-B14F-4D97-AF65-F5344CB8AC3E}">
        <p14:creationId xmlns:p14="http://schemas.microsoft.com/office/powerpoint/2010/main" val="1781394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dirty="0">
                <a:solidFill>
                  <a:schemeClr val="tx1"/>
                </a:solidFill>
                <a:latin typeface="Candara" panose="020E0502030303020204" pitchFamily="34" charset="0"/>
              </a:rPr>
              <a:t>Your Thoughts?</a:t>
            </a:r>
          </a:p>
        </p:txBody>
      </p:sp>
      <p:sp>
        <p:nvSpPr>
          <p:cNvPr id="3" name="Content Placeholder 2"/>
          <p:cNvSpPr>
            <a:spLocks noGrp="1"/>
          </p:cNvSpPr>
          <p:nvPr>
            <p:ph sz="quarter" idx="1"/>
          </p:nvPr>
        </p:nvSpPr>
        <p:spPr>
          <a:xfrm>
            <a:off x="306383" y="1609202"/>
            <a:ext cx="8134543" cy="5280606"/>
          </a:xfrm>
        </p:spPr>
        <p:txBody>
          <a:bodyPr>
            <a:normAutofit fontScale="92500" lnSpcReduction="10000"/>
          </a:bodyPr>
          <a:lstStyle/>
          <a:p>
            <a:r>
              <a:rPr lang="en-US" b="1" i="1" dirty="0">
                <a:latin typeface="Candara" panose="020E0502030303020204" pitchFamily="34" charset="0"/>
              </a:rPr>
              <a:t>“</a:t>
            </a:r>
            <a:r>
              <a:rPr lang="en-US" b="1" i="1" dirty="0">
                <a:solidFill>
                  <a:schemeClr val="tx1">
                    <a:lumMod val="50000"/>
                    <a:lumOff val="50000"/>
                  </a:schemeClr>
                </a:solidFill>
                <a:latin typeface="Candara" panose="020E0502030303020204" pitchFamily="34" charset="0"/>
              </a:rPr>
              <a:t>8 </a:t>
            </a:r>
            <a:r>
              <a:rPr lang="en-US" b="1" i="1" dirty="0">
                <a:latin typeface="Candara" panose="020E0502030303020204" pitchFamily="34" charset="0"/>
              </a:rPr>
              <a:t>For my thoughts are not your thoughts, neither are your ways my ways, </a:t>
            </a:r>
            <a:r>
              <a:rPr lang="en-US" b="1" i="1" dirty="0" err="1">
                <a:latin typeface="Candara" panose="020E0502030303020204" pitchFamily="34" charset="0"/>
              </a:rPr>
              <a:t>saith</a:t>
            </a:r>
            <a:r>
              <a:rPr lang="en-US" b="1" i="1" dirty="0">
                <a:latin typeface="Candara" panose="020E0502030303020204" pitchFamily="34" charset="0"/>
              </a:rPr>
              <a:t> the LORD. </a:t>
            </a:r>
            <a:r>
              <a:rPr lang="en-US" b="1" i="1" dirty="0">
                <a:solidFill>
                  <a:schemeClr val="tx1">
                    <a:lumMod val="50000"/>
                    <a:lumOff val="50000"/>
                  </a:schemeClr>
                </a:solidFill>
                <a:latin typeface="Candara" panose="020E0502030303020204" pitchFamily="34" charset="0"/>
              </a:rPr>
              <a:t>9</a:t>
            </a:r>
            <a:r>
              <a:rPr lang="en-US" b="1" i="1" dirty="0">
                <a:latin typeface="Candara" panose="020E0502030303020204" pitchFamily="34" charset="0"/>
              </a:rPr>
              <a:t> For as the heavens are higher than the earth, so are my ways higher than your ways, and my thoughts than your thoughts.”</a:t>
            </a:r>
          </a:p>
          <a:p>
            <a:pPr lvl="1"/>
            <a:r>
              <a:rPr lang="en-US" sz="2200" dirty="0">
                <a:latin typeface="Candara" panose="020E0502030303020204" pitchFamily="34" charset="0"/>
              </a:rPr>
              <a:t>Isaiah 55:8-9</a:t>
            </a:r>
            <a:endParaRPr lang="en-US" sz="2200" b="1" i="1" dirty="0">
              <a:latin typeface="Candara" panose="020E0502030303020204" pitchFamily="34" charset="0"/>
            </a:endParaRPr>
          </a:p>
          <a:p>
            <a:endParaRPr lang="en-US" sz="1000" dirty="0"/>
          </a:p>
          <a:p>
            <a:r>
              <a:rPr lang="en-US" b="1" i="1" dirty="0">
                <a:latin typeface="Candara" panose="020E0502030303020204" pitchFamily="34" charset="0"/>
              </a:rPr>
              <a:t> “</a:t>
            </a:r>
            <a:r>
              <a:rPr lang="en-US" b="1" i="1" dirty="0">
                <a:solidFill>
                  <a:schemeClr val="tx1">
                    <a:lumMod val="50000"/>
                    <a:lumOff val="50000"/>
                  </a:schemeClr>
                </a:solidFill>
                <a:latin typeface="Candara" panose="020E0502030303020204" pitchFamily="34" charset="0"/>
              </a:rPr>
              <a:t>10 </a:t>
            </a:r>
            <a:r>
              <a:rPr lang="en-US" b="1" i="1" dirty="0">
                <a:latin typeface="Candara" panose="020E0502030303020204" pitchFamily="34" charset="0"/>
              </a:rPr>
              <a:t>And Elisha sent a messenger unto him, saying, Go and wash in Jordan seven times, and thy flesh shall come again to thee, and thou shalt be clean. </a:t>
            </a:r>
            <a:r>
              <a:rPr lang="en-US" b="1" i="1" dirty="0">
                <a:solidFill>
                  <a:schemeClr val="bg1">
                    <a:lumMod val="50000"/>
                  </a:schemeClr>
                </a:solidFill>
                <a:latin typeface="Candara" panose="020E0502030303020204" pitchFamily="34" charset="0"/>
              </a:rPr>
              <a:t>11</a:t>
            </a:r>
            <a:r>
              <a:rPr lang="en-US" b="1" i="1" dirty="0">
                <a:latin typeface="Candara" panose="020E0502030303020204" pitchFamily="34" charset="0"/>
              </a:rPr>
              <a:t> But Naaman was wroth, and went away, and said, Behold, I thought, He will surely come out to me, and stand, and call on the name of the LORD his God, and strike his hand over the place, and recover the leper. </a:t>
            </a:r>
            <a:r>
              <a:rPr lang="en-US" b="1" i="1" dirty="0">
                <a:solidFill>
                  <a:schemeClr val="bg1">
                    <a:lumMod val="50000"/>
                  </a:schemeClr>
                </a:solidFill>
                <a:latin typeface="Candara" panose="020E0502030303020204" pitchFamily="34" charset="0"/>
              </a:rPr>
              <a:t>12</a:t>
            </a:r>
            <a:r>
              <a:rPr lang="en-US" b="1" i="1" dirty="0">
                <a:latin typeface="Candara" panose="020E0502030303020204" pitchFamily="34" charset="0"/>
              </a:rPr>
              <a:t> Are not Abana and </a:t>
            </a:r>
            <a:r>
              <a:rPr lang="en-US" b="1" i="1" dirty="0" err="1">
                <a:latin typeface="Candara" panose="020E0502030303020204" pitchFamily="34" charset="0"/>
              </a:rPr>
              <a:t>Pharpar</a:t>
            </a:r>
            <a:r>
              <a:rPr lang="en-US" b="1" i="1" dirty="0">
                <a:latin typeface="Candara" panose="020E0502030303020204" pitchFamily="34" charset="0"/>
              </a:rPr>
              <a:t>, rivers of Damascus, better than all the waters of Israel? may I not wash in them, and be clean? So he turned and went away in a rage.” </a:t>
            </a:r>
          </a:p>
          <a:p>
            <a:pPr lvl="1"/>
            <a:r>
              <a:rPr lang="en-US" sz="1900" dirty="0">
                <a:latin typeface="Candara" panose="020E0502030303020204" pitchFamily="34" charset="0"/>
              </a:rPr>
              <a:t>2 Kings 5:10-12</a:t>
            </a:r>
          </a:p>
        </p:txBody>
      </p:sp>
      <p:pic>
        <p:nvPicPr>
          <p:cNvPr id="8194" name="Picture 2" descr="C:\Users\Owner\AppData\Local\Microsoft\Windows\Temporary Internet Files\Content.IE5\DJRJU4HP\MC900384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2956" y="50558"/>
            <a:ext cx="1165825" cy="1454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D8E6C27-CFA4-4D3A-B489-5688AAF67FC0}"/>
              </a:ext>
            </a:extLst>
          </p:cNvPr>
          <p:cNvSpPr>
            <a:spLocks noGrp="1"/>
          </p:cNvSpPr>
          <p:nvPr>
            <p:ph type="sldNum" sz="quarter" idx="15"/>
          </p:nvPr>
        </p:nvSpPr>
        <p:spPr/>
        <p:txBody>
          <a:bodyPr/>
          <a:lstStyle/>
          <a:p>
            <a:fld id="{90C742CE-B993-48F0-A83B-144A0AC53FDE}" type="slidenum">
              <a:rPr lang="en-US" smtClean="0"/>
              <a:t>11</a:t>
            </a:fld>
            <a:endParaRPr lang="en-US"/>
          </a:p>
        </p:txBody>
      </p:sp>
    </p:spTree>
    <p:extLst>
      <p:ext uri="{BB962C8B-B14F-4D97-AF65-F5344CB8AC3E}">
        <p14:creationId xmlns:p14="http://schemas.microsoft.com/office/powerpoint/2010/main" val="3971466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B8234D76-782B-4549-98D0-E5188B1C5E77}"/>
              </a:ext>
            </a:extLst>
          </p:cNvPr>
          <p:cNvSpPr txBox="1">
            <a:spLocks noChangeArrowheads="1"/>
          </p:cNvSpPr>
          <p:nvPr/>
        </p:nvSpPr>
        <p:spPr bwMode="auto">
          <a:xfrm>
            <a:off x="352926" y="2322325"/>
            <a:ext cx="8686800" cy="3724096"/>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0" b="1" i="0" u="none" strike="noStrike" kern="1200" cap="none" spc="0" normalizeH="0" baseline="0" noProof="0" dirty="0">
                <a:ln>
                  <a:noFill/>
                </a:ln>
                <a:solidFill>
                  <a:srgbClr val="FF0000"/>
                </a:solidFill>
                <a:effectLst>
                  <a:outerShdw blurRad="50800" dist="38100" dir="5400000" algn="t" rotWithShape="0">
                    <a:prstClr val="black">
                      <a:alpha val="40000"/>
                    </a:prstClr>
                  </a:outerShdw>
                </a:effectLst>
                <a:uLnTx/>
                <a:uFillTx/>
                <a:latin typeface="Candara"/>
                <a:ea typeface="+mn-ea"/>
                <a:cs typeface="Arial" panose="020B0604020202020204" pitchFamily="34" charset="0"/>
              </a:rPr>
              <a:t>FOR</a:t>
            </a:r>
            <a:br>
              <a:rPr kumimoji="0" lang="en-US" sz="15600" b="0" i="1" u="none" strike="noStrike" kern="1200" cap="none" spc="0" normalizeH="0" baseline="0" noProof="0" dirty="0">
                <a:ln>
                  <a:noFill/>
                </a:ln>
                <a:solidFill>
                  <a:prstClr val="black"/>
                </a:solidFill>
                <a:effectLst/>
                <a:uLnTx/>
                <a:uFillTx/>
                <a:latin typeface="Bully" pitchFamily="2" charset="0"/>
                <a:ea typeface="+mn-ea"/>
                <a:cs typeface="Arial" panose="020B0604020202020204" pitchFamily="34" charset="0"/>
              </a:rPr>
            </a:br>
            <a:endParaRPr kumimoji="0" lang="en-US" sz="3600" b="1" i="1"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2" name="TextBox 1">
            <a:extLst>
              <a:ext uri="{FF2B5EF4-FFF2-40B4-BE49-F238E27FC236}">
                <a16:creationId xmlns:a16="http://schemas.microsoft.com/office/drawing/2014/main" id="{2222A2C6-5178-49EA-8501-CF8B0B423410}"/>
              </a:ext>
            </a:extLst>
          </p:cNvPr>
          <p:cNvSpPr txBox="1"/>
          <p:nvPr/>
        </p:nvSpPr>
        <p:spPr>
          <a:xfrm>
            <a:off x="441158" y="1350189"/>
            <a:ext cx="83820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ndara"/>
                <a:ea typeface="+mn-ea"/>
                <a:cs typeface="Arial" panose="020B0604020202020204" pitchFamily="34" charset="0"/>
              </a:rPr>
              <a:t>For you are </a:t>
            </a:r>
            <a:r>
              <a:rPr kumimoji="0" lang="en-US" sz="3600" b="1" i="1" u="none" strike="noStrike" kern="1200" cap="none" spc="0" normalizeH="0" baseline="0" noProof="0" dirty="0">
                <a:ln>
                  <a:noFill/>
                </a:ln>
                <a:solidFill>
                  <a:srgbClr val="FF0000"/>
                </a:solidFill>
                <a:effectLst/>
                <a:uLnTx/>
                <a:uFillTx/>
                <a:latin typeface="Candara"/>
                <a:ea typeface="+mn-ea"/>
                <a:cs typeface="Arial" panose="020B0604020202020204" pitchFamily="34" charset="0"/>
              </a:rPr>
              <a:t>(presently) </a:t>
            </a:r>
            <a:r>
              <a:rPr kumimoji="0" lang="en-US" sz="3600" b="1" i="1" u="none" strike="noStrike" kern="1200" cap="none" spc="0" normalizeH="0" baseline="0" noProof="0" dirty="0">
                <a:ln>
                  <a:noFill/>
                </a:ln>
                <a:solidFill>
                  <a:prstClr val="black"/>
                </a:solidFill>
                <a:effectLst/>
                <a:uLnTx/>
                <a:uFillTx/>
                <a:latin typeface="Candara"/>
                <a:ea typeface="+mn-ea"/>
                <a:cs typeface="Arial" panose="020B0604020202020204" pitchFamily="34" charset="0"/>
              </a:rPr>
              <a:t>all the </a:t>
            </a:r>
            <a:r>
              <a:rPr kumimoji="0" lang="en-US" sz="3600" b="1" i="1" u="sng" strike="noStrike" kern="1200" cap="none" spc="0" normalizeH="0" baseline="0" noProof="0" dirty="0">
                <a:ln>
                  <a:noFill/>
                </a:ln>
                <a:solidFill>
                  <a:prstClr val="black"/>
                </a:solidFill>
                <a:effectLst/>
                <a:uLnTx/>
                <a:uFillTx/>
                <a:latin typeface="Candara"/>
                <a:ea typeface="+mn-ea"/>
                <a:cs typeface="Arial" panose="020B0604020202020204" pitchFamily="34" charset="0"/>
              </a:rPr>
              <a:t>children</a:t>
            </a:r>
            <a:r>
              <a:rPr kumimoji="0" lang="en-US" sz="3600" b="1" i="1" u="none" strike="noStrike" kern="1200" cap="none" spc="0" normalizeH="0" baseline="0" noProof="0" dirty="0">
                <a:ln>
                  <a:noFill/>
                </a:ln>
                <a:solidFill>
                  <a:prstClr val="black"/>
                </a:solidFill>
                <a:effectLst/>
                <a:uLnTx/>
                <a:uFillTx/>
                <a:latin typeface="Candara"/>
                <a:ea typeface="+mn-ea"/>
                <a:cs typeface="Arial" panose="020B0604020202020204" pitchFamily="34" charset="0"/>
              </a:rPr>
              <a:t> of God by faith in Christ Jesus</a:t>
            </a:r>
            <a:endParaRPr kumimoji="0" lang="en-US" sz="3600" b="0" i="0" u="none" strike="noStrike" kern="1200" cap="none" spc="0" normalizeH="0" baseline="0" noProof="0" dirty="0">
              <a:ln>
                <a:noFill/>
              </a:ln>
              <a:solidFill>
                <a:prstClr val="black"/>
              </a:solidFill>
              <a:effectLst/>
              <a:uLnTx/>
              <a:uFillTx/>
              <a:latin typeface="Candara"/>
              <a:ea typeface="+mn-ea"/>
              <a:cs typeface="Arial" panose="020B0604020202020204" pitchFamily="34" charset="0"/>
            </a:endParaRPr>
          </a:p>
        </p:txBody>
      </p:sp>
      <p:sp>
        <p:nvSpPr>
          <p:cNvPr id="5" name="TextBox 4">
            <a:extLst>
              <a:ext uri="{FF2B5EF4-FFF2-40B4-BE49-F238E27FC236}">
                <a16:creationId xmlns:a16="http://schemas.microsoft.com/office/drawing/2014/main" id="{249A9829-01EB-448C-A94C-3DB880DCC6E0}"/>
              </a:ext>
            </a:extLst>
          </p:cNvPr>
          <p:cNvSpPr txBox="1"/>
          <p:nvPr/>
        </p:nvSpPr>
        <p:spPr>
          <a:xfrm>
            <a:off x="1" y="5029200"/>
            <a:ext cx="9039726"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ndara"/>
                <a:ea typeface="+mn-ea"/>
                <a:cs typeface="Arial" panose="020B0604020202020204" pitchFamily="34" charset="0"/>
              </a:rPr>
              <a:t>as many of you as have been </a:t>
            </a:r>
            <a:r>
              <a:rPr kumimoji="0" lang="en-US" sz="3600" b="1" i="1" u="none" strike="noStrike" kern="1200" cap="none" spc="0" normalizeH="0" baseline="0" noProof="0" dirty="0">
                <a:ln>
                  <a:noFill/>
                </a:ln>
                <a:solidFill>
                  <a:srgbClr val="FF0000"/>
                </a:solidFill>
                <a:effectLst/>
                <a:uLnTx/>
                <a:uFillTx/>
                <a:latin typeface="Candara"/>
                <a:ea typeface="+mn-ea"/>
                <a:cs typeface="Arial" panose="020B0604020202020204" pitchFamily="34" charset="0"/>
              </a:rPr>
              <a:t>(in the past)</a:t>
            </a:r>
            <a:r>
              <a:rPr kumimoji="0" lang="en-US" sz="3600" b="1" i="1" u="none" strike="noStrike" kern="1200" cap="none" spc="0" normalizeH="0" baseline="0" noProof="0" dirty="0">
                <a:ln>
                  <a:noFill/>
                </a:ln>
                <a:solidFill>
                  <a:prstClr val="black"/>
                </a:solidFill>
                <a:effectLst/>
                <a:uLnTx/>
                <a:uFillTx/>
                <a:latin typeface="Candara"/>
                <a:ea typeface="+mn-ea"/>
                <a:cs typeface="Arial" panose="020B0604020202020204" pitchFamily="34" charset="0"/>
              </a:rPr>
              <a:t> baptized into Christ Jesus have put on Christ</a:t>
            </a:r>
            <a:endParaRPr kumimoji="0" lang="en-US" sz="3600" b="0" i="0" u="none" strike="noStrike" kern="1200" cap="none" spc="0" normalizeH="0" baseline="0" noProof="0" dirty="0">
              <a:ln>
                <a:noFill/>
              </a:ln>
              <a:solidFill>
                <a:prstClr val="black"/>
              </a:solidFill>
              <a:effectLst/>
              <a:uLnTx/>
              <a:uFillTx/>
              <a:latin typeface="Candara"/>
              <a:ea typeface="+mn-ea"/>
              <a:cs typeface="Arial" panose="020B0604020202020204" pitchFamily="34" charset="0"/>
            </a:endParaRPr>
          </a:p>
        </p:txBody>
      </p:sp>
      <p:sp>
        <p:nvSpPr>
          <p:cNvPr id="6" name="Title 1">
            <a:extLst>
              <a:ext uri="{FF2B5EF4-FFF2-40B4-BE49-F238E27FC236}">
                <a16:creationId xmlns:a16="http://schemas.microsoft.com/office/drawing/2014/main" id="{5C38454F-0524-4EB6-9A17-E1F680198151}"/>
              </a:ext>
            </a:extLst>
          </p:cNvPr>
          <p:cNvSpPr txBox="1">
            <a:spLocks/>
          </p:cNvSpPr>
          <p:nvPr/>
        </p:nvSpPr>
        <p:spPr>
          <a:xfrm>
            <a:off x="457200" y="224589"/>
            <a:ext cx="8229600" cy="1143000"/>
          </a:xfrm>
          <a:prstGeom prst="rect">
            <a:avLst/>
          </a:prstGeom>
        </p:spPr>
        <p:txBody>
          <a:bodyPr/>
          <a:lstStyle>
            <a:defPPr>
              <a:defRPr sz="4400">
                <a:solidFill>
                  <a:schemeClr val="tx2">
                    <a:shade val="85000"/>
                    <a:satMod val="150000"/>
                  </a:schemeClr>
                </a:solidFill>
                <a:latin typeface="+mj-lt"/>
                <a:ea typeface="+mj-ea"/>
                <a:cs typeface="+mj-cs"/>
              </a:defRPr>
            </a:defPPr>
            <a:lvl1pPr algn="ctr" rtl="0" eaLnBrk="1" fontAlgn="base" hangingPunct="1">
              <a:spcBef>
                <a:spcPct val="0"/>
              </a:spcBef>
              <a:spcAft>
                <a:spcPct val="0"/>
              </a:spcAft>
              <a:defRPr lang="en-US" sz="4800" b="1" kern="1200" dirty="0">
                <a:solidFill>
                  <a:srgbClr val="06418A"/>
                </a:solidFill>
                <a:effectLst>
                  <a:outerShdw blurRad="63500" dist="38100" dir="8220000" algn="tl" rotWithShape="0">
                    <a:srgbClr val="000000">
                      <a:alpha val="30000"/>
                    </a:srgbClr>
                  </a:outerShdw>
                </a:effectLst>
                <a:latin typeface="+mj-lt"/>
                <a:ea typeface="+mj-lt"/>
                <a:cs typeface="+mj-lt"/>
              </a:defRPr>
            </a:lvl1pPr>
            <a:lvl2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2pPr>
            <a:lvl3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3pPr>
            <a:lvl4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4pPr>
            <a:lvl5pPr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5pPr>
            <a:lvl6pPr marL="4572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6pPr>
            <a:lvl7pPr marL="9144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7pPr>
            <a:lvl8pPr marL="13716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8pPr>
            <a:lvl9pPr marL="1828800" algn="ctr" rtl="0" eaLnBrk="1" fontAlgn="base" hangingPunct="1">
              <a:spcBef>
                <a:spcPct val="0"/>
              </a:spcBef>
              <a:spcAft>
                <a:spcPct val="0"/>
              </a:spcAft>
              <a:defRPr sz="4800" b="1">
                <a:solidFill>
                  <a:srgbClr val="06418A"/>
                </a:solidFill>
                <a:latin typeface="Candara" panose="020E0502030303020204" pitchFamily="34" charset="0"/>
                <a:ea typeface="Candara" panose="020E0502030303020204" pitchFamily="34" charset="0"/>
                <a:cs typeface="Candara" panose="020E0502030303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6418A"/>
                </a:solidFill>
                <a:effectLst>
                  <a:outerShdw blurRad="63500" dist="38100" dir="8220000" algn="tl" rotWithShape="0">
                    <a:srgbClr val="000000">
                      <a:alpha val="30000"/>
                    </a:srgbClr>
                  </a:outerShdw>
                </a:effectLst>
                <a:uLnTx/>
                <a:uFillTx/>
                <a:latin typeface="Candara"/>
              </a:rPr>
              <a:t>Galatians 3:26, 27</a:t>
            </a:r>
          </a:p>
        </p:txBody>
      </p:sp>
    </p:spTree>
    <p:extLst>
      <p:ext uri="{BB962C8B-B14F-4D97-AF65-F5344CB8AC3E}">
        <p14:creationId xmlns:p14="http://schemas.microsoft.com/office/powerpoint/2010/main" val="811329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dirty="0">
                <a:solidFill>
                  <a:schemeClr val="tx1"/>
                </a:solidFill>
                <a:latin typeface="Candara" panose="020E0502030303020204" pitchFamily="34" charset="0"/>
              </a:rPr>
              <a:t>Your Thoughts?</a:t>
            </a:r>
          </a:p>
        </p:txBody>
      </p:sp>
      <p:sp>
        <p:nvSpPr>
          <p:cNvPr id="3" name="Content Placeholder 2"/>
          <p:cNvSpPr>
            <a:spLocks noGrp="1"/>
          </p:cNvSpPr>
          <p:nvPr>
            <p:ph sz="quarter" idx="1"/>
          </p:nvPr>
        </p:nvSpPr>
        <p:spPr>
          <a:xfrm>
            <a:off x="306756" y="1609078"/>
            <a:ext cx="8080420" cy="4873752"/>
          </a:xfrm>
        </p:spPr>
        <p:txBody>
          <a:bodyPr>
            <a:normAutofit fontScale="92500"/>
          </a:bodyPr>
          <a:lstStyle/>
          <a:p>
            <a:r>
              <a:rPr lang="en-US" b="1" i="1" dirty="0">
                <a:latin typeface="Candara" panose="020E0502030303020204" pitchFamily="34" charset="0"/>
              </a:rPr>
              <a:t>“</a:t>
            </a:r>
            <a:r>
              <a:rPr lang="en-US" b="1" i="1" dirty="0">
                <a:solidFill>
                  <a:schemeClr val="tx1">
                    <a:lumMod val="50000"/>
                    <a:lumOff val="50000"/>
                  </a:schemeClr>
                </a:solidFill>
                <a:latin typeface="Candara" panose="020E0502030303020204" pitchFamily="34" charset="0"/>
              </a:rPr>
              <a:t>9 </a:t>
            </a:r>
            <a:r>
              <a:rPr lang="en-US" b="1" i="1" dirty="0">
                <a:latin typeface="Candara" panose="020E0502030303020204" pitchFamily="34" charset="0"/>
              </a:rPr>
              <a:t>I verily thought with myself, that I ought to do many things contrary to the name of Jesus of Nazareth.</a:t>
            </a:r>
            <a:r>
              <a:rPr lang="en-US" b="1" i="1" dirty="0">
                <a:solidFill>
                  <a:schemeClr val="tx1">
                    <a:lumMod val="50000"/>
                    <a:lumOff val="50000"/>
                  </a:schemeClr>
                </a:solidFill>
                <a:latin typeface="Candara" panose="020E0502030303020204" pitchFamily="34" charset="0"/>
              </a:rPr>
              <a:t> 10 </a:t>
            </a:r>
            <a:r>
              <a:rPr lang="en-US" b="1" i="1" dirty="0">
                <a:latin typeface="Candara" panose="020E0502030303020204" pitchFamily="34" charset="0"/>
              </a:rPr>
              <a:t>Which thing I also did in Jerusalem: and many of the saints did I shut up in prison, having received authority from the chief priests; and when they were put to death, I gave my voice against them.</a:t>
            </a:r>
            <a:r>
              <a:rPr lang="en-US" b="1" i="1" dirty="0">
                <a:solidFill>
                  <a:schemeClr val="tx1">
                    <a:lumMod val="50000"/>
                    <a:lumOff val="50000"/>
                  </a:schemeClr>
                </a:solidFill>
                <a:latin typeface="Candara" panose="020E0502030303020204" pitchFamily="34" charset="0"/>
              </a:rPr>
              <a:t> 11 </a:t>
            </a:r>
            <a:r>
              <a:rPr lang="en-US" b="1" i="1" dirty="0">
                <a:latin typeface="Candara" panose="020E0502030303020204" pitchFamily="34" charset="0"/>
              </a:rPr>
              <a:t>And I punished them oft in every synagogue, and compelled them to blaspheme; and being exceedingly mad against them, I persecuted them even unto strange cities.”</a:t>
            </a:r>
          </a:p>
          <a:p>
            <a:pPr lvl="1"/>
            <a:r>
              <a:rPr lang="en-US" sz="2200" dirty="0">
                <a:latin typeface="Candara" panose="020E0502030303020204" pitchFamily="34" charset="0"/>
              </a:rPr>
              <a:t>Acts 26:9-11</a:t>
            </a:r>
          </a:p>
          <a:p>
            <a:pPr marL="365760" lvl="1" indent="0">
              <a:buNone/>
            </a:pPr>
            <a:endParaRPr lang="en-US" sz="1000" dirty="0">
              <a:latin typeface="Candara" panose="020E0502030303020204" pitchFamily="34" charset="0"/>
            </a:endParaRPr>
          </a:p>
          <a:p>
            <a:r>
              <a:rPr lang="en-US" b="1" i="1" dirty="0">
                <a:latin typeface="Candara" panose="020E0502030303020204" pitchFamily="34" charset="0"/>
              </a:rPr>
              <a:t> “Casting down imaginations, and every high thing that </a:t>
            </a:r>
            <a:r>
              <a:rPr lang="en-US" b="1" i="1" dirty="0" err="1">
                <a:latin typeface="Candara" panose="020E0502030303020204" pitchFamily="34" charset="0"/>
              </a:rPr>
              <a:t>exalteth</a:t>
            </a:r>
            <a:r>
              <a:rPr lang="en-US" b="1" i="1" dirty="0">
                <a:latin typeface="Candara" panose="020E0502030303020204" pitchFamily="34" charset="0"/>
              </a:rPr>
              <a:t> itself against the knowledge of God, and bringing into captivity every thought to the obedience of Christ.”</a:t>
            </a:r>
          </a:p>
          <a:p>
            <a:pPr lvl="1"/>
            <a:r>
              <a:rPr lang="en-US" sz="2200" dirty="0">
                <a:latin typeface="Candara" panose="020E0502030303020204" pitchFamily="34" charset="0"/>
              </a:rPr>
              <a:t>2 Corinthians 10:5</a:t>
            </a:r>
          </a:p>
        </p:txBody>
      </p:sp>
      <p:pic>
        <p:nvPicPr>
          <p:cNvPr id="8194" name="Picture 2" descr="C:\Users\Owner\AppData\Local\Microsoft\Windows\Temporary Internet Files\Content.IE5\DJRJU4HP\MC900384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2956" y="50558"/>
            <a:ext cx="1165825" cy="1454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95F70A0-BD1C-4EDE-843B-D1DE5753FCEA}"/>
              </a:ext>
            </a:extLst>
          </p:cNvPr>
          <p:cNvSpPr>
            <a:spLocks noGrp="1"/>
          </p:cNvSpPr>
          <p:nvPr>
            <p:ph type="sldNum" sz="quarter" idx="15"/>
          </p:nvPr>
        </p:nvSpPr>
        <p:spPr/>
        <p:txBody>
          <a:bodyPr/>
          <a:lstStyle/>
          <a:p>
            <a:fld id="{90C742CE-B993-48F0-A83B-144A0AC53FDE}" type="slidenum">
              <a:rPr lang="en-US" smtClean="0"/>
              <a:t>13</a:t>
            </a:fld>
            <a:endParaRPr lang="en-US"/>
          </a:p>
        </p:txBody>
      </p:sp>
    </p:spTree>
    <p:extLst>
      <p:ext uri="{BB962C8B-B14F-4D97-AF65-F5344CB8AC3E}">
        <p14:creationId xmlns:p14="http://schemas.microsoft.com/office/powerpoint/2010/main" val="4168939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“I Don’t See Why Not”?</a:t>
            </a:r>
          </a:p>
        </p:txBody>
      </p:sp>
      <p:sp>
        <p:nvSpPr>
          <p:cNvPr id="3" name="Content Placeholder 2"/>
          <p:cNvSpPr>
            <a:spLocks noGrp="1"/>
          </p:cNvSpPr>
          <p:nvPr>
            <p:ph sz="quarter" idx="1"/>
          </p:nvPr>
        </p:nvSpPr>
        <p:spPr>
          <a:xfrm>
            <a:off x="377780" y="1600200"/>
            <a:ext cx="8080420" cy="5029200"/>
          </a:xfrm>
        </p:spPr>
        <p:txBody>
          <a:bodyPr>
            <a:normAutofit fontScale="77500" lnSpcReduction="20000"/>
          </a:bodyPr>
          <a:lstStyle/>
          <a:p>
            <a:r>
              <a:rPr lang="en-US" sz="2600" b="1" i="1" dirty="0">
                <a:latin typeface="Candara" panose="020E0502030303020204" pitchFamily="34" charset="0"/>
              </a:rPr>
              <a:t>“</a:t>
            </a:r>
            <a:r>
              <a:rPr lang="en-US" sz="2600" b="1" i="1" dirty="0">
                <a:solidFill>
                  <a:schemeClr val="tx1">
                    <a:lumMod val="50000"/>
                    <a:lumOff val="50000"/>
                  </a:schemeClr>
                </a:solidFill>
                <a:latin typeface="Candara" panose="020E0502030303020204" pitchFamily="34" charset="0"/>
              </a:rPr>
              <a:t>1</a:t>
            </a:r>
            <a:r>
              <a:rPr lang="en-US" sz="2600" b="1" i="1" dirty="0">
                <a:latin typeface="Candara" panose="020E0502030303020204" pitchFamily="34" charset="0"/>
              </a:rPr>
              <a:t> But a certain man named Ananias, with </a:t>
            </a:r>
            <a:r>
              <a:rPr lang="en-US" sz="2600" b="1" i="1" dirty="0" err="1">
                <a:latin typeface="Candara" panose="020E0502030303020204" pitchFamily="34" charset="0"/>
              </a:rPr>
              <a:t>Sapphira</a:t>
            </a:r>
            <a:r>
              <a:rPr lang="en-US" sz="2600" b="1" i="1" dirty="0">
                <a:latin typeface="Candara" panose="020E0502030303020204" pitchFamily="34" charset="0"/>
              </a:rPr>
              <a:t> his wife, sold a possession, </a:t>
            </a:r>
            <a:r>
              <a:rPr lang="en-US" sz="2600" b="1" i="1" dirty="0">
                <a:solidFill>
                  <a:schemeClr val="tx1">
                    <a:lumMod val="50000"/>
                    <a:lumOff val="50000"/>
                  </a:schemeClr>
                </a:solidFill>
                <a:latin typeface="Candara" panose="020E0502030303020204" pitchFamily="34" charset="0"/>
              </a:rPr>
              <a:t>2</a:t>
            </a:r>
            <a:r>
              <a:rPr lang="en-US" sz="2600" b="1" i="1" dirty="0">
                <a:latin typeface="Candara" panose="020E0502030303020204" pitchFamily="34" charset="0"/>
              </a:rPr>
              <a:t> And kept back part of the price, his wife also being privy to it, and brought a certain part, and laid it at the apostles’ feet.</a:t>
            </a:r>
            <a:r>
              <a:rPr lang="en-US" sz="2600" b="1" i="1" dirty="0">
                <a:solidFill>
                  <a:schemeClr val="tx1">
                    <a:lumMod val="50000"/>
                    <a:lumOff val="50000"/>
                  </a:schemeClr>
                </a:solidFill>
                <a:latin typeface="Candara" panose="020E0502030303020204" pitchFamily="34" charset="0"/>
              </a:rPr>
              <a:t> 3 </a:t>
            </a:r>
            <a:r>
              <a:rPr lang="en-US" sz="2600" b="1" i="1" dirty="0">
                <a:latin typeface="Candara" panose="020E0502030303020204" pitchFamily="34" charset="0"/>
              </a:rPr>
              <a:t>But Peter said, Ananias, why hath Satan filled </a:t>
            </a:r>
            <a:r>
              <a:rPr lang="en-US" sz="2600" b="1" i="1" dirty="0" err="1">
                <a:latin typeface="Candara" panose="020E0502030303020204" pitchFamily="34" charset="0"/>
              </a:rPr>
              <a:t>thine</a:t>
            </a:r>
            <a:r>
              <a:rPr lang="en-US" sz="2600" b="1" i="1" dirty="0">
                <a:latin typeface="Candara" panose="020E0502030303020204" pitchFamily="34" charset="0"/>
              </a:rPr>
              <a:t> heart to lie to the Holy Ghost, and to keep back part of the price of the land? </a:t>
            </a:r>
            <a:r>
              <a:rPr lang="en-US" sz="2600" b="1" i="1" dirty="0">
                <a:solidFill>
                  <a:schemeClr val="tx1">
                    <a:lumMod val="50000"/>
                    <a:lumOff val="50000"/>
                  </a:schemeClr>
                </a:solidFill>
                <a:latin typeface="Candara" panose="020E0502030303020204" pitchFamily="34" charset="0"/>
              </a:rPr>
              <a:t>4</a:t>
            </a:r>
            <a:r>
              <a:rPr lang="en-US" sz="2600" b="1" i="1" dirty="0">
                <a:latin typeface="Candara" panose="020E0502030303020204" pitchFamily="34" charset="0"/>
              </a:rPr>
              <a:t> Whiles it remained, was it not </a:t>
            </a:r>
            <a:r>
              <a:rPr lang="en-US" sz="2600" b="1" i="1" dirty="0" err="1">
                <a:latin typeface="Candara" panose="020E0502030303020204" pitchFamily="34" charset="0"/>
              </a:rPr>
              <a:t>thine</a:t>
            </a:r>
            <a:r>
              <a:rPr lang="en-US" sz="2600" b="1" i="1" dirty="0">
                <a:latin typeface="Candara" panose="020E0502030303020204" pitchFamily="34" charset="0"/>
              </a:rPr>
              <a:t> own? and after it was sold, was it not in </a:t>
            </a:r>
            <a:r>
              <a:rPr lang="en-US" sz="2600" b="1" i="1" dirty="0" err="1">
                <a:latin typeface="Candara" panose="020E0502030303020204" pitchFamily="34" charset="0"/>
              </a:rPr>
              <a:t>thine</a:t>
            </a:r>
            <a:r>
              <a:rPr lang="en-US" sz="2600" b="1" i="1" dirty="0">
                <a:latin typeface="Candara" panose="020E0502030303020204" pitchFamily="34" charset="0"/>
              </a:rPr>
              <a:t> own power? why hast thou conceived this thing in </a:t>
            </a:r>
            <a:r>
              <a:rPr lang="en-US" sz="2600" b="1" i="1" dirty="0" err="1">
                <a:latin typeface="Candara" panose="020E0502030303020204" pitchFamily="34" charset="0"/>
              </a:rPr>
              <a:t>thine</a:t>
            </a:r>
            <a:r>
              <a:rPr lang="en-US" sz="2600" b="1" i="1" dirty="0">
                <a:latin typeface="Candara" panose="020E0502030303020204" pitchFamily="34" charset="0"/>
              </a:rPr>
              <a:t> heart? thou hast not lied unto men, but unto God.</a:t>
            </a:r>
            <a:r>
              <a:rPr lang="en-US" sz="2600" b="1" i="1" dirty="0">
                <a:solidFill>
                  <a:schemeClr val="tx1">
                    <a:lumMod val="50000"/>
                    <a:lumOff val="50000"/>
                  </a:schemeClr>
                </a:solidFill>
                <a:latin typeface="Candara" panose="020E0502030303020204" pitchFamily="34" charset="0"/>
              </a:rPr>
              <a:t> 5 </a:t>
            </a:r>
            <a:r>
              <a:rPr lang="en-US" sz="2600" b="1" i="1" dirty="0">
                <a:latin typeface="Candara" panose="020E0502030303020204" pitchFamily="34" charset="0"/>
              </a:rPr>
              <a:t>And Ananias hearing these words fell down, and gave up the ghost: and great fear came on all them that heard these things.</a:t>
            </a:r>
            <a:r>
              <a:rPr lang="en-US" sz="2600" b="1" i="1" dirty="0">
                <a:solidFill>
                  <a:schemeClr val="tx1">
                    <a:lumMod val="50000"/>
                    <a:lumOff val="50000"/>
                  </a:schemeClr>
                </a:solidFill>
                <a:latin typeface="Candara" panose="020E0502030303020204" pitchFamily="34" charset="0"/>
              </a:rPr>
              <a:t> 6 </a:t>
            </a:r>
            <a:r>
              <a:rPr lang="en-US" sz="2600" b="1" i="1" dirty="0">
                <a:latin typeface="Candara" panose="020E0502030303020204" pitchFamily="34" charset="0"/>
              </a:rPr>
              <a:t>And the young men arose, wound him up, and carried him out, and buried him. </a:t>
            </a:r>
            <a:r>
              <a:rPr lang="en-US" sz="2600" b="1" i="1" dirty="0">
                <a:solidFill>
                  <a:schemeClr val="tx1">
                    <a:lumMod val="50000"/>
                    <a:lumOff val="50000"/>
                  </a:schemeClr>
                </a:solidFill>
                <a:latin typeface="Candara" panose="020E0502030303020204" pitchFamily="34" charset="0"/>
              </a:rPr>
              <a:t>7 </a:t>
            </a:r>
            <a:r>
              <a:rPr lang="en-US" sz="2600" b="1" i="1" dirty="0">
                <a:latin typeface="Candara" panose="020E0502030303020204" pitchFamily="34" charset="0"/>
              </a:rPr>
              <a:t>And it was about the space of three hours after, when his wife, not knowing what was done, came in.</a:t>
            </a:r>
            <a:r>
              <a:rPr lang="en-US" sz="2600" b="1" i="1" dirty="0">
                <a:solidFill>
                  <a:schemeClr val="tx1">
                    <a:lumMod val="50000"/>
                    <a:lumOff val="50000"/>
                  </a:schemeClr>
                </a:solidFill>
                <a:latin typeface="Candara" panose="020E0502030303020204" pitchFamily="34" charset="0"/>
              </a:rPr>
              <a:t> 8 </a:t>
            </a:r>
            <a:r>
              <a:rPr lang="en-US" sz="2600" b="1" i="1" dirty="0">
                <a:latin typeface="Candara" panose="020E0502030303020204" pitchFamily="34" charset="0"/>
              </a:rPr>
              <a:t>And Peter answered unto her, Tell me whether ye sold the land for so much? And she said, Yea, for so much.</a:t>
            </a:r>
            <a:r>
              <a:rPr lang="en-US" sz="2600" b="1" i="1" dirty="0">
                <a:solidFill>
                  <a:schemeClr val="tx1">
                    <a:lumMod val="50000"/>
                    <a:lumOff val="50000"/>
                  </a:schemeClr>
                </a:solidFill>
                <a:latin typeface="Candara" panose="020E0502030303020204" pitchFamily="34" charset="0"/>
              </a:rPr>
              <a:t> 9 </a:t>
            </a:r>
            <a:r>
              <a:rPr lang="en-US" sz="2600" b="1" i="1" dirty="0">
                <a:latin typeface="Candara" panose="020E0502030303020204" pitchFamily="34" charset="0"/>
              </a:rPr>
              <a:t>Then Peter said unto her, How is it that ye have agreed together to tempt the Spirit of the Lord? behold, the feet of them which have buried thy husband are at the door, and shall carry thee out. </a:t>
            </a:r>
            <a:r>
              <a:rPr lang="en-US" sz="2600" b="1" i="1" dirty="0">
                <a:solidFill>
                  <a:schemeClr val="tx1">
                    <a:lumMod val="50000"/>
                    <a:lumOff val="50000"/>
                  </a:schemeClr>
                </a:solidFill>
                <a:latin typeface="Candara" panose="020E0502030303020204" pitchFamily="34" charset="0"/>
              </a:rPr>
              <a:t>10</a:t>
            </a:r>
            <a:r>
              <a:rPr lang="en-US" sz="2600" b="1" i="1" dirty="0">
                <a:latin typeface="Candara" panose="020E0502030303020204" pitchFamily="34" charset="0"/>
              </a:rPr>
              <a:t> Then fell she down straightway at his feet, and yielded up the ghost: and the young men came in, and found her dead, and, carrying her forth, buried her by her husband.”</a:t>
            </a:r>
          </a:p>
          <a:p>
            <a:pPr lvl="1"/>
            <a:r>
              <a:rPr lang="en-US" sz="2000" dirty="0">
                <a:latin typeface="Candara" panose="020E0502030303020204" pitchFamily="34" charset="0"/>
              </a:rPr>
              <a:t>Acts 5:1-10</a:t>
            </a:r>
          </a:p>
        </p:txBody>
      </p:sp>
      <p:pic>
        <p:nvPicPr>
          <p:cNvPr id="4100" name="Picture 4" descr="C:\Users\Owner\AppData\Local\Microsoft\Windows\Temporary Internet Files\Content.IE5\K4I3ABW3\MC9004338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789"/>
            <a:ext cx="1599914" cy="1599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70855" y="538889"/>
            <a:ext cx="831403" cy="646331"/>
          </a:xfrm>
          <a:prstGeom prst="rect">
            <a:avLst/>
          </a:prstGeom>
          <a:noFill/>
        </p:spPr>
        <p:txBody>
          <a:bodyPr wrap="square" rtlCol="0">
            <a:spAutoFit/>
          </a:bodyPr>
          <a:lstStyle/>
          <a:p>
            <a:pPr algn="ctr"/>
            <a:r>
              <a:rPr lang="en-US" sz="3600" b="1" dirty="0">
                <a:solidFill>
                  <a:schemeClr val="bg2">
                    <a:lumMod val="75000"/>
                  </a:schemeClr>
                </a:solidFill>
                <a:latin typeface="Arial Black" panose="020B0A04020102020204" pitchFamily="34" charset="0"/>
              </a:rPr>
              <a:t>?</a:t>
            </a:r>
          </a:p>
        </p:txBody>
      </p:sp>
      <p:sp>
        <p:nvSpPr>
          <p:cNvPr id="6" name="Slide Number Placeholder 5">
            <a:extLst>
              <a:ext uri="{FF2B5EF4-FFF2-40B4-BE49-F238E27FC236}">
                <a16:creationId xmlns:a16="http://schemas.microsoft.com/office/drawing/2014/main" id="{36C10BD8-E483-43C2-9D9A-15DA8B82CA72}"/>
              </a:ext>
            </a:extLst>
          </p:cNvPr>
          <p:cNvSpPr>
            <a:spLocks noGrp="1"/>
          </p:cNvSpPr>
          <p:nvPr>
            <p:ph type="sldNum" sz="quarter" idx="15"/>
          </p:nvPr>
        </p:nvSpPr>
        <p:spPr/>
        <p:txBody>
          <a:bodyPr/>
          <a:lstStyle/>
          <a:p>
            <a:fld id="{90C742CE-B993-48F0-A83B-144A0AC53FDE}" type="slidenum">
              <a:rPr lang="en-US" smtClean="0"/>
              <a:t>14</a:t>
            </a:fld>
            <a:endParaRPr lang="en-US"/>
          </a:p>
        </p:txBody>
      </p:sp>
    </p:spTree>
    <p:extLst>
      <p:ext uri="{BB962C8B-B14F-4D97-AF65-F5344CB8AC3E}">
        <p14:creationId xmlns:p14="http://schemas.microsoft.com/office/powerpoint/2010/main" val="2407598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300" b="1" dirty="0">
                <a:latin typeface="Candara" panose="020E0502030303020204" pitchFamily="34" charset="0"/>
              </a:rPr>
              <a:t>Is it </a:t>
            </a:r>
            <a:r>
              <a:rPr lang="en-US" sz="4300" b="1" i="1" dirty="0">
                <a:solidFill>
                  <a:schemeClr val="tx1"/>
                </a:solidFill>
                <a:latin typeface="Candara" panose="020E0502030303020204" pitchFamily="34" charset="0"/>
              </a:rPr>
              <a:t>“It Feels So Right To Me”?</a:t>
            </a:r>
          </a:p>
        </p:txBody>
      </p:sp>
      <p:sp>
        <p:nvSpPr>
          <p:cNvPr id="3" name="Content Placeholder 2"/>
          <p:cNvSpPr>
            <a:spLocks noGrp="1"/>
          </p:cNvSpPr>
          <p:nvPr>
            <p:ph sz="quarter" idx="1"/>
          </p:nvPr>
        </p:nvSpPr>
        <p:spPr>
          <a:xfrm>
            <a:off x="377780" y="1600200"/>
            <a:ext cx="8156620" cy="4873752"/>
          </a:xfrm>
        </p:spPr>
        <p:txBody>
          <a:bodyPr>
            <a:normAutofit/>
          </a:bodyPr>
          <a:lstStyle/>
          <a:p>
            <a:r>
              <a:rPr lang="en-US" sz="3200" b="1" i="1" dirty="0">
                <a:latin typeface="Candara" panose="020E0502030303020204" pitchFamily="34" charset="0"/>
              </a:rPr>
              <a:t>“There is a way which </a:t>
            </a:r>
            <a:r>
              <a:rPr lang="en-US" sz="3200" b="1" i="1" dirty="0" err="1">
                <a:latin typeface="Candara" panose="020E0502030303020204" pitchFamily="34" charset="0"/>
              </a:rPr>
              <a:t>seemeth</a:t>
            </a:r>
            <a:r>
              <a:rPr lang="en-US" sz="3200" b="1" i="1" dirty="0">
                <a:latin typeface="Candara" panose="020E0502030303020204" pitchFamily="34" charset="0"/>
              </a:rPr>
              <a:t> right unto a man, but the end thereof are the ways of death.”</a:t>
            </a:r>
          </a:p>
          <a:p>
            <a:pPr lvl="1"/>
            <a:r>
              <a:rPr lang="en-US" sz="2800" dirty="0">
                <a:latin typeface="Candara" panose="020E0502030303020204" pitchFamily="34" charset="0"/>
              </a:rPr>
              <a:t>Proverbs 14:12</a:t>
            </a:r>
          </a:p>
        </p:txBody>
      </p:sp>
      <p:pic>
        <p:nvPicPr>
          <p:cNvPr id="4100" name="Picture 4" descr="C:\Users\Owner\AppData\Local\Microsoft\Windows\Temporary Internet Files\Content.IE5\K4I3ABW3\MC9004338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789" y="22789"/>
            <a:ext cx="1428211" cy="1428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85298" y="619558"/>
            <a:ext cx="831403" cy="523220"/>
          </a:xfrm>
          <a:prstGeom prst="rect">
            <a:avLst/>
          </a:prstGeom>
          <a:noFill/>
        </p:spPr>
        <p:txBody>
          <a:bodyPr wrap="square" rtlCol="0">
            <a:spAutoFit/>
          </a:bodyPr>
          <a:lstStyle/>
          <a:p>
            <a:pPr algn="ctr"/>
            <a:r>
              <a:rPr lang="en-US" sz="2800" b="1" dirty="0">
                <a:solidFill>
                  <a:schemeClr val="bg2">
                    <a:lumMod val="75000"/>
                  </a:schemeClr>
                </a:solidFill>
                <a:latin typeface="Arial Black" panose="020B0A04020102020204" pitchFamily="34" charset="0"/>
              </a:rPr>
              <a:t>ME</a:t>
            </a:r>
          </a:p>
        </p:txBody>
      </p:sp>
      <p:sp>
        <p:nvSpPr>
          <p:cNvPr id="6" name="Slide Number Placeholder 5">
            <a:extLst>
              <a:ext uri="{FF2B5EF4-FFF2-40B4-BE49-F238E27FC236}">
                <a16:creationId xmlns:a16="http://schemas.microsoft.com/office/drawing/2014/main" id="{868D755F-730A-4FCA-BEF2-C1F91CEF2FEE}"/>
              </a:ext>
            </a:extLst>
          </p:cNvPr>
          <p:cNvSpPr>
            <a:spLocks noGrp="1"/>
          </p:cNvSpPr>
          <p:nvPr>
            <p:ph type="sldNum" sz="quarter" idx="15"/>
          </p:nvPr>
        </p:nvSpPr>
        <p:spPr/>
        <p:txBody>
          <a:bodyPr/>
          <a:lstStyle/>
          <a:p>
            <a:fld id="{90C742CE-B993-48F0-A83B-144A0AC53FDE}" type="slidenum">
              <a:rPr lang="en-US" smtClean="0"/>
              <a:t>15</a:t>
            </a:fld>
            <a:endParaRPr lang="en-US"/>
          </a:p>
        </p:txBody>
      </p:sp>
    </p:spTree>
    <p:extLst>
      <p:ext uri="{BB962C8B-B14F-4D97-AF65-F5344CB8AC3E}">
        <p14:creationId xmlns:p14="http://schemas.microsoft.com/office/powerpoint/2010/main" val="3475180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“I’m Sincere”?</a:t>
            </a:r>
          </a:p>
        </p:txBody>
      </p:sp>
      <p:sp>
        <p:nvSpPr>
          <p:cNvPr id="3" name="Content Placeholder 2"/>
          <p:cNvSpPr>
            <a:spLocks noGrp="1"/>
          </p:cNvSpPr>
          <p:nvPr>
            <p:ph sz="quarter" idx="1"/>
          </p:nvPr>
        </p:nvSpPr>
        <p:spPr>
          <a:xfrm>
            <a:off x="377780" y="1600200"/>
            <a:ext cx="8232820" cy="4873752"/>
          </a:xfrm>
        </p:spPr>
        <p:txBody>
          <a:bodyPr>
            <a:normAutofit/>
          </a:bodyPr>
          <a:lstStyle/>
          <a:p>
            <a:r>
              <a:rPr lang="en-US" sz="3200" b="1" i="1" dirty="0">
                <a:latin typeface="Candara" panose="020E0502030303020204" pitchFamily="34" charset="0"/>
              </a:rPr>
              <a:t>“</a:t>
            </a:r>
            <a:r>
              <a:rPr lang="en-US" sz="3200" b="1" i="1" dirty="0">
                <a:solidFill>
                  <a:schemeClr val="tx1">
                    <a:lumMod val="50000"/>
                    <a:lumOff val="50000"/>
                  </a:schemeClr>
                </a:solidFill>
                <a:latin typeface="Candara" panose="020E0502030303020204" pitchFamily="34" charset="0"/>
              </a:rPr>
              <a:t>6</a:t>
            </a:r>
            <a:r>
              <a:rPr lang="en-US" sz="3200" b="1" i="1" dirty="0">
                <a:latin typeface="Candara" panose="020E0502030303020204" pitchFamily="34" charset="0"/>
              </a:rPr>
              <a:t> And when they came to </a:t>
            </a:r>
            <a:r>
              <a:rPr lang="en-US" sz="3200" b="1" i="1" dirty="0" err="1">
                <a:latin typeface="Candara" panose="020E0502030303020204" pitchFamily="34" charset="0"/>
              </a:rPr>
              <a:t>Nachon’s</a:t>
            </a:r>
            <a:r>
              <a:rPr lang="en-US" sz="3200" b="1" i="1" dirty="0">
                <a:latin typeface="Candara" panose="020E0502030303020204" pitchFamily="34" charset="0"/>
              </a:rPr>
              <a:t> threshing floor, </a:t>
            </a:r>
            <a:r>
              <a:rPr lang="en-US" sz="3200" b="1" i="1" dirty="0" err="1">
                <a:latin typeface="Candara" panose="020E0502030303020204" pitchFamily="34" charset="0"/>
              </a:rPr>
              <a:t>Uzzah</a:t>
            </a:r>
            <a:r>
              <a:rPr lang="en-US" sz="3200" b="1" i="1" dirty="0">
                <a:latin typeface="Candara" panose="020E0502030303020204" pitchFamily="34" charset="0"/>
              </a:rPr>
              <a:t> put forth his hand to the ark of God, and took hold of it; for the oxen shook it. </a:t>
            </a:r>
            <a:r>
              <a:rPr lang="en-US" sz="3200" b="1" i="1" dirty="0">
                <a:solidFill>
                  <a:schemeClr val="tx1">
                    <a:lumMod val="50000"/>
                    <a:lumOff val="50000"/>
                  </a:schemeClr>
                </a:solidFill>
                <a:latin typeface="Candara" panose="020E0502030303020204" pitchFamily="34" charset="0"/>
              </a:rPr>
              <a:t>7</a:t>
            </a:r>
            <a:r>
              <a:rPr lang="en-US" sz="3200" b="1" i="1" dirty="0">
                <a:latin typeface="Candara" panose="020E0502030303020204" pitchFamily="34" charset="0"/>
              </a:rPr>
              <a:t> And the anger of the LORD was kindled against </a:t>
            </a:r>
            <a:r>
              <a:rPr lang="en-US" sz="3200" b="1" i="1" dirty="0" err="1">
                <a:latin typeface="Candara" panose="020E0502030303020204" pitchFamily="34" charset="0"/>
              </a:rPr>
              <a:t>Uzzah</a:t>
            </a:r>
            <a:r>
              <a:rPr lang="en-US" sz="3200" b="1" i="1" dirty="0">
                <a:latin typeface="Candara" panose="020E0502030303020204" pitchFamily="34" charset="0"/>
              </a:rPr>
              <a:t>; and God smote him there for his error; and there he died by the ark of God.”</a:t>
            </a:r>
          </a:p>
          <a:p>
            <a:pPr lvl="1"/>
            <a:r>
              <a:rPr lang="en-US" sz="2800" dirty="0">
                <a:latin typeface="Candara" panose="020E0502030303020204" pitchFamily="34" charset="0"/>
              </a:rPr>
              <a:t>2 Samuel 6:6-7; cf. Exodus 25:9-16</a:t>
            </a:r>
          </a:p>
          <a:p>
            <a:pPr lvl="1"/>
            <a:r>
              <a:rPr lang="en-US" sz="2800" dirty="0">
                <a:latin typeface="Candara" panose="020E0502030303020204" pitchFamily="34" charset="0"/>
              </a:rPr>
              <a:t>1 Chronicles 15:1-3, 14-16</a:t>
            </a:r>
          </a:p>
        </p:txBody>
      </p:sp>
      <p:pic>
        <p:nvPicPr>
          <p:cNvPr id="3075" name="Picture 3" descr="C:\Users\Owner\AppData\Local\Microsoft\Windows\Temporary Internet Files\Content.IE5\8F2BUUME\MC900294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40707"/>
            <a:ext cx="1066800" cy="1210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F5C643A-D74C-419A-872E-9DF4A371A7A8}"/>
              </a:ext>
            </a:extLst>
          </p:cNvPr>
          <p:cNvSpPr>
            <a:spLocks noGrp="1"/>
          </p:cNvSpPr>
          <p:nvPr>
            <p:ph type="sldNum" sz="quarter" idx="15"/>
          </p:nvPr>
        </p:nvSpPr>
        <p:spPr/>
        <p:txBody>
          <a:bodyPr/>
          <a:lstStyle/>
          <a:p>
            <a:fld id="{90C742CE-B993-48F0-A83B-144A0AC53FDE}" type="slidenum">
              <a:rPr lang="en-US" smtClean="0"/>
              <a:t>16</a:t>
            </a:fld>
            <a:endParaRPr lang="en-US"/>
          </a:p>
        </p:txBody>
      </p:sp>
    </p:spTree>
    <p:extLst>
      <p:ext uri="{BB962C8B-B14F-4D97-AF65-F5344CB8AC3E}">
        <p14:creationId xmlns:p14="http://schemas.microsoft.com/office/powerpoint/2010/main" val="694436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opheciesofrevelation.org/graphics/ten_command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850" y="152400"/>
            <a:ext cx="1545735"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08000"/>
            <a:ext cx="7285646"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“God Didn’t Say </a:t>
            </a:r>
            <a:r>
              <a:rPr lang="en-US" sz="4400" b="1" i="1" u="sng" dirty="0">
                <a:solidFill>
                  <a:schemeClr val="tx1"/>
                </a:solidFill>
                <a:latin typeface="Candara" panose="020E0502030303020204" pitchFamily="34" charset="0"/>
              </a:rPr>
              <a:t>Not</a:t>
            </a:r>
            <a:r>
              <a:rPr lang="en-US" sz="4400" b="1" i="1" dirty="0">
                <a:solidFill>
                  <a:schemeClr val="tx1"/>
                </a:solidFill>
                <a:latin typeface="Candara" panose="020E0502030303020204" pitchFamily="34" charset="0"/>
              </a:rPr>
              <a:t> To”?</a:t>
            </a:r>
          </a:p>
        </p:txBody>
      </p:sp>
      <p:sp>
        <p:nvSpPr>
          <p:cNvPr id="3" name="Content Placeholder 2"/>
          <p:cNvSpPr>
            <a:spLocks noGrp="1"/>
          </p:cNvSpPr>
          <p:nvPr>
            <p:ph sz="quarter" idx="1"/>
          </p:nvPr>
        </p:nvSpPr>
        <p:spPr>
          <a:xfrm>
            <a:off x="377780" y="1600200"/>
            <a:ext cx="8004220" cy="4873752"/>
          </a:xfrm>
        </p:spPr>
        <p:txBody>
          <a:bodyPr>
            <a:normAutofit/>
          </a:bodyPr>
          <a:lstStyle/>
          <a:p>
            <a:r>
              <a:rPr lang="en-US" sz="3200" b="1" i="1" dirty="0">
                <a:latin typeface="Candara" panose="020E0502030303020204" pitchFamily="34" charset="0"/>
              </a:rPr>
              <a:t>“</a:t>
            </a:r>
            <a:r>
              <a:rPr lang="en-US" sz="3200" b="1" i="1" dirty="0">
                <a:solidFill>
                  <a:schemeClr val="tx1">
                    <a:lumMod val="50000"/>
                    <a:lumOff val="50000"/>
                  </a:schemeClr>
                </a:solidFill>
                <a:latin typeface="Candara" panose="020E0502030303020204" pitchFamily="34" charset="0"/>
              </a:rPr>
              <a:t>1</a:t>
            </a:r>
            <a:r>
              <a:rPr lang="en-US" sz="3200" b="1" i="1" dirty="0">
                <a:latin typeface="Candara" panose="020E0502030303020204" pitchFamily="34" charset="0"/>
              </a:rPr>
              <a:t> And </a:t>
            </a:r>
            <a:r>
              <a:rPr lang="en-US" sz="3200" b="1" i="1" dirty="0" err="1">
                <a:latin typeface="Candara" panose="020E0502030303020204" pitchFamily="34" charset="0"/>
              </a:rPr>
              <a:t>Nadab</a:t>
            </a:r>
            <a:r>
              <a:rPr lang="en-US" sz="3200" b="1" i="1" dirty="0">
                <a:latin typeface="Candara" panose="020E0502030303020204" pitchFamily="34" charset="0"/>
              </a:rPr>
              <a:t> and </a:t>
            </a:r>
            <a:r>
              <a:rPr lang="en-US" sz="3200" b="1" i="1" dirty="0" err="1">
                <a:latin typeface="Candara" panose="020E0502030303020204" pitchFamily="34" charset="0"/>
              </a:rPr>
              <a:t>Abihu</a:t>
            </a:r>
            <a:r>
              <a:rPr lang="en-US" sz="3200" b="1" i="1" dirty="0">
                <a:latin typeface="Candara" panose="020E0502030303020204" pitchFamily="34" charset="0"/>
              </a:rPr>
              <a:t>, the sons of Aaron, took either of them his censer, and put fire therein, and put incense thereon, and offered strange fire before the LORD, which he commanded them not. </a:t>
            </a:r>
            <a:r>
              <a:rPr lang="en-US" sz="3200" b="1" i="1" dirty="0">
                <a:solidFill>
                  <a:schemeClr val="tx1">
                    <a:lumMod val="50000"/>
                    <a:lumOff val="50000"/>
                  </a:schemeClr>
                </a:solidFill>
                <a:latin typeface="Candara" panose="020E0502030303020204" pitchFamily="34" charset="0"/>
              </a:rPr>
              <a:t>2</a:t>
            </a:r>
            <a:r>
              <a:rPr lang="en-US" sz="3200" b="1" i="1" dirty="0">
                <a:latin typeface="Candara" panose="020E0502030303020204" pitchFamily="34" charset="0"/>
              </a:rPr>
              <a:t> And there went out fire from the LORD, and devoured them, and they died before the LORD.”</a:t>
            </a:r>
          </a:p>
          <a:p>
            <a:pPr lvl="1"/>
            <a:r>
              <a:rPr lang="en-US" sz="2400" dirty="0"/>
              <a:t>Leviticus 10:1-2</a:t>
            </a:r>
          </a:p>
          <a:p>
            <a:pPr marL="0" indent="0">
              <a:buNone/>
            </a:pPr>
            <a:endParaRPr lang="en-US" sz="1700" dirty="0"/>
          </a:p>
        </p:txBody>
      </p:sp>
      <p:sp>
        <p:nvSpPr>
          <p:cNvPr id="5" name="Slide Number Placeholder 4">
            <a:extLst>
              <a:ext uri="{FF2B5EF4-FFF2-40B4-BE49-F238E27FC236}">
                <a16:creationId xmlns:a16="http://schemas.microsoft.com/office/drawing/2014/main" id="{627D2AC6-08A3-4987-90EA-4B9808980E82}"/>
              </a:ext>
            </a:extLst>
          </p:cNvPr>
          <p:cNvSpPr>
            <a:spLocks noGrp="1"/>
          </p:cNvSpPr>
          <p:nvPr>
            <p:ph type="sldNum" sz="quarter" idx="15"/>
          </p:nvPr>
        </p:nvSpPr>
        <p:spPr/>
        <p:txBody>
          <a:bodyPr/>
          <a:lstStyle/>
          <a:p>
            <a:fld id="{90C742CE-B993-48F0-A83B-144A0AC53FDE}" type="slidenum">
              <a:rPr lang="en-US" smtClean="0"/>
              <a:t>17</a:t>
            </a:fld>
            <a:endParaRPr lang="en-US"/>
          </a:p>
        </p:txBody>
      </p:sp>
    </p:spTree>
    <p:extLst>
      <p:ext uri="{BB962C8B-B14F-4D97-AF65-F5344CB8AC3E}">
        <p14:creationId xmlns:p14="http://schemas.microsoft.com/office/powerpoint/2010/main" val="2903009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AppData\Local\Microsoft\Windows\Temporary Internet Files\Content.IE5\8F2BUUME\MP9003855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285" y="0"/>
            <a:ext cx="1346115" cy="1884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08000"/>
            <a:ext cx="7285646"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“My Preacher Said…”?</a:t>
            </a:r>
          </a:p>
        </p:txBody>
      </p:sp>
      <p:sp>
        <p:nvSpPr>
          <p:cNvPr id="3" name="Content Placeholder 2"/>
          <p:cNvSpPr>
            <a:spLocks noGrp="1"/>
          </p:cNvSpPr>
          <p:nvPr>
            <p:ph sz="quarter" idx="1"/>
          </p:nvPr>
        </p:nvSpPr>
        <p:spPr>
          <a:xfrm>
            <a:off x="377780" y="1600200"/>
            <a:ext cx="7936566" cy="4873752"/>
          </a:xfrm>
        </p:spPr>
        <p:txBody>
          <a:bodyPr>
            <a:normAutofit lnSpcReduction="10000"/>
          </a:bodyPr>
          <a:lstStyle/>
          <a:p>
            <a:r>
              <a:rPr lang="en-US" sz="2800" b="1" i="1" dirty="0">
                <a:latin typeface="Candara" panose="020E0502030303020204" pitchFamily="34" charset="0"/>
              </a:rPr>
              <a:t>“</a:t>
            </a:r>
            <a:r>
              <a:rPr lang="en-US" sz="2800" b="1" i="1" dirty="0">
                <a:solidFill>
                  <a:schemeClr val="tx1">
                    <a:lumMod val="50000"/>
                    <a:lumOff val="50000"/>
                  </a:schemeClr>
                </a:solidFill>
                <a:latin typeface="Candara" panose="020E0502030303020204" pitchFamily="34" charset="0"/>
              </a:rPr>
              <a:t>6</a:t>
            </a:r>
            <a:r>
              <a:rPr lang="en-US" sz="2800" b="1" i="1" dirty="0">
                <a:latin typeface="Candara" panose="020E0502030303020204" pitchFamily="34" charset="0"/>
              </a:rPr>
              <a:t> I marvel that ye are so soon removed from him that called you into the grace of Christ unto another gospel: </a:t>
            </a:r>
            <a:r>
              <a:rPr lang="en-US" sz="2800" b="1" i="1" dirty="0">
                <a:solidFill>
                  <a:schemeClr val="tx1">
                    <a:lumMod val="50000"/>
                    <a:lumOff val="50000"/>
                  </a:schemeClr>
                </a:solidFill>
                <a:latin typeface="Candara" panose="020E0502030303020204" pitchFamily="34" charset="0"/>
              </a:rPr>
              <a:t>7 </a:t>
            </a:r>
            <a:r>
              <a:rPr lang="en-US" sz="2800" b="1" i="1" dirty="0">
                <a:latin typeface="Candara" panose="020E0502030303020204" pitchFamily="34" charset="0"/>
              </a:rPr>
              <a:t>Which is not another; but there be some that trouble you, and would pervert the gospel of Christ. </a:t>
            </a:r>
            <a:r>
              <a:rPr lang="en-US" sz="2800" b="1" i="1" dirty="0">
                <a:solidFill>
                  <a:schemeClr val="tx1">
                    <a:lumMod val="50000"/>
                    <a:lumOff val="50000"/>
                  </a:schemeClr>
                </a:solidFill>
                <a:latin typeface="Candara" panose="020E0502030303020204" pitchFamily="34" charset="0"/>
              </a:rPr>
              <a:t>8 </a:t>
            </a:r>
            <a:r>
              <a:rPr lang="en-US" sz="2800" b="1" i="1" dirty="0">
                <a:latin typeface="Candara" panose="020E0502030303020204" pitchFamily="34" charset="0"/>
              </a:rPr>
              <a:t>But though we, or an angel from heaven, preach any other gospel unto you than that which we have preached unto you, let him be accursed. </a:t>
            </a:r>
            <a:r>
              <a:rPr lang="en-US" sz="2800" b="1" i="1" dirty="0">
                <a:solidFill>
                  <a:schemeClr val="tx1">
                    <a:lumMod val="50000"/>
                    <a:lumOff val="50000"/>
                  </a:schemeClr>
                </a:solidFill>
                <a:latin typeface="Candara" panose="020E0502030303020204" pitchFamily="34" charset="0"/>
              </a:rPr>
              <a:t>9</a:t>
            </a:r>
            <a:r>
              <a:rPr lang="en-US" sz="2800" b="1" i="1" dirty="0">
                <a:latin typeface="Candara" panose="020E0502030303020204" pitchFamily="34" charset="0"/>
              </a:rPr>
              <a:t> As we said before, so say I now again, If any man preach any other gospel unto you than that ye have received, let him be accursed.”</a:t>
            </a:r>
          </a:p>
          <a:p>
            <a:pPr lvl="1"/>
            <a:r>
              <a:rPr lang="en-US" sz="2400" dirty="0">
                <a:latin typeface="Candara" panose="020E0502030303020204" pitchFamily="34" charset="0"/>
              </a:rPr>
              <a:t>Galatians 1:6-9</a:t>
            </a:r>
          </a:p>
          <a:p>
            <a:pPr marL="0" indent="0">
              <a:buNone/>
            </a:pPr>
            <a:endParaRPr lang="en-US" sz="1700" dirty="0"/>
          </a:p>
        </p:txBody>
      </p:sp>
      <p:sp>
        <p:nvSpPr>
          <p:cNvPr id="5" name="Slide Number Placeholder 4">
            <a:extLst>
              <a:ext uri="{FF2B5EF4-FFF2-40B4-BE49-F238E27FC236}">
                <a16:creationId xmlns:a16="http://schemas.microsoft.com/office/drawing/2014/main" id="{FBCD2E00-4DD6-41C3-9C75-B1727B6DEC3E}"/>
              </a:ext>
            </a:extLst>
          </p:cNvPr>
          <p:cNvSpPr>
            <a:spLocks noGrp="1"/>
          </p:cNvSpPr>
          <p:nvPr>
            <p:ph type="sldNum" sz="quarter" idx="15"/>
          </p:nvPr>
        </p:nvSpPr>
        <p:spPr/>
        <p:txBody>
          <a:bodyPr/>
          <a:lstStyle/>
          <a:p>
            <a:fld id="{90C742CE-B993-48F0-A83B-144A0AC53FDE}" type="slidenum">
              <a:rPr lang="en-US" smtClean="0"/>
              <a:t>18</a:t>
            </a:fld>
            <a:endParaRPr lang="en-US"/>
          </a:p>
        </p:txBody>
      </p:sp>
    </p:spTree>
    <p:extLst>
      <p:ext uri="{BB962C8B-B14F-4D97-AF65-F5344CB8AC3E}">
        <p14:creationId xmlns:p14="http://schemas.microsoft.com/office/powerpoint/2010/main" val="4070166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Tradition or Pract</a:t>
            </a:r>
            <a:r>
              <a:rPr lang="en-US" sz="4400" b="1" dirty="0">
                <a:solidFill>
                  <a:schemeClr val="tx1"/>
                </a:solidFill>
                <a:latin typeface="Candara" panose="020E0502030303020204" pitchFamily="34" charset="0"/>
              </a:rPr>
              <a:t>ice?</a:t>
            </a:r>
          </a:p>
        </p:txBody>
      </p:sp>
      <p:sp>
        <p:nvSpPr>
          <p:cNvPr id="3" name="Content Placeholder 2"/>
          <p:cNvSpPr>
            <a:spLocks noGrp="1"/>
          </p:cNvSpPr>
          <p:nvPr>
            <p:ph sz="quarter" idx="1"/>
          </p:nvPr>
        </p:nvSpPr>
        <p:spPr>
          <a:xfrm>
            <a:off x="377780" y="1600200"/>
            <a:ext cx="8080420" cy="5029200"/>
          </a:xfrm>
        </p:spPr>
        <p:txBody>
          <a:bodyPr>
            <a:normAutofit fontScale="92500" lnSpcReduction="20000"/>
          </a:bodyPr>
          <a:lstStyle/>
          <a:p>
            <a:r>
              <a:rPr lang="en-US" sz="2600" b="1" i="1" dirty="0">
                <a:latin typeface="Candara" panose="020E0502030303020204" pitchFamily="34" charset="0"/>
              </a:rPr>
              <a:t>“</a:t>
            </a:r>
            <a:r>
              <a:rPr lang="en-US" sz="2600" b="1" i="1" dirty="0">
                <a:solidFill>
                  <a:schemeClr val="tx1">
                    <a:lumMod val="50000"/>
                    <a:lumOff val="50000"/>
                  </a:schemeClr>
                </a:solidFill>
                <a:latin typeface="Candara" panose="020E0502030303020204" pitchFamily="34" charset="0"/>
              </a:rPr>
              <a:t>1</a:t>
            </a:r>
            <a:r>
              <a:rPr lang="en-US" sz="2600" b="1" i="1" dirty="0">
                <a:solidFill>
                  <a:schemeClr val="tx1">
                    <a:lumMod val="95000"/>
                    <a:lumOff val="5000"/>
                  </a:schemeClr>
                </a:solidFill>
                <a:latin typeface="Candara" panose="020E0502030303020204" pitchFamily="34" charset="0"/>
              </a:rPr>
              <a:t> Then came to Jesus scribes and Pharisees, which were of Jerusalem, saying, </a:t>
            </a:r>
            <a:r>
              <a:rPr lang="en-US" sz="2600" b="1" i="1" dirty="0">
                <a:solidFill>
                  <a:schemeClr val="tx1">
                    <a:lumMod val="50000"/>
                    <a:lumOff val="50000"/>
                  </a:schemeClr>
                </a:solidFill>
                <a:latin typeface="Candara" panose="020E0502030303020204" pitchFamily="34" charset="0"/>
              </a:rPr>
              <a:t>2</a:t>
            </a:r>
            <a:r>
              <a:rPr lang="en-US" sz="2600" b="1" i="1" dirty="0">
                <a:solidFill>
                  <a:schemeClr val="tx1">
                    <a:lumMod val="95000"/>
                    <a:lumOff val="5000"/>
                  </a:schemeClr>
                </a:solidFill>
                <a:latin typeface="Candara" panose="020E0502030303020204" pitchFamily="34" charset="0"/>
              </a:rPr>
              <a:t> Why do thy disciples transgress the tradition of the elders? for they wash not their hands when they eat bread. </a:t>
            </a:r>
            <a:r>
              <a:rPr lang="en-US" sz="2600" b="1" i="1" dirty="0">
                <a:solidFill>
                  <a:schemeClr val="tx1">
                    <a:lumMod val="50000"/>
                    <a:lumOff val="50000"/>
                  </a:schemeClr>
                </a:solidFill>
                <a:latin typeface="Candara" panose="020E0502030303020204" pitchFamily="34" charset="0"/>
              </a:rPr>
              <a:t>3</a:t>
            </a:r>
            <a:r>
              <a:rPr lang="en-US" sz="2600" b="1" i="1" dirty="0">
                <a:solidFill>
                  <a:schemeClr val="tx1">
                    <a:lumMod val="95000"/>
                    <a:lumOff val="5000"/>
                  </a:schemeClr>
                </a:solidFill>
                <a:latin typeface="Candara" panose="020E0502030303020204" pitchFamily="34" charset="0"/>
              </a:rPr>
              <a:t> But he answered and said unto them, Why do ye also transgress the commandment of God by your tradition? </a:t>
            </a:r>
            <a:r>
              <a:rPr lang="en-US" sz="2600" b="1" i="1" dirty="0">
                <a:solidFill>
                  <a:schemeClr val="tx1">
                    <a:lumMod val="50000"/>
                    <a:lumOff val="50000"/>
                  </a:schemeClr>
                </a:solidFill>
                <a:latin typeface="Candara" panose="020E0502030303020204" pitchFamily="34" charset="0"/>
              </a:rPr>
              <a:t>4</a:t>
            </a:r>
            <a:r>
              <a:rPr lang="en-US" sz="2600" b="1" i="1" dirty="0">
                <a:solidFill>
                  <a:schemeClr val="tx1">
                    <a:lumMod val="95000"/>
                    <a:lumOff val="5000"/>
                  </a:schemeClr>
                </a:solidFill>
                <a:latin typeface="Candara" panose="020E0502030303020204" pitchFamily="34" charset="0"/>
              </a:rPr>
              <a:t> For God commanded, saying, </a:t>
            </a:r>
            <a:r>
              <a:rPr lang="en-US" sz="2600" b="1" i="1" dirty="0" err="1">
                <a:solidFill>
                  <a:schemeClr val="tx1">
                    <a:lumMod val="95000"/>
                    <a:lumOff val="5000"/>
                  </a:schemeClr>
                </a:solidFill>
                <a:latin typeface="Candara" panose="020E0502030303020204" pitchFamily="34" charset="0"/>
              </a:rPr>
              <a:t>Honour</a:t>
            </a:r>
            <a:r>
              <a:rPr lang="en-US" sz="2600" b="1" i="1" dirty="0">
                <a:solidFill>
                  <a:schemeClr val="tx1">
                    <a:lumMod val="95000"/>
                    <a:lumOff val="5000"/>
                  </a:schemeClr>
                </a:solidFill>
                <a:latin typeface="Candara" panose="020E0502030303020204" pitchFamily="34" charset="0"/>
              </a:rPr>
              <a:t> thy father and mother: and, He that </a:t>
            </a:r>
            <a:r>
              <a:rPr lang="en-US" sz="2600" b="1" i="1" dirty="0" err="1">
                <a:solidFill>
                  <a:schemeClr val="tx1">
                    <a:lumMod val="95000"/>
                    <a:lumOff val="5000"/>
                  </a:schemeClr>
                </a:solidFill>
                <a:latin typeface="Candara" panose="020E0502030303020204" pitchFamily="34" charset="0"/>
              </a:rPr>
              <a:t>curseth</a:t>
            </a:r>
            <a:r>
              <a:rPr lang="en-US" sz="2600" b="1" i="1" dirty="0">
                <a:solidFill>
                  <a:schemeClr val="tx1">
                    <a:lumMod val="95000"/>
                    <a:lumOff val="5000"/>
                  </a:schemeClr>
                </a:solidFill>
                <a:latin typeface="Candara" panose="020E0502030303020204" pitchFamily="34" charset="0"/>
              </a:rPr>
              <a:t> father or mother, let him die the death. </a:t>
            </a:r>
            <a:r>
              <a:rPr lang="en-US" sz="2600" b="1" i="1" dirty="0">
                <a:solidFill>
                  <a:schemeClr val="tx1">
                    <a:lumMod val="50000"/>
                    <a:lumOff val="50000"/>
                  </a:schemeClr>
                </a:solidFill>
                <a:latin typeface="Candara" panose="020E0502030303020204" pitchFamily="34" charset="0"/>
              </a:rPr>
              <a:t>5</a:t>
            </a:r>
            <a:r>
              <a:rPr lang="en-US" sz="2600" b="1" i="1" dirty="0">
                <a:solidFill>
                  <a:schemeClr val="tx1">
                    <a:lumMod val="95000"/>
                    <a:lumOff val="5000"/>
                  </a:schemeClr>
                </a:solidFill>
                <a:latin typeface="Candara" panose="020E0502030303020204" pitchFamily="34" charset="0"/>
              </a:rPr>
              <a:t> But ye say, Whosoever shall say to his father or his mother, It is a gift, by whatsoever thou </a:t>
            </a:r>
            <a:r>
              <a:rPr lang="en-US" sz="2600" b="1" i="1" dirty="0" err="1">
                <a:solidFill>
                  <a:schemeClr val="tx1">
                    <a:lumMod val="95000"/>
                    <a:lumOff val="5000"/>
                  </a:schemeClr>
                </a:solidFill>
                <a:latin typeface="Candara" panose="020E0502030303020204" pitchFamily="34" charset="0"/>
              </a:rPr>
              <a:t>mightest</a:t>
            </a:r>
            <a:r>
              <a:rPr lang="en-US" sz="2600" b="1" i="1" dirty="0">
                <a:solidFill>
                  <a:schemeClr val="tx1">
                    <a:lumMod val="95000"/>
                    <a:lumOff val="5000"/>
                  </a:schemeClr>
                </a:solidFill>
                <a:latin typeface="Candara" panose="020E0502030303020204" pitchFamily="34" charset="0"/>
              </a:rPr>
              <a:t> be profited by me.”</a:t>
            </a:r>
          </a:p>
          <a:p>
            <a:pPr lvl="1"/>
            <a:r>
              <a:rPr lang="en-US" sz="2200" dirty="0">
                <a:solidFill>
                  <a:schemeClr val="tx1">
                    <a:lumMod val="95000"/>
                    <a:lumOff val="5000"/>
                  </a:schemeClr>
                </a:solidFill>
                <a:latin typeface="Candara" panose="020E0502030303020204" pitchFamily="34" charset="0"/>
              </a:rPr>
              <a:t>Matthew 15:1-5</a:t>
            </a:r>
          </a:p>
          <a:p>
            <a:pPr marL="365760" lvl="1" indent="0">
              <a:buNone/>
            </a:pPr>
            <a:endParaRPr lang="en-US" sz="1100" dirty="0">
              <a:solidFill>
                <a:schemeClr val="tx1">
                  <a:lumMod val="95000"/>
                  <a:lumOff val="5000"/>
                </a:schemeClr>
              </a:solidFill>
            </a:endParaRPr>
          </a:p>
          <a:p>
            <a:r>
              <a:rPr lang="en-US" sz="2000" b="1" i="1" dirty="0"/>
              <a:t> </a:t>
            </a:r>
            <a:r>
              <a:rPr lang="en-US" sz="2600" b="1" i="1" dirty="0">
                <a:latin typeface="Candara" panose="020E0502030303020204" pitchFamily="34" charset="0"/>
              </a:rPr>
              <a:t>“Beware lest any man spoil you through philosophy and vain deceit, after the tradition of men, after the rudiments of the world, and not after Christ.”</a:t>
            </a:r>
          </a:p>
          <a:p>
            <a:pPr lvl="1"/>
            <a:r>
              <a:rPr lang="en-US" sz="2200" dirty="0">
                <a:latin typeface="Candara" panose="020E0502030303020204" pitchFamily="34" charset="0"/>
              </a:rPr>
              <a:t>Colossians 2:8</a:t>
            </a:r>
          </a:p>
        </p:txBody>
      </p:sp>
      <p:pic>
        <p:nvPicPr>
          <p:cNvPr id="9221" name="Picture 5" descr="C:\Users\Owner\AppData\Local\Microsoft\Windows\Temporary Internet Files\Content.IE5\K1UQ8YE3\MC9004360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254125" cy="1412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16F1A20-0220-4839-9AB7-60CC3801C7D6}"/>
              </a:ext>
            </a:extLst>
          </p:cNvPr>
          <p:cNvSpPr>
            <a:spLocks noGrp="1"/>
          </p:cNvSpPr>
          <p:nvPr>
            <p:ph type="sldNum" sz="quarter" idx="15"/>
          </p:nvPr>
        </p:nvSpPr>
        <p:spPr/>
        <p:txBody>
          <a:bodyPr/>
          <a:lstStyle/>
          <a:p>
            <a:fld id="{90C742CE-B993-48F0-A83B-144A0AC53FDE}" type="slidenum">
              <a:rPr lang="en-US" smtClean="0"/>
              <a:t>19</a:t>
            </a:fld>
            <a:endParaRPr lang="en-US"/>
          </a:p>
        </p:txBody>
      </p:sp>
    </p:spTree>
    <p:extLst>
      <p:ext uri="{BB962C8B-B14F-4D97-AF65-F5344CB8AC3E}">
        <p14:creationId xmlns:p14="http://schemas.microsoft.com/office/powerpoint/2010/main" val="524187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brajeshwar.com/2012/bible-and-passwords.jpg"/>
          <p:cNvPicPr>
            <a:picLocks noChangeAspect="1" noChangeArrowheads="1"/>
          </p:cNvPicPr>
          <p:nvPr/>
        </p:nvPicPr>
        <p:blipFill>
          <a:blip r:embed="rId3">
            <a:alphaModFix amt="43000"/>
            <a:extLst>
              <a:ext uri="{BEBA8EAE-BF5A-486C-A8C5-ECC9F3942E4B}">
                <a14:imgProps xmlns:a14="http://schemas.microsoft.com/office/drawing/2010/main">
                  <a14:imgLayer r:embed="rId4">
                    <a14:imgEffect>
                      <a14:sharpenSoften amount="-14000"/>
                    </a14:imgEffect>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950719" y="1981200"/>
            <a:ext cx="6972300" cy="50185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540330" y="1600200"/>
            <a:ext cx="7924800" cy="4873752"/>
          </a:xfrm>
        </p:spPr>
        <p:txBody>
          <a:bodyPr>
            <a:normAutofit/>
          </a:bodyPr>
          <a:lstStyle/>
          <a:p>
            <a:pPr marL="0" indent="0">
              <a:buNone/>
            </a:pPr>
            <a:r>
              <a:rPr lang="en-US" sz="2800" b="1" i="1" dirty="0">
                <a:latin typeface="Candara" panose="020E0502030303020204" pitchFamily="34" charset="0"/>
              </a:rPr>
              <a:t>“</a:t>
            </a:r>
            <a:r>
              <a:rPr lang="en-US" sz="2800" b="1" i="1" dirty="0">
                <a:solidFill>
                  <a:schemeClr val="tx1">
                    <a:lumMod val="50000"/>
                    <a:lumOff val="50000"/>
                  </a:schemeClr>
                </a:solidFill>
                <a:latin typeface="Candara" panose="020E0502030303020204" pitchFamily="34" charset="0"/>
              </a:rPr>
              <a:t>23</a:t>
            </a:r>
            <a:r>
              <a:rPr lang="en-US" sz="2800" b="1" i="1" dirty="0">
                <a:latin typeface="Candara" panose="020E0502030303020204" pitchFamily="34" charset="0"/>
              </a:rPr>
              <a:t> Being born again, not of corruptible seed, but of incorruptible, by the word of God, which </a:t>
            </a:r>
            <a:r>
              <a:rPr lang="en-US" sz="2800" b="1" i="1" dirty="0" err="1">
                <a:latin typeface="Candara" panose="020E0502030303020204" pitchFamily="34" charset="0"/>
              </a:rPr>
              <a:t>liveth</a:t>
            </a:r>
            <a:r>
              <a:rPr lang="en-US" sz="2800" b="1" i="1" dirty="0">
                <a:latin typeface="Candara" panose="020E0502030303020204" pitchFamily="34" charset="0"/>
              </a:rPr>
              <a:t> and </a:t>
            </a:r>
            <a:r>
              <a:rPr lang="en-US" sz="2800" b="1" i="1" dirty="0" err="1">
                <a:latin typeface="Candara" panose="020E0502030303020204" pitchFamily="34" charset="0"/>
              </a:rPr>
              <a:t>abideth</a:t>
            </a:r>
            <a:r>
              <a:rPr lang="en-US" sz="2800" b="1" i="1" dirty="0">
                <a:latin typeface="Candara" panose="020E0502030303020204" pitchFamily="34" charset="0"/>
              </a:rPr>
              <a:t> for ever.</a:t>
            </a:r>
          </a:p>
          <a:p>
            <a:pPr marL="0" indent="0">
              <a:buNone/>
            </a:pPr>
            <a:r>
              <a:rPr lang="en-US" sz="2800" b="1" i="1" dirty="0">
                <a:latin typeface="Candara" panose="020E0502030303020204" pitchFamily="34" charset="0"/>
              </a:rPr>
              <a:t> </a:t>
            </a:r>
            <a:r>
              <a:rPr lang="en-US" sz="2800" b="1" i="1" dirty="0">
                <a:solidFill>
                  <a:schemeClr val="tx1">
                    <a:lumMod val="50000"/>
                    <a:lumOff val="50000"/>
                  </a:schemeClr>
                </a:solidFill>
                <a:latin typeface="Candara" panose="020E0502030303020204" pitchFamily="34" charset="0"/>
              </a:rPr>
              <a:t>24</a:t>
            </a:r>
            <a:r>
              <a:rPr lang="en-US" sz="2800" b="1" i="1" dirty="0">
                <a:latin typeface="Candara" panose="020E0502030303020204" pitchFamily="34" charset="0"/>
              </a:rPr>
              <a:t> For all flesh is as grass, and all the glory of man as the flower of grass. The grass </a:t>
            </a:r>
            <a:r>
              <a:rPr lang="en-US" sz="2800" b="1" i="1" dirty="0" err="1">
                <a:latin typeface="Candara" panose="020E0502030303020204" pitchFamily="34" charset="0"/>
              </a:rPr>
              <a:t>withereth</a:t>
            </a:r>
            <a:r>
              <a:rPr lang="en-US" sz="2800" b="1" i="1" dirty="0">
                <a:latin typeface="Candara" panose="020E0502030303020204" pitchFamily="34" charset="0"/>
              </a:rPr>
              <a:t>, and the flower thereof </a:t>
            </a:r>
            <a:r>
              <a:rPr lang="en-US" sz="2800" b="1" i="1" dirty="0" err="1">
                <a:latin typeface="Candara" panose="020E0502030303020204" pitchFamily="34" charset="0"/>
              </a:rPr>
              <a:t>falleth</a:t>
            </a:r>
            <a:r>
              <a:rPr lang="en-US" sz="2800" b="1" i="1" dirty="0">
                <a:latin typeface="Candara" panose="020E0502030303020204" pitchFamily="34" charset="0"/>
              </a:rPr>
              <a:t> away: </a:t>
            </a:r>
          </a:p>
          <a:p>
            <a:pPr marL="0" indent="0">
              <a:buNone/>
            </a:pPr>
            <a:r>
              <a:rPr lang="en-US" sz="2800" b="1" i="1" dirty="0">
                <a:solidFill>
                  <a:schemeClr val="tx1">
                    <a:lumMod val="50000"/>
                    <a:lumOff val="50000"/>
                  </a:schemeClr>
                </a:solidFill>
                <a:latin typeface="Candara" panose="020E0502030303020204" pitchFamily="34" charset="0"/>
              </a:rPr>
              <a:t>25</a:t>
            </a:r>
            <a:r>
              <a:rPr lang="en-US" sz="2800" b="1" i="1" dirty="0">
                <a:latin typeface="Candara" panose="020E0502030303020204" pitchFamily="34" charset="0"/>
              </a:rPr>
              <a:t> But the word of the Lord </a:t>
            </a:r>
            <a:r>
              <a:rPr lang="en-US" sz="2800" b="1" i="1" dirty="0" err="1">
                <a:latin typeface="Candara" panose="020E0502030303020204" pitchFamily="34" charset="0"/>
              </a:rPr>
              <a:t>endureth</a:t>
            </a:r>
            <a:r>
              <a:rPr lang="en-US" sz="2800" b="1" i="1" dirty="0">
                <a:latin typeface="Candara" panose="020E0502030303020204" pitchFamily="34" charset="0"/>
              </a:rPr>
              <a:t> for ever. And this is the word which by the gospel is preached unto you.”</a:t>
            </a:r>
          </a:p>
        </p:txBody>
      </p:sp>
      <p:sp>
        <p:nvSpPr>
          <p:cNvPr id="4" name="Title 3"/>
          <p:cNvSpPr>
            <a:spLocks noGrp="1"/>
          </p:cNvSpPr>
          <p:nvPr>
            <p:ph type="title"/>
          </p:nvPr>
        </p:nvSpPr>
        <p:spPr/>
        <p:txBody>
          <a:bodyPr>
            <a:normAutofit/>
          </a:bodyPr>
          <a:lstStyle/>
          <a:p>
            <a:r>
              <a:rPr lang="en-US" sz="4400" b="1" dirty="0">
                <a:solidFill>
                  <a:schemeClr val="tx1"/>
                </a:solidFill>
                <a:latin typeface="Candara" panose="020E0502030303020204" pitchFamily="34" charset="0"/>
              </a:rPr>
              <a:t>1 Peter 1:23-25</a:t>
            </a:r>
          </a:p>
        </p:txBody>
      </p:sp>
      <p:sp>
        <p:nvSpPr>
          <p:cNvPr id="6" name="Slide Number Placeholder 5">
            <a:extLst>
              <a:ext uri="{FF2B5EF4-FFF2-40B4-BE49-F238E27FC236}">
                <a16:creationId xmlns:a16="http://schemas.microsoft.com/office/drawing/2014/main" id="{75C52ACA-42E9-47AD-8D2E-9C647C7F6B8A}"/>
              </a:ext>
            </a:extLst>
          </p:cNvPr>
          <p:cNvSpPr>
            <a:spLocks noGrp="1"/>
          </p:cNvSpPr>
          <p:nvPr>
            <p:ph type="sldNum" sz="quarter" idx="15"/>
          </p:nvPr>
        </p:nvSpPr>
        <p:spPr/>
        <p:txBody>
          <a:bodyPr/>
          <a:lstStyle/>
          <a:p>
            <a:fld id="{90C742CE-B993-48F0-A83B-144A0AC53FDE}" type="slidenum">
              <a:rPr lang="en-US" smtClean="0"/>
              <a:t>2</a:t>
            </a:fld>
            <a:endParaRPr lang="en-US"/>
          </a:p>
        </p:txBody>
      </p:sp>
    </p:spTree>
    <p:extLst>
      <p:ext uri="{BB962C8B-B14F-4D97-AF65-F5344CB8AC3E}">
        <p14:creationId xmlns:p14="http://schemas.microsoft.com/office/powerpoint/2010/main" val="1624466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400" b="1" dirty="0">
                <a:latin typeface="Candara" panose="020E0502030303020204" pitchFamily="34" charset="0"/>
              </a:rPr>
              <a:t>Is it </a:t>
            </a:r>
            <a:r>
              <a:rPr lang="en-US" sz="4400" b="1" i="1" dirty="0">
                <a:solidFill>
                  <a:schemeClr val="tx1"/>
                </a:solidFill>
                <a:latin typeface="Candara" panose="020E0502030303020204" pitchFamily="34" charset="0"/>
              </a:rPr>
              <a:t>Tradition or Practice?</a:t>
            </a:r>
          </a:p>
        </p:txBody>
      </p:sp>
      <p:sp>
        <p:nvSpPr>
          <p:cNvPr id="3" name="Content Placeholder 2"/>
          <p:cNvSpPr>
            <a:spLocks noGrp="1"/>
          </p:cNvSpPr>
          <p:nvPr>
            <p:ph sz="quarter" idx="1"/>
          </p:nvPr>
        </p:nvSpPr>
        <p:spPr>
          <a:xfrm>
            <a:off x="377780" y="1600200"/>
            <a:ext cx="8080420" cy="4873752"/>
          </a:xfrm>
        </p:spPr>
        <p:txBody>
          <a:bodyPr>
            <a:normAutofit lnSpcReduction="10000"/>
          </a:bodyPr>
          <a:lstStyle/>
          <a:p>
            <a:r>
              <a:rPr lang="en-US" sz="3200" b="1" i="1" dirty="0">
                <a:latin typeface="Candara" panose="020E0502030303020204" pitchFamily="34" charset="0"/>
              </a:rPr>
              <a:t>“And profited in the Jews’ religion above many my equals in mine own nation, being more exceedingly zealous of the traditions of my fathers.</a:t>
            </a:r>
            <a:r>
              <a:rPr lang="en-US" sz="3200" b="1" i="1" dirty="0">
                <a:solidFill>
                  <a:schemeClr val="tx1">
                    <a:lumMod val="95000"/>
                    <a:lumOff val="5000"/>
                  </a:schemeClr>
                </a:solidFill>
                <a:latin typeface="Candara" panose="020E0502030303020204" pitchFamily="34" charset="0"/>
              </a:rPr>
              <a:t>”</a:t>
            </a:r>
          </a:p>
          <a:p>
            <a:pPr lvl="1"/>
            <a:r>
              <a:rPr lang="en-US" sz="2800" dirty="0">
                <a:solidFill>
                  <a:schemeClr val="tx1">
                    <a:lumMod val="95000"/>
                    <a:lumOff val="5000"/>
                  </a:schemeClr>
                </a:solidFill>
                <a:latin typeface="Candara" panose="020E0502030303020204" pitchFamily="34" charset="0"/>
              </a:rPr>
              <a:t>Galatians 1:14</a:t>
            </a:r>
          </a:p>
          <a:p>
            <a:pPr lvl="1"/>
            <a:endParaRPr lang="en-US" sz="1100" dirty="0">
              <a:solidFill>
                <a:schemeClr val="tx1">
                  <a:lumMod val="95000"/>
                  <a:lumOff val="5000"/>
                </a:schemeClr>
              </a:solidFill>
              <a:latin typeface="Candara" panose="020E0502030303020204" pitchFamily="34" charset="0"/>
            </a:endParaRPr>
          </a:p>
          <a:p>
            <a:r>
              <a:rPr lang="en-US" sz="3200" b="1" i="1" dirty="0">
                <a:latin typeface="Candara" panose="020E0502030303020204" pitchFamily="34" charset="0"/>
              </a:rPr>
              <a:t> “He that </a:t>
            </a:r>
            <a:r>
              <a:rPr lang="en-US" sz="3200" b="1" i="1" dirty="0" err="1">
                <a:latin typeface="Candara" panose="020E0502030303020204" pitchFamily="34" charset="0"/>
              </a:rPr>
              <a:t>loveth</a:t>
            </a:r>
            <a:r>
              <a:rPr lang="en-US" sz="3200" b="1" i="1" dirty="0">
                <a:latin typeface="Candara" panose="020E0502030303020204" pitchFamily="34" charset="0"/>
              </a:rPr>
              <a:t> father or mother more than me is not worthy of me: and he that </a:t>
            </a:r>
            <a:r>
              <a:rPr lang="en-US" sz="3200" b="1" i="1" dirty="0" err="1">
                <a:latin typeface="Candara" panose="020E0502030303020204" pitchFamily="34" charset="0"/>
              </a:rPr>
              <a:t>loveth</a:t>
            </a:r>
            <a:r>
              <a:rPr lang="en-US" sz="3200" b="1" i="1" dirty="0">
                <a:latin typeface="Candara" panose="020E0502030303020204" pitchFamily="34" charset="0"/>
              </a:rPr>
              <a:t> son or daughter more than me is not worthy of me.”</a:t>
            </a:r>
          </a:p>
          <a:p>
            <a:pPr lvl="1"/>
            <a:r>
              <a:rPr lang="en-US" sz="2800" dirty="0">
                <a:latin typeface="Candara" panose="020E0502030303020204" pitchFamily="34" charset="0"/>
              </a:rPr>
              <a:t>Matthew 10:37</a:t>
            </a:r>
          </a:p>
        </p:txBody>
      </p:sp>
      <p:pic>
        <p:nvPicPr>
          <p:cNvPr id="9219" name="Picture 3" descr="C:\Users\Owner\AppData\Local\Microsoft\Windows\Temporary Internet Files\Content.IE5\K1UQ8YE3\MC9000451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905561" cy="1265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C:\Users\Owner\AppData\Local\Microsoft\Windows\Temporary Internet Files\Content.IE5\DJRJU4HP\MC9004360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062" y="5354108"/>
            <a:ext cx="1684538" cy="1495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5DE936C-A14E-49B6-8D36-19515FC4DF96}"/>
              </a:ext>
            </a:extLst>
          </p:cNvPr>
          <p:cNvSpPr>
            <a:spLocks noGrp="1"/>
          </p:cNvSpPr>
          <p:nvPr>
            <p:ph type="sldNum" sz="quarter" idx="15"/>
          </p:nvPr>
        </p:nvSpPr>
        <p:spPr/>
        <p:txBody>
          <a:bodyPr/>
          <a:lstStyle/>
          <a:p>
            <a:fld id="{90C742CE-B993-48F0-A83B-144A0AC53FDE}" type="slidenum">
              <a:rPr lang="en-US" smtClean="0"/>
              <a:t>20</a:t>
            </a:fld>
            <a:endParaRPr lang="en-US"/>
          </a:p>
        </p:txBody>
      </p:sp>
    </p:spTree>
    <p:extLst>
      <p:ext uri="{BB962C8B-B14F-4D97-AF65-F5344CB8AC3E}">
        <p14:creationId xmlns:p14="http://schemas.microsoft.com/office/powerpoint/2010/main" val="3255284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000" b="1" dirty="0">
                <a:latin typeface="Candara" panose="020E0502030303020204" pitchFamily="34" charset="0"/>
              </a:rPr>
              <a:t>Is it </a:t>
            </a:r>
            <a:r>
              <a:rPr lang="en-US" sz="4000" b="1" i="1" dirty="0">
                <a:solidFill>
                  <a:schemeClr val="tx1"/>
                </a:solidFill>
                <a:latin typeface="Candara" panose="020E0502030303020204" pitchFamily="34" charset="0"/>
              </a:rPr>
              <a:t>Your Conscience?</a:t>
            </a:r>
          </a:p>
        </p:txBody>
      </p:sp>
      <p:sp>
        <p:nvSpPr>
          <p:cNvPr id="3" name="Content Placeholder 2"/>
          <p:cNvSpPr>
            <a:spLocks noGrp="1"/>
          </p:cNvSpPr>
          <p:nvPr>
            <p:ph sz="quarter" idx="1"/>
          </p:nvPr>
        </p:nvSpPr>
        <p:spPr>
          <a:xfrm>
            <a:off x="377780" y="1600200"/>
            <a:ext cx="8080420" cy="4873752"/>
          </a:xfrm>
        </p:spPr>
        <p:txBody>
          <a:bodyPr>
            <a:normAutofit/>
          </a:bodyPr>
          <a:lstStyle/>
          <a:p>
            <a:r>
              <a:rPr lang="en-US" sz="3200" b="1" i="1" dirty="0">
                <a:latin typeface="Candara" panose="020E0502030303020204" pitchFamily="34" charset="0"/>
              </a:rPr>
              <a:t>“And Paul, earnestly beholding the council, said, Men and brethren, I have lived in all good conscience before God until this day.</a:t>
            </a:r>
            <a:r>
              <a:rPr lang="en-US" sz="3200" b="1" i="1" dirty="0">
                <a:solidFill>
                  <a:schemeClr val="tx1">
                    <a:lumMod val="95000"/>
                    <a:lumOff val="5000"/>
                  </a:schemeClr>
                </a:solidFill>
                <a:latin typeface="Candara" panose="020E0502030303020204" pitchFamily="34" charset="0"/>
              </a:rPr>
              <a:t>”</a:t>
            </a:r>
          </a:p>
          <a:p>
            <a:pPr lvl="1"/>
            <a:r>
              <a:rPr lang="en-US" sz="2800" dirty="0">
                <a:solidFill>
                  <a:schemeClr val="tx1">
                    <a:lumMod val="95000"/>
                    <a:lumOff val="5000"/>
                  </a:schemeClr>
                </a:solidFill>
                <a:latin typeface="Candara" panose="020E0502030303020204" pitchFamily="34" charset="0"/>
              </a:rPr>
              <a:t>Acts 23:1</a:t>
            </a:r>
          </a:p>
          <a:p>
            <a:pPr lvl="1"/>
            <a:endParaRPr lang="en-US" sz="1100" dirty="0">
              <a:solidFill>
                <a:schemeClr val="tx1">
                  <a:lumMod val="95000"/>
                  <a:lumOff val="5000"/>
                </a:schemeClr>
              </a:solidFill>
              <a:latin typeface="Candara" panose="020E0502030303020204" pitchFamily="34" charset="0"/>
            </a:endParaRPr>
          </a:p>
          <a:p>
            <a:r>
              <a:rPr lang="en-US" sz="2000" b="1" i="1" dirty="0">
                <a:latin typeface="Candara" panose="020E0502030303020204" pitchFamily="34" charset="0"/>
              </a:rPr>
              <a:t> </a:t>
            </a:r>
            <a:r>
              <a:rPr lang="en-US" sz="3200" b="1" i="1" dirty="0">
                <a:latin typeface="Candara" panose="020E0502030303020204" pitchFamily="34" charset="0"/>
              </a:rPr>
              <a:t>“And herein do I exercise myself, to have always a conscience void of offence toward God, and toward men.”</a:t>
            </a:r>
          </a:p>
          <a:p>
            <a:pPr lvl="1"/>
            <a:r>
              <a:rPr lang="en-US" sz="2800" dirty="0">
                <a:latin typeface="Candara" panose="020E0502030303020204" pitchFamily="34" charset="0"/>
              </a:rPr>
              <a:t>Acts 24:16</a:t>
            </a:r>
          </a:p>
        </p:txBody>
      </p:sp>
      <p:pic>
        <p:nvPicPr>
          <p:cNvPr id="11267" name="Picture 3" descr="C:\Users\Owner\AppData\Local\Microsoft\Windows\Temporary Internet Files\Content.IE5\DJRJU4HP\MC9003835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295400" cy="1428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241E702-950F-47A3-91C8-DD97E7A5326B}"/>
              </a:ext>
            </a:extLst>
          </p:cNvPr>
          <p:cNvSpPr>
            <a:spLocks noGrp="1"/>
          </p:cNvSpPr>
          <p:nvPr>
            <p:ph type="sldNum" sz="quarter" idx="15"/>
          </p:nvPr>
        </p:nvSpPr>
        <p:spPr/>
        <p:txBody>
          <a:bodyPr/>
          <a:lstStyle/>
          <a:p>
            <a:fld id="{90C742CE-B993-48F0-A83B-144A0AC53FDE}" type="slidenum">
              <a:rPr lang="en-US" smtClean="0"/>
              <a:t>21</a:t>
            </a:fld>
            <a:endParaRPr lang="en-US"/>
          </a:p>
        </p:txBody>
      </p:sp>
    </p:spTree>
    <p:extLst>
      <p:ext uri="{BB962C8B-B14F-4D97-AF65-F5344CB8AC3E}">
        <p14:creationId xmlns:p14="http://schemas.microsoft.com/office/powerpoint/2010/main" val="2995401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000"/>
            <a:ext cx="7467600" cy="1143000"/>
          </a:xfrm>
        </p:spPr>
        <p:txBody>
          <a:bodyPr>
            <a:normAutofit/>
          </a:bodyPr>
          <a:lstStyle/>
          <a:p>
            <a:r>
              <a:rPr lang="en-US" sz="4000" b="1" dirty="0">
                <a:latin typeface="Candara" panose="020E0502030303020204" pitchFamily="34" charset="0"/>
              </a:rPr>
              <a:t>Is it </a:t>
            </a:r>
            <a:r>
              <a:rPr lang="en-US" sz="4000" b="1" i="1" dirty="0">
                <a:solidFill>
                  <a:schemeClr val="tx1"/>
                </a:solidFill>
                <a:latin typeface="Candara" panose="020E0502030303020204" pitchFamily="34" charset="0"/>
              </a:rPr>
              <a:t>Your Personal Preference?</a:t>
            </a:r>
          </a:p>
        </p:txBody>
      </p:sp>
      <p:sp>
        <p:nvSpPr>
          <p:cNvPr id="3" name="Content Placeholder 2"/>
          <p:cNvSpPr>
            <a:spLocks noGrp="1"/>
          </p:cNvSpPr>
          <p:nvPr>
            <p:ph sz="quarter" idx="1"/>
          </p:nvPr>
        </p:nvSpPr>
        <p:spPr>
          <a:xfrm>
            <a:off x="377780" y="1600200"/>
            <a:ext cx="8080420" cy="4873752"/>
          </a:xfrm>
        </p:spPr>
        <p:txBody>
          <a:bodyPr>
            <a:normAutofit fontScale="92500" lnSpcReduction="10000"/>
          </a:bodyPr>
          <a:lstStyle/>
          <a:p>
            <a:r>
              <a:rPr lang="en-US" b="1" i="1" dirty="0">
                <a:latin typeface="Candara" panose="020E0502030303020204" pitchFamily="34" charset="0"/>
              </a:rPr>
              <a:t>“</a:t>
            </a:r>
            <a:r>
              <a:rPr lang="en-US" b="1" i="1" dirty="0">
                <a:solidFill>
                  <a:schemeClr val="tx1">
                    <a:lumMod val="50000"/>
                    <a:lumOff val="50000"/>
                  </a:schemeClr>
                </a:solidFill>
                <a:latin typeface="Candara" panose="020E0502030303020204" pitchFamily="34" charset="0"/>
              </a:rPr>
              <a:t>1 </a:t>
            </a:r>
            <a:r>
              <a:rPr lang="en-US" b="1" i="1" dirty="0">
                <a:latin typeface="Candara" panose="020E0502030303020204" pitchFamily="34" charset="0"/>
              </a:rPr>
              <a:t>Thus </a:t>
            </a:r>
            <a:r>
              <a:rPr lang="en-US" b="1" i="1" dirty="0" err="1">
                <a:latin typeface="Candara" panose="020E0502030303020204" pitchFamily="34" charset="0"/>
              </a:rPr>
              <a:t>saith</a:t>
            </a:r>
            <a:r>
              <a:rPr lang="en-US" b="1" i="1" dirty="0">
                <a:latin typeface="Candara" panose="020E0502030303020204" pitchFamily="34" charset="0"/>
              </a:rPr>
              <a:t> the LORD, The heaven is my throne, and the earth is my footstool: where is the house that ye build unto me? and where is the place of my rest? </a:t>
            </a:r>
            <a:r>
              <a:rPr lang="en-US" b="1" i="1" dirty="0">
                <a:solidFill>
                  <a:schemeClr val="tx1">
                    <a:lumMod val="50000"/>
                    <a:lumOff val="50000"/>
                  </a:schemeClr>
                </a:solidFill>
                <a:latin typeface="Candara" panose="020E0502030303020204" pitchFamily="34" charset="0"/>
              </a:rPr>
              <a:t>2</a:t>
            </a:r>
            <a:r>
              <a:rPr lang="en-US" b="1" i="1" dirty="0">
                <a:latin typeface="Candara" panose="020E0502030303020204" pitchFamily="34" charset="0"/>
              </a:rPr>
              <a:t> For all those things hath mine hand made, and all those things have been, </a:t>
            </a:r>
            <a:r>
              <a:rPr lang="en-US" b="1" i="1" dirty="0" err="1">
                <a:latin typeface="Candara" panose="020E0502030303020204" pitchFamily="34" charset="0"/>
              </a:rPr>
              <a:t>saith</a:t>
            </a:r>
            <a:r>
              <a:rPr lang="en-US" b="1" i="1" dirty="0">
                <a:latin typeface="Candara" panose="020E0502030303020204" pitchFamily="34" charset="0"/>
              </a:rPr>
              <a:t> the LORD: but to this man will I look, even to him that is poor and of a contrite spirit, and </a:t>
            </a:r>
            <a:r>
              <a:rPr lang="en-US" b="1" i="1" dirty="0" err="1">
                <a:latin typeface="Candara" panose="020E0502030303020204" pitchFamily="34" charset="0"/>
              </a:rPr>
              <a:t>trembleth</a:t>
            </a:r>
            <a:r>
              <a:rPr lang="en-US" b="1" i="1" dirty="0">
                <a:latin typeface="Candara" panose="020E0502030303020204" pitchFamily="34" charset="0"/>
              </a:rPr>
              <a:t> at my word</a:t>
            </a:r>
            <a:r>
              <a:rPr lang="en-US" b="1" i="1" dirty="0">
                <a:solidFill>
                  <a:schemeClr val="tx1">
                    <a:lumMod val="50000"/>
                    <a:lumOff val="50000"/>
                  </a:schemeClr>
                </a:solidFill>
                <a:latin typeface="Candara" panose="020E0502030303020204" pitchFamily="34" charset="0"/>
              </a:rPr>
              <a:t>. 3</a:t>
            </a:r>
            <a:r>
              <a:rPr lang="en-US" b="1" i="1" dirty="0">
                <a:latin typeface="Candara" panose="020E0502030303020204" pitchFamily="34" charset="0"/>
              </a:rPr>
              <a:t> He that </a:t>
            </a:r>
            <a:r>
              <a:rPr lang="en-US" b="1" i="1" dirty="0" err="1">
                <a:latin typeface="Candara" panose="020E0502030303020204" pitchFamily="34" charset="0"/>
              </a:rPr>
              <a:t>killeth</a:t>
            </a:r>
            <a:r>
              <a:rPr lang="en-US" b="1" i="1" dirty="0">
                <a:latin typeface="Candara" panose="020E0502030303020204" pitchFamily="34" charset="0"/>
              </a:rPr>
              <a:t> an ox is as if he slew a man; he that </a:t>
            </a:r>
            <a:r>
              <a:rPr lang="en-US" b="1" i="1" dirty="0" err="1">
                <a:latin typeface="Candara" panose="020E0502030303020204" pitchFamily="34" charset="0"/>
              </a:rPr>
              <a:t>sacrificeth</a:t>
            </a:r>
            <a:r>
              <a:rPr lang="en-US" b="1" i="1" dirty="0">
                <a:latin typeface="Candara" panose="020E0502030303020204" pitchFamily="34" charset="0"/>
              </a:rPr>
              <a:t> a lamb, as if he cut off a dog’s neck; he that </a:t>
            </a:r>
            <a:r>
              <a:rPr lang="en-US" b="1" i="1" dirty="0" err="1">
                <a:latin typeface="Candara" panose="020E0502030303020204" pitchFamily="34" charset="0"/>
              </a:rPr>
              <a:t>offereth</a:t>
            </a:r>
            <a:r>
              <a:rPr lang="en-US" b="1" i="1" dirty="0">
                <a:latin typeface="Candara" panose="020E0502030303020204" pitchFamily="34" charset="0"/>
              </a:rPr>
              <a:t> an oblation, as if he offered swine’s blood; he that </a:t>
            </a:r>
            <a:r>
              <a:rPr lang="en-US" b="1" i="1" dirty="0" err="1">
                <a:latin typeface="Candara" panose="020E0502030303020204" pitchFamily="34" charset="0"/>
              </a:rPr>
              <a:t>burneth</a:t>
            </a:r>
            <a:r>
              <a:rPr lang="en-US" b="1" i="1" dirty="0">
                <a:latin typeface="Candara" panose="020E0502030303020204" pitchFamily="34" charset="0"/>
              </a:rPr>
              <a:t> incense, as if he blessed an idol. Yea, they have chosen their own ways, and their soul </a:t>
            </a:r>
            <a:r>
              <a:rPr lang="en-US" b="1" i="1" dirty="0" err="1">
                <a:latin typeface="Candara" panose="020E0502030303020204" pitchFamily="34" charset="0"/>
              </a:rPr>
              <a:t>delighteth</a:t>
            </a:r>
            <a:r>
              <a:rPr lang="en-US" b="1" i="1" dirty="0">
                <a:latin typeface="Candara" panose="020E0502030303020204" pitchFamily="34" charset="0"/>
              </a:rPr>
              <a:t> in their abominations.</a:t>
            </a:r>
            <a:r>
              <a:rPr lang="en-US" b="1" i="1" dirty="0">
                <a:solidFill>
                  <a:schemeClr val="tx1">
                    <a:lumMod val="50000"/>
                    <a:lumOff val="50000"/>
                  </a:schemeClr>
                </a:solidFill>
                <a:latin typeface="Candara" panose="020E0502030303020204" pitchFamily="34" charset="0"/>
              </a:rPr>
              <a:t> 4 </a:t>
            </a:r>
            <a:r>
              <a:rPr lang="en-US" b="1" i="1" dirty="0">
                <a:latin typeface="Candara" panose="020E0502030303020204" pitchFamily="34" charset="0"/>
              </a:rPr>
              <a:t>I also will choose their delusions, and will bring their fears upon them; because when I called, none did answer; when I </a:t>
            </a:r>
            <a:r>
              <a:rPr lang="en-US" b="1" i="1" dirty="0" err="1">
                <a:latin typeface="Candara" panose="020E0502030303020204" pitchFamily="34" charset="0"/>
              </a:rPr>
              <a:t>spake</a:t>
            </a:r>
            <a:r>
              <a:rPr lang="en-US" b="1" i="1" dirty="0">
                <a:latin typeface="Candara" panose="020E0502030303020204" pitchFamily="34" charset="0"/>
              </a:rPr>
              <a:t>, they did not hear: but they did evil before mine eyes, and chose that in which I delighted not.”</a:t>
            </a:r>
            <a:endParaRPr lang="en-US" b="1" i="1" dirty="0">
              <a:solidFill>
                <a:schemeClr val="tx1">
                  <a:lumMod val="95000"/>
                  <a:lumOff val="5000"/>
                </a:schemeClr>
              </a:solidFill>
              <a:latin typeface="Candara" panose="020E0502030303020204" pitchFamily="34" charset="0"/>
            </a:endParaRPr>
          </a:p>
          <a:p>
            <a:pPr lvl="1"/>
            <a:r>
              <a:rPr lang="en-US" sz="2200" dirty="0">
                <a:solidFill>
                  <a:schemeClr val="tx1">
                    <a:lumMod val="95000"/>
                    <a:lumOff val="5000"/>
                  </a:schemeClr>
                </a:solidFill>
                <a:latin typeface="Candara" panose="020E0502030303020204" pitchFamily="34" charset="0"/>
              </a:rPr>
              <a:t>Isaiah 66:1-4</a:t>
            </a:r>
          </a:p>
          <a:p>
            <a:pPr lvl="1"/>
            <a:endParaRPr lang="en-US" sz="1800" dirty="0">
              <a:solidFill>
                <a:schemeClr val="tx1">
                  <a:lumMod val="95000"/>
                  <a:lumOff val="5000"/>
                </a:schemeClr>
              </a:solidFill>
            </a:endParaRPr>
          </a:p>
          <a:p>
            <a:pPr marL="0" indent="0">
              <a:buNone/>
            </a:pPr>
            <a:endParaRPr lang="en-US" sz="1800" dirty="0"/>
          </a:p>
        </p:txBody>
      </p:sp>
      <p:pic>
        <p:nvPicPr>
          <p:cNvPr id="12290" name="Picture 2" descr="C:\Users\Owner\AppData\Local\Microsoft\Windows\Temporary Internet Files\Content.IE5\K1UQ8YE3\MP9003211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156" y="152400"/>
            <a:ext cx="978408"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21293BC-7EB5-4593-9AB6-4B6533BAE712}"/>
              </a:ext>
            </a:extLst>
          </p:cNvPr>
          <p:cNvSpPr>
            <a:spLocks noGrp="1"/>
          </p:cNvSpPr>
          <p:nvPr>
            <p:ph type="sldNum" sz="quarter" idx="15"/>
          </p:nvPr>
        </p:nvSpPr>
        <p:spPr/>
        <p:txBody>
          <a:bodyPr/>
          <a:lstStyle/>
          <a:p>
            <a:fld id="{90C742CE-B993-48F0-A83B-144A0AC53FDE}" type="slidenum">
              <a:rPr lang="en-US" smtClean="0"/>
              <a:t>22</a:t>
            </a:fld>
            <a:endParaRPr lang="en-US"/>
          </a:p>
        </p:txBody>
      </p:sp>
    </p:spTree>
    <p:extLst>
      <p:ext uri="{BB962C8B-B14F-4D97-AF65-F5344CB8AC3E}">
        <p14:creationId xmlns:p14="http://schemas.microsoft.com/office/powerpoint/2010/main" val="68836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467600" cy="1447800"/>
          </a:xfrm>
        </p:spPr>
        <p:txBody>
          <a:bodyPr>
            <a:noAutofit/>
          </a:bodyPr>
          <a:lstStyle/>
          <a:p>
            <a:pPr algn="ctr"/>
            <a:r>
              <a:rPr lang="en-US" sz="4800" b="1" dirty="0">
                <a:latin typeface="Candara" panose="020E0502030303020204" pitchFamily="34" charset="0"/>
              </a:rPr>
              <a:t>Test Your Standard with God’s Standard!</a:t>
            </a:r>
          </a:p>
        </p:txBody>
      </p:sp>
      <p:pic>
        <p:nvPicPr>
          <p:cNvPr id="13316" name="Picture 4" descr="C:\Users\Owner\AppData\Local\Microsoft\Windows\Temporary Internet Files\Content.IE5\2YI2V1O5\MC9000889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514" y="3667842"/>
            <a:ext cx="1703527" cy="1794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7" name="Picture 5" descr="C:\Users\Owner\AppData\Local\Microsoft\Windows\Temporary Internet Files\Content.IE5\M61O7NAF\MP9004003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299" y="3352800"/>
            <a:ext cx="2359316" cy="294986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31EC53-373F-421E-8347-AEA7D656CDBF}"/>
              </a:ext>
            </a:extLst>
          </p:cNvPr>
          <p:cNvSpPr>
            <a:spLocks noGrp="1"/>
          </p:cNvSpPr>
          <p:nvPr>
            <p:ph type="sldNum" sz="quarter" idx="15"/>
          </p:nvPr>
        </p:nvSpPr>
        <p:spPr/>
        <p:txBody>
          <a:bodyPr/>
          <a:lstStyle/>
          <a:p>
            <a:fld id="{90C742CE-B993-48F0-A83B-144A0AC53FDE}" type="slidenum">
              <a:rPr lang="en-US" smtClean="0"/>
              <a:t>23</a:t>
            </a:fld>
            <a:endParaRPr lang="en-US"/>
          </a:p>
        </p:txBody>
      </p:sp>
    </p:spTree>
    <p:extLst>
      <p:ext uri="{BB962C8B-B14F-4D97-AF65-F5344CB8AC3E}">
        <p14:creationId xmlns:p14="http://schemas.microsoft.com/office/powerpoint/2010/main" val="1608118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6337"/>
            <a:ext cx="8548116" cy="1143000"/>
          </a:xfrm>
        </p:spPr>
        <p:txBody>
          <a:bodyPr>
            <a:noAutofit/>
          </a:bodyPr>
          <a:lstStyle/>
          <a:p>
            <a:pPr algn="ctr"/>
            <a:r>
              <a:rPr lang="en-US" sz="4000" b="1" dirty="0">
                <a:latin typeface="Candara" panose="020E0502030303020204" pitchFamily="34" charset="0"/>
              </a:rPr>
              <a:t>Test Your Standard With God’s Word</a:t>
            </a:r>
          </a:p>
        </p:txBody>
      </p:sp>
      <p:sp>
        <p:nvSpPr>
          <p:cNvPr id="3" name="Content Placeholder 2"/>
          <p:cNvSpPr>
            <a:spLocks noGrp="1"/>
          </p:cNvSpPr>
          <p:nvPr>
            <p:ph sz="quarter" idx="1"/>
          </p:nvPr>
        </p:nvSpPr>
        <p:spPr>
          <a:xfrm>
            <a:off x="533400" y="1602463"/>
            <a:ext cx="7467600" cy="5029200"/>
          </a:xfrm>
        </p:spPr>
        <p:txBody>
          <a:bodyPr>
            <a:normAutofit fontScale="77500" lnSpcReduction="20000"/>
          </a:bodyPr>
          <a:lstStyle/>
          <a:p>
            <a:r>
              <a:rPr lang="en-US" sz="3100" b="1" dirty="0">
                <a:latin typeface="Candara" panose="020E0502030303020204" pitchFamily="34" charset="0"/>
              </a:rPr>
              <a:t>The Plan of Salvation</a:t>
            </a:r>
          </a:p>
          <a:p>
            <a:pPr lvl="1"/>
            <a:r>
              <a:rPr lang="en-US" sz="2600" dirty="0">
                <a:latin typeface="Candara" panose="020E0502030303020204" pitchFamily="34" charset="0"/>
              </a:rPr>
              <a:t>Mark 16:15-16; Acts 2:37-38</a:t>
            </a:r>
          </a:p>
          <a:p>
            <a:r>
              <a:rPr lang="en-US" sz="3000" b="1" dirty="0">
                <a:latin typeface="Candara" panose="020E0502030303020204" pitchFamily="34" charset="0"/>
              </a:rPr>
              <a:t>Church Membership</a:t>
            </a:r>
          </a:p>
          <a:p>
            <a:pPr lvl="1"/>
            <a:r>
              <a:rPr lang="en-US" sz="2600" dirty="0">
                <a:latin typeface="Candara" panose="020E0502030303020204" pitchFamily="34" charset="0"/>
              </a:rPr>
              <a:t>Matthew 16:18; Acts 2:47</a:t>
            </a:r>
          </a:p>
          <a:p>
            <a:r>
              <a:rPr lang="en-US" sz="3000" b="1" dirty="0">
                <a:latin typeface="Candara" panose="020E0502030303020204" pitchFamily="34" charset="0"/>
              </a:rPr>
              <a:t>Worship</a:t>
            </a:r>
          </a:p>
          <a:p>
            <a:pPr lvl="1"/>
            <a:r>
              <a:rPr lang="en-US" sz="2600" dirty="0">
                <a:latin typeface="Candara" panose="020E0502030303020204" pitchFamily="34" charset="0"/>
              </a:rPr>
              <a:t>John 4:23-24; Acts 2:42</a:t>
            </a:r>
          </a:p>
          <a:p>
            <a:r>
              <a:rPr lang="en-US" sz="3100" b="1" dirty="0">
                <a:latin typeface="Candara" panose="020E0502030303020204" pitchFamily="34" charset="0"/>
              </a:rPr>
              <a:t>Works</a:t>
            </a:r>
          </a:p>
          <a:p>
            <a:pPr lvl="1"/>
            <a:r>
              <a:rPr lang="en-US" sz="2600" dirty="0">
                <a:latin typeface="Candara" panose="020E0502030303020204" pitchFamily="34" charset="0"/>
              </a:rPr>
              <a:t>2 Timothy 3:16-17; Matthew 7:21-23</a:t>
            </a:r>
          </a:p>
          <a:p>
            <a:r>
              <a:rPr lang="en-US" sz="3100" b="1" dirty="0">
                <a:latin typeface="Candara" panose="020E0502030303020204" pitchFamily="34" charset="0"/>
              </a:rPr>
              <a:t>Conduct</a:t>
            </a:r>
          </a:p>
          <a:p>
            <a:pPr lvl="1"/>
            <a:r>
              <a:rPr lang="en-US" sz="2600" dirty="0">
                <a:latin typeface="Candara" panose="020E0502030303020204" pitchFamily="34" charset="0"/>
              </a:rPr>
              <a:t>Matthew 7:12; Philippians 1:2</a:t>
            </a:r>
            <a:r>
              <a:rPr lang="en-US" sz="2800" dirty="0">
                <a:latin typeface="Candara" panose="020E0502030303020204" pitchFamily="34" charset="0"/>
              </a:rPr>
              <a:t>7</a:t>
            </a:r>
          </a:p>
          <a:p>
            <a:r>
              <a:rPr lang="en-US" sz="3100" b="1" dirty="0">
                <a:latin typeface="Candara" panose="020E0502030303020204" pitchFamily="34" charset="0"/>
              </a:rPr>
              <a:t>Attire</a:t>
            </a:r>
          </a:p>
          <a:p>
            <a:pPr lvl="1"/>
            <a:r>
              <a:rPr lang="en-US" sz="2600" dirty="0">
                <a:latin typeface="Candara" panose="020E0502030303020204" pitchFamily="34" charset="0"/>
              </a:rPr>
              <a:t>1 Timothy 2:9-10; 1 Peter 3:1-5; Titus 2:1-8; Proverbs 7:10-12</a:t>
            </a:r>
          </a:p>
          <a:p>
            <a:r>
              <a:rPr lang="en-US" sz="3100" b="1" dirty="0">
                <a:latin typeface="Candara" panose="020E0502030303020204" pitchFamily="34" charset="0"/>
              </a:rPr>
              <a:t>Family Responsibilities</a:t>
            </a:r>
          </a:p>
          <a:p>
            <a:pPr lvl="1"/>
            <a:r>
              <a:rPr lang="en-US" sz="2600" dirty="0">
                <a:latin typeface="Candara" panose="020E0502030303020204" pitchFamily="34" charset="0"/>
              </a:rPr>
              <a:t>Ephesians 6:1-4; 1 Timothy 5:8, 14</a:t>
            </a:r>
          </a:p>
          <a:p>
            <a:endParaRPr lang="en-US" dirty="0"/>
          </a:p>
          <a:p>
            <a:pPr lvl="1"/>
            <a:endParaRPr lang="en-US" dirty="0"/>
          </a:p>
          <a:p>
            <a:pPr lvl="1"/>
            <a:endParaRPr lang="en-US" dirty="0"/>
          </a:p>
          <a:p>
            <a:endParaRPr lang="en-US" dirty="0"/>
          </a:p>
          <a:p>
            <a:endParaRPr lang="en-US" dirty="0"/>
          </a:p>
          <a:p>
            <a:pPr lvl="1"/>
            <a:endParaRPr lang="en-US" dirty="0"/>
          </a:p>
          <a:p>
            <a:pPr lvl="1"/>
            <a:endParaRPr lang="en-US" dirty="0"/>
          </a:p>
        </p:txBody>
      </p:sp>
      <p:pic>
        <p:nvPicPr>
          <p:cNvPr id="14343" name="Picture 7" descr="http://ts4.mm.bing.net/th?id=H.451696245853395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48" y="1602463"/>
            <a:ext cx="3429000" cy="2251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D45B658-C8A2-4CE0-8B14-B417E96ED2D4}"/>
              </a:ext>
            </a:extLst>
          </p:cNvPr>
          <p:cNvSpPr>
            <a:spLocks noGrp="1"/>
          </p:cNvSpPr>
          <p:nvPr>
            <p:ph type="sldNum" sz="quarter" idx="15"/>
          </p:nvPr>
        </p:nvSpPr>
        <p:spPr/>
        <p:txBody>
          <a:bodyPr/>
          <a:lstStyle/>
          <a:p>
            <a:fld id="{90C742CE-B993-48F0-A83B-144A0AC53FDE}" type="slidenum">
              <a:rPr lang="en-US" smtClean="0"/>
              <a:t>24</a:t>
            </a:fld>
            <a:endParaRPr lang="en-US"/>
          </a:p>
        </p:txBody>
      </p:sp>
    </p:spTree>
    <p:extLst>
      <p:ext uri="{BB962C8B-B14F-4D97-AF65-F5344CB8AC3E}">
        <p14:creationId xmlns:p14="http://schemas.microsoft.com/office/powerpoint/2010/main" val="1565197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freebibleliterature.com/wp-content/uploads/2011/04/BibleB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44435" y="578793"/>
            <a:ext cx="7695488" cy="632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1288" y="914400"/>
            <a:ext cx="7467600" cy="1143000"/>
          </a:xfrm>
        </p:spPr>
        <p:txBody>
          <a:bodyPr>
            <a:noAutofit/>
          </a:bodyPr>
          <a:lstStyle/>
          <a:p>
            <a:pPr algn="ctr"/>
            <a:r>
              <a:rPr lang="en-US" sz="7200" b="1" dirty="0">
                <a:latin typeface="Candara" panose="020E0502030303020204" pitchFamily="34" charset="0"/>
              </a:rPr>
              <a:t>Final Question!</a:t>
            </a:r>
          </a:p>
        </p:txBody>
      </p:sp>
      <p:sp>
        <p:nvSpPr>
          <p:cNvPr id="3" name="Content Placeholder 2"/>
          <p:cNvSpPr>
            <a:spLocks noGrp="1"/>
          </p:cNvSpPr>
          <p:nvPr>
            <p:ph sz="quarter" idx="1"/>
          </p:nvPr>
        </p:nvSpPr>
        <p:spPr>
          <a:xfrm>
            <a:off x="152400" y="2133600"/>
            <a:ext cx="8458200" cy="838200"/>
          </a:xfrm>
        </p:spPr>
        <p:txBody>
          <a:bodyPr>
            <a:normAutofit fontScale="40000" lnSpcReduction="20000"/>
          </a:bodyPr>
          <a:lstStyle/>
          <a:p>
            <a:pPr marL="0" indent="0">
              <a:buNone/>
            </a:pPr>
            <a:endParaRPr lang="en-US" dirty="0"/>
          </a:p>
          <a:p>
            <a:pPr marL="0" indent="0" algn="ctr">
              <a:buNone/>
            </a:pPr>
            <a:r>
              <a:rPr lang="en-US" sz="11000" b="1" dirty="0">
                <a:latin typeface="Candara" panose="020E0502030303020204" pitchFamily="34" charset="0"/>
              </a:rPr>
              <a:t>Is Your Standard God’s Word</a:t>
            </a:r>
            <a:r>
              <a:rPr lang="en-US" sz="11000" b="1" dirty="0"/>
              <a:t>?</a:t>
            </a:r>
          </a:p>
        </p:txBody>
      </p:sp>
      <p:sp>
        <p:nvSpPr>
          <p:cNvPr id="5" name="Slide Number Placeholder 4">
            <a:extLst>
              <a:ext uri="{FF2B5EF4-FFF2-40B4-BE49-F238E27FC236}">
                <a16:creationId xmlns:a16="http://schemas.microsoft.com/office/drawing/2014/main" id="{37293AEA-CBCA-4413-BE54-653080481757}"/>
              </a:ext>
            </a:extLst>
          </p:cNvPr>
          <p:cNvSpPr>
            <a:spLocks noGrp="1"/>
          </p:cNvSpPr>
          <p:nvPr>
            <p:ph type="sldNum" sz="quarter" idx="15"/>
          </p:nvPr>
        </p:nvSpPr>
        <p:spPr/>
        <p:txBody>
          <a:bodyPr/>
          <a:lstStyle/>
          <a:p>
            <a:fld id="{90C742CE-B993-48F0-A83B-144A0AC53FDE}" type="slidenum">
              <a:rPr lang="en-US" smtClean="0"/>
              <a:t>25</a:t>
            </a:fld>
            <a:endParaRPr lang="en-US"/>
          </a:p>
        </p:txBody>
      </p:sp>
    </p:spTree>
    <p:extLst>
      <p:ext uri="{BB962C8B-B14F-4D97-AF65-F5344CB8AC3E}">
        <p14:creationId xmlns:p14="http://schemas.microsoft.com/office/powerpoint/2010/main" val="764380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87F7D-E0E6-492F-A64D-1191B5F5E429}"/>
              </a:ext>
            </a:extLst>
          </p:cNvPr>
          <p:cNvSpPr>
            <a:spLocks noGrp="1"/>
          </p:cNvSpPr>
          <p:nvPr>
            <p:ph idx="1"/>
          </p:nvPr>
        </p:nvSpPr>
        <p:spPr>
          <a:xfrm>
            <a:off x="437061" y="1219200"/>
            <a:ext cx="8286750" cy="5330428"/>
          </a:xfrm>
        </p:spPr>
        <p:txBody>
          <a:bodyPr>
            <a:normAutofit/>
          </a:bodyPr>
          <a:lstStyle/>
          <a:p>
            <a:pPr marL="0" indent="0">
              <a:spcBef>
                <a:spcPts val="191"/>
              </a:spcBef>
              <a:buNone/>
              <a:defRPr/>
            </a:pPr>
            <a:r>
              <a:rPr lang="en-US" altLang="en-US" sz="3600" b="1" dirty="0">
                <a:latin typeface="Candara" panose="020E0502030303020204" pitchFamily="34" charset="0"/>
                <a:cs typeface="Arial" panose="020B0604020202020204" pitchFamily="34" charset="0"/>
              </a:rPr>
              <a:t>Alien Sinners Must…</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Hear the gospel – Romans 10:17</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Believe the gospel – Romans 10:10</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Repent of their sins – Acts 17:30</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Confess Christ before men – Matthew 10:32</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Be baptized for the remission of sins –  Acts 2:38</a:t>
            </a:r>
          </a:p>
          <a:p>
            <a:pPr marL="0" indent="0">
              <a:spcBef>
                <a:spcPts val="191"/>
              </a:spcBef>
              <a:buNone/>
              <a:defRPr/>
            </a:pPr>
            <a:r>
              <a:rPr lang="en-US" altLang="en-US" sz="3600" b="1" dirty="0">
                <a:latin typeface="Candara" panose="020E0502030303020204" pitchFamily="34" charset="0"/>
                <a:cs typeface="Arial" panose="020B0604020202020204" pitchFamily="34" charset="0"/>
              </a:rPr>
              <a:t>An Erring Child of God Must…</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Repent and pray –  Acts 8:22</a:t>
            </a:r>
          </a:p>
          <a:p>
            <a:pPr marL="0" indent="0">
              <a:spcBef>
                <a:spcPts val="191"/>
              </a:spcBef>
              <a:buNone/>
              <a:defRPr/>
            </a:pPr>
            <a:r>
              <a:rPr lang="en-US" altLang="en-US" sz="3600" b="1" dirty="0">
                <a:latin typeface="Candara" panose="020E0502030303020204" pitchFamily="34" charset="0"/>
                <a:cs typeface="Arial" panose="020B0604020202020204" pitchFamily="34" charset="0"/>
              </a:rPr>
              <a:t>Children of God Must… </a:t>
            </a:r>
          </a:p>
          <a:p>
            <a:pPr lvl="1">
              <a:spcBef>
                <a:spcPts val="191"/>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Live</a:t>
            </a:r>
            <a:r>
              <a:rPr lang="en-US" altLang="en-US" sz="2800" b="1" dirty="0">
                <a:latin typeface="Candara" panose="020E0502030303020204" pitchFamily="34" charset="0"/>
                <a:cs typeface="Arial" panose="020B0604020202020204" pitchFamily="34" charset="0"/>
              </a:rPr>
              <a:t> </a:t>
            </a:r>
            <a:r>
              <a:rPr lang="en-US" altLang="en-US" sz="2800" b="1" i="1" dirty="0">
                <a:latin typeface="Candara" panose="020E0502030303020204" pitchFamily="34" charset="0"/>
                <a:cs typeface="Arial" panose="020B0604020202020204" pitchFamily="34" charset="0"/>
              </a:rPr>
              <a:t>“faithful </a:t>
            </a:r>
            <a:r>
              <a:rPr lang="en-US" altLang="en-US" sz="2800" b="1" i="1" u="sng" dirty="0">
                <a:solidFill>
                  <a:srgbClr val="FF0000"/>
                </a:solidFill>
                <a:latin typeface="Candara" panose="020E0502030303020204" pitchFamily="34" charset="0"/>
                <a:cs typeface="Arial" panose="020B0604020202020204" pitchFamily="34" charset="0"/>
              </a:rPr>
              <a:t>unto</a:t>
            </a:r>
            <a:r>
              <a:rPr lang="en-US" altLang="en-US" sz="2800" b="1" i="1" dirty="0">
                <a:solidFill>
                  <a:srgbClr val="FF0000"/>
                </a:solidFill>
                <a:latin typeface="Candara" panose="020E0502030303020204" pitchFamily="34" charset="0"/>
                <a:cs typeface="Arial" panose="020B0604020202020204" pitchFamily="34" charset="0"/>
              </a:rPr>
              <a:t> </a:t>
            </a:r>
            <a:r>
              <a:rPr lang="en-US" altLang="en-US" sz="2800" b="1" i="1" dirty="0">
                <a:latin typeface="Candara" panose="020E0502030303020204" pitchFamily="34" charset="0"/>
                <a:cs typeface="Arial" panose="020B0604020202020204" pitchFamily="34" charset="0"/>
              </a:rPr>
              <a:t>death” </a:t>
            </a:r>
            <a:r>
              <a:rPr lang="en-US" altLang="en-US" sz="2800" dirty="0">
                <a:latin typeface="Candara" panose="020E0502030303020204" pitchFamily="34" charset="0"/>
                <a:cs typeface="Arial" panose="020B0604020202020204" pitchFamily="34" charset="0"/>
              </a:rPr>
              <a:t>-</a:t>
            </a:r>
            <a:r>
              <a:rPr lang="en-US" altLang="en-US" sz="2800" b="1" i="1" dirty="0">
                <a:latin typeface="Candara" panose="020E0502030303020204" pitchFamily="34" charset="0"/>
                <a:cs typeface="Arial" panose="020B0604020202020204" pitchFamily="34" charset="0"/>
              </a:rPr>
              <a:t> </a:t>
            </a:r>
            <a:r>
              <a:rPr lang="en-US" altLang="en-US" sz="2800" dirty="0">
                <a:latin typeface="Candara" panose="020E0502030303020204" pitchFamily="34" charset="0"/>
                <a:cs typeface="Arial" panose="020B0604020202020204" pitchFamily="34" charset="0"/>
              </a:rPr>
              <a:t>Revelation 2:10</a:t>
            </a:r>
          </a:p>
        </p:txBody>
      </p:sp>
      <p:sp>
        <p:nvSpPr>
          <p:cNvPr id="22531" name="Title 1">
            <a:extLst>
              <a:ext uri="{FF2B5EF4-FFF2-40B4-BE49-F238E27FC236}">
                <a16:creationId xmlns:a16="http://schemas.microsoft.com/office/drawing/2014/main" id="{826FEFE5-C25E-4C6C-9859-920F1A197CFE}"/>
              </a:ext>
            </a:extLst>
          </p:cNvPr>
          <p:cNvSpPr>
            <a:spLocks noGrp="1" noChangeArrowheads="1"/>
          </p:cNvSpPr>
          <p:nvPr>
            <p:ph type="title"/>
          </p:nvPr>
        </p:nvSpPr>
        <p:spPr>
          <a:xfrm>
            <a:off x="363310" y="367937"/>
            <a:ext cx="8286750" cy="994172"/>
          </a:xfrm>
        </p:spPr>
        <p:txBody>
          <a:bodyPr>
            <a:normAutofit fontScale="90000"/>
          </a:bodyPr>
          <a:lstStyle/>
          <a:p>
            <a:pPr eaLnBrk="1" hangingPunct="1">
              <a:defRPr/>
            </a:pPr>
            <a:r>
              <a:rPr lang="en-US" altLang="en-US" sz="6000" b="1" dirty="0">
                <a:latin typeface="Candara" panose="020E0502030303020204" pitchFamily="34" charset="0"/>
                <a:cs typeface="Arial" panose="020B0604020202020204" pitchFamily="34" charset="0"/>
              </a:rPr>
              <a:t>The Bible Plan Of Salvation</a:t>
            </a:r>
            <a:br>
              <a:rPr lang="en-US" altLang="en-US" sz="3769" b="1" dirty="0">
                <a:latin typeface="Candara" panose="020E0502030303020204" pitchFamily="34" charset="0"/>
              </a:rPr>
            </a:br>
            <a:endParaRPr lang="en-US" altLang="en-US" sz="1519" b="1" dirty="0">
              <a:latin typeface="Candara" panose="020E0502030303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74B99D7-C888-4BD7-BA55-3D00612ED684}"/>
              </a:ext>
            </a:extLst>
          </p:cNvPr>
          <p:cNvSpPr>
            <a:spLocks noGrp="1"/>
          </p:cNvSpPr>
          <p:nvPr>
            <p:ph type="sldNum" sz="quarter" idx="15"/>
          </p:nvPr>
        </p:nvSpPr>
        <p:spPr/>
        <p:txBody>
          <a:bodyPr/>
          <a:lstStyle/>
          <a:p>
            <a:fld id="{90C742CE-B993-48F0-A83B-144A0AC53FDE}"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75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250"/>
                                        <p:tgtEl>
                                          <p:spTgt spid="3">
                                            <p:txEl>
                                              <p:pRg st="8" end="8"/>
                                            </p:txEl>
                                          </p:spTgt>
                                        </p:tgtEl>
                                      </p:cBhvr>
                                    </p:animEffect>
                                  </p:childTnLst>
                                </p:cTn>
                              </p:par>
                            </p:childTnLst>
                          </p:cTn>
                        </p:par>
                        <p:par>
                          <p:cTn id="42" fill="hold">
                            <p:stCondLst>
                              <p:cond delay="125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brajeshwar.com/2012/bible-and-passwords.jpg"/>
          <p:cNvPicPr>
            <a:picLocks noChangeAspect="1" noChangeArrowheads="1"/>
          </p:cNvPicPr>
          <p:nvPr/>
        </p:nvPicPr>
        <p:blipFill>
          <a:blip r:embed="rId3">
            <a:alphaModFix amt="43000"/>
            <a:extLst>
              <a:ext uri="{BEBA8EAE-BF5A-486C-A8C5-ECC9F3942E4B}">
                <a14:imgProps xmlns:a14="http://schemas.microsoft.com/office/drawing/2010/main">
                  <a14:imgLayer r:embed="rId4">
                    <a14:imgEffect>
                      <a14:sharpenSoften amount="-14000"/>
                    </a14:imgEffect>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950719" y="1981200"/>
            <a:ext cx="6972300" cy="50185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540330" y="1600200"/>
            <a:ext cx="7924800" cy="4873752"/>
          </a:xfrm>
        </p:spPr>
        <p:txBody>
          <a:bodyPr>
            <a:normAutofit/>
          </a:bodyPr>
          <a:lstStyle/>
          <a:p>
            <a:pPr marL="0" indent="0">
              <a:buNone/>
            </a:pPr>
            <a:r>
              <a:rPr lang="en-US" sz="2800" b="1" i="1" dirty="0">
                <a:latin typeface="Candara" panose="020E0502030303020204" pitchFamily="34" charset="0"/>
              </a:rPr>
              <a:t>“</a:t>
            </a:r>
            <a:r>
              <a:rPr lang="en-US" sz="2800" b="1" i="1" dirty="0">
                <a:solidFill>
                  <a:schemeClr val="tx1">
                    <a:lumMod val="50000"/>
                    <a:lumOff val="50000"/>
                  </a:schemeClr>
                </a:solidFill>
                <a:latin typeface="Candara" panose="020E0502030303020204" pitchFamily="34" charset="0"/>
              </a:rPr>
              <a:t>12 </a:t>
            </a:r>
            <a:r>
              <a:rPr lang="en-US" sz="2800" b="1" i="1" dirty="0">
                <a:latin typeface="Candara" panose="020E0502030303020204" pitchFamily="34" charset="0"/>
              </a:rPr>
              <a:t>For the word of God is quick, and powerful, and sharper than any </a:t>
            </a:r>
            <a:r>
              <a:rPr lang="en-US" sz="2800" b="1" i="1" dirty="0" err="1">
                <a:latin typeface="Candara" panose="020E0502030303020204" pitchFamily="34" charset="0"/>
              </a:rPr>
              <a:t>twoedged</a:t>
            </a:r>
            <a:r>
              <a:rPr lang="en-US" sz="2800" b="1" i="1" dirty="0">
                <a:latin typeface="Candara" panose="020E0502030303020204" pitchFamily="34" charset="0"/>
              </a:rPr>
              <a:t> sword, piercing even to the dividing asunder of soul and spirit, and of the joints and marrow, and is a discerner of the thoughts and intents of the heart. </a:t>
            </a:r>
          </a:p>
          <a:p>
            <a:pPr marL="0" indent="0">
              <a:buNone/>
            </a:pPr>
            <a:r>
              <a:rPr lang="en-US" sz="2800" b="1" i="1" dirty="0">
                <a:solidFill>
                  <a:schemeClr val="bg1">
                    <a:lumMod val="50000"/>
                  </a:schemeClr>
                </a:solidFill>
                <a:latin typeface="Candara" panose="020E0502030303020204" pitchFamily="34" charset="0"/>
              </a:rPr>
              <a:t>13</a:t>
            </a:r>
            <a:r>
              <a:rPr lang="en-US" sz="2800" b="1" i="1" dirty="0">
                <a:latin typeface="Candara" panose="020E0502030303020204" pitchFamily="34" charset="0"/>
              </a:rPr>
              <a:t> Neither is there any creature that is not manifest in his sight: but all things are naked and opened unto the eyes of him with whom we have to do.”</a:t>
            </a:r>
          </a:p>
        </p:txBody>
      </p:sp>
      <p:sp>
        <p:nvSpPr>
          <p:cNvPr id="4" name="Title 3"/>
          <p:cNvSpPr>
            <a:spLocks noGrp="1"/>
          </p:cNvSpPr>
          <p:nvPr>
            <p:ph type="title"/>
          </p:nvPr>
        </p:nvSpPr>
        <p:spPr/>
        <p:txBody>
          <a:bodyPr>
            <a:normAutofit/>
          </a:bodyPr>
          <a:lstStyle/>
          <a:p>
            <a:r>
              <a:rPr lang="en-US" sz="4400" b="1" dirty="0">
                <a:solidFill>
                  <a:schemeClr val="tx1"/>
                </a:solidFill>
                <a:latin typeface="Candara" panose="020E0502030303020204" pitchFamily="34" charset="0"/>
              </a:rPr>
              <a:t>Hebrews 4:12, 13</a:t>
            </a:r>
          </a:p>
        </p:txBody>
      </p:sp>
      <p:sp>
        <p:nvSpPr>
          <p:cNvPr id="6" name="Slide Number Placeholder 5">
            <a:extLst>
              <a:ext uri="{FF2B5EF4-FFF2-40B4-BE49-F238E27FC236}">
                <a16:creationId xmlns:a16="http://schemas.microsoft.com/office/drawing/2014/main" id="{E13B7454-5631-44E5-A361-33E0883329AA}"/>
              </a:ext>
            </a:extLst>
          </p:cNvPr>
          <p:cNvSpPr>
            <a:spLocks noGrp="1"/>
          </p:cNvSpPr>
          <p:nvPr>
            <p:ph type="sldNum" sz="quarter" idx="15"/>
          </p:nvPr>
        </p:nvSpPr>
        <p:spPr/>
        <p:txBody>
          <a:bodyPr/>
          <a:lstStyle/>
          <a:p>
            <a:fld id="{90C742CE-B993-48F0-A83B-144A0AC53FDE}" type="slidenum">
              <a:rPr lang="en-US" smtClean="0"/>
              <a:t>3</a:t>
            </a:fld>
            <a:endParaRPr lang="en-US"/>
          </a:p>
        </p:txBody>
      </p:sp>
    </p:spTree>
    <p:extLst>
      <p:ext uri="{BB962C8B-B14F-4D97-AF65-F5344CB8AC3E}">
        <p14:creationId xmlns:p14="http://schemas.microsoft.com/office/powerpoint/2010/main" val="3366584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brajeshwar.com/2012/bible-and-passwords.jpg"/>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harpenSoften amount="-14000"/>
                    </a14:imgEffect>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885202" y="1371600"/>
            <a:ext cx="69723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5400" b="1" dirty="0">
                <a:latin typeface="Candara" panose="020E0502030303020204" pitchFamily="34" charset="0"/>
              </a:rPr>
              <a:t>Introduction</a:t>
            </a:r>
          </a:p>
        </p:txBody>
      </p:sp>
      <p:sp>
        <p:nvSpPr>
          <p:cNvPr id="3" name="Content Placeholder 2"/>
          <p:cNvSpPr>
            <a:spLocks noGrp="1"/>
          </p:cNvSpPr>
          <p:nvPr>
            <p:ph sz="quarter" idx="1"/>
          </p:nvPr>
        </p:nvSpPr>
        <p:spPr>
          <a:xfrm>
            <a:off x="533400" y="1600200"/>
            <a:ext cx="8077200" cy="2514600"/>
          </a:xfrm>
        </p:spPr>
        <p:txBody>
          <a:bodyPr/>
          <a:lstStyle/>
          <a:p>
            <a:r>
              <a:rPr lang="en-US" sz="3600" dirty="0">
                <a:latin typeface="Candara" panose="020E0502030303020204" pitchFamily="34" charset="0"/>
              </a:rPr>
              <a:t>There is </a:t>
            </a:r>
            <a:r>
              <a:rPr lang="en-US" sz="3600" b="1" u="sng" dirty="0">
                <a:latin typeface="Candara" panose="020E0502030303020204" pitchFamily="34" charset="0"/>
              </a:rPr>
              <a:t>ONE</a:t>
            </a:r>
            <a:r>
              <a:rPr lang="en-US" sz="3600" dirty="0">
                <a:latin typeface="Candara" panose="020E0502030303020204" pitchFamily="34" charset="0"/>
              </a:rPr>
              <a:t> religious standard!</a:t>
            </a:r>
          </a:p>
          <a:p>
            <a:pPr lvl="1"/>
            <a:r>
              <a:rPr lang="en-US" sz="3200" dirty="0">
                <a:latin typeface="Candara" panose="020E0502030303020204" pitchFamily="34" charset="0"/>
              </a:rPr>
              <a:t>God’s Word - the Bible!</a:t>
            </a:r>
          </a:p>
          <a:p>
            <a:pPr lvl="2"/>
            <a:r>
              <a:rPr lang="en-US" sz="2800" dirty="0">
                <a:latin typeface="Candara" panose="020E0502030303020204" pitchFamily="34" charset="0"/>
              </a:rPr>
              <a:t>Ephesians 4:1-6</a:t>
            </a:r>
          </a:p>
          <a:p>
            <a:pPr marL="731520" lvl="2" indent="0">
              <a:buNone/>
            </a:pPr>
            <a:endParaRPr lang="en-US" dirty="0"/>
          </a:p>
        </p:txBody>
      </p:sp>
      <p:sp>
        <p:nvSpPr>
          <p:cNvPr id="6" name="Slide Number Placeholder 5">
            <a:extLst>
              <a:ext uri="{FF2B5EF4-FFF2-40B4-BE49-F238E27FC236}">
                <a16:creationId xmlns:a16="http://schemas.microsoft.com/office/drawing/2014/main" id="{59A7B4B5-61B1-4632-8B73-F2E00BE6CC00}"/>
              </a:ext>
            </a:extLst>
          </p:cNvPr>
          <p:cNvSpPr>
            <a:spLocks noGrp="1"/>
          </p:cNvSpPr>
          <p:nvPr>
            <p:ph type="sldNum" sz="quarter" idx="15"/>
          </p:nvPr>
        </p:nvSpPr>
        <p:spPr/>
        <p:txBody>
          <a:bodyPr/>
          <a:lstStyle/>
          <a:p>
            <a:fld id="{90C742CE-B993-48F0-A83B-144A0AC53FDE}" type="slidenum">
              <a:rPr lang="en-US" smtClean="0"/>
              <a:t>4</a:t>
            </a:fld>
            <a:endParaRPr lang="en-US"/>
          </a:p>
        </p:txBody>
      </p:sp>
    </p:spTree>
    <p:extLst>
      <p:ext uri="{BB962C8B-B14F-4D97-AF65-F5344CB8AC3E}">
        <p14:creationId xmlns:p14="http://schemas.microsoft.com/office/powerpoint/2010/main" val="282649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latin typeface="Candara" panose="020E0502030303020204" pitchFamily="34" charset="0"/>
              </a:rPr>
              <a:t>Ephesians 4:1-6</a:t>
            </a:r>
          </a:p>
        </p:txBody>
      </p:sp>
      <p:sp>
        <p:nvSpPr>
          <p:cNvPr id="4" name="Rectangle 3">
            <a:extLst>
              <a:ext uri="{FF2B5EF4-FFF2-40B4-BE49-F238E27FC236}">
                <a16:creationId xmlns:a16="http://schemas.microsoft.com/office/drawing/2014/main" id="{247E42C2-6BF2-41EE-8D2A-126763FBF2AC}"/>
              </a:ext>
            </a:extLst>
          </p:cNvPr>
          <p:cNvSpPr/>
          <p:nvPr/>
        </p:nvSpPr>
        <p:spPr>
          <a:xfrm>
            <a:off x="5715000" y="4858694"/>
            <a:ext cx="1600200" cy="475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Content Placeholder 2"/>
          <p:cNvSpPr>
            <a:spLocks noGrp="1"/>
          </p:cNvSpPr>
          <p:nvPr>
            <p:ph sz="quarter" idx="1"/>
          </p:nvPr>
        </p:nvSpPr>
        <p:spPr>
          <a:xfrm>
            <a:off x="457200" y="1600200"/>
            <a:ext cx="8001000" cy="4873752"/>
          </a:xfrm>
        </p:spPr>
        <p:txBody>
          <a:bodyPr>
            <a:normAutofit fontScale="92500"/>
          </a:bodyPr>
          <a:lstStyle/>
          <a:p>
            <a:pPr marL="0" indent="0">
              <a:buNone/>
            </a:pPr>
            <a:r>
              <a:rPr lang="en-US" b="1" i="1" dirty="0"/>
              <a:t>“</a:t>
            </a:r>
            <a:r>
              <a:rPr lang="en-US" sz="3200" b="1" i="1" dirty="0">
                <a:solidFill>
                  <a:schemeClr val="tx1">
                    <a:lumMod val="50000"/>
                    <a:lumOff val="50000"/>
                  </a:schemeClr>
                </a:solidFill>
                <a:latin typeface="Candara" panose="020E0502030303020204" pitchFamily="34" charset="0"/>
              </a:rPr>
              <a:t>1</a:t>
            </a:r>
            <a:r>
              <a:rPr lang="en-US" sz="3200" b="1" i="1" dirty="0">
                <a:latin typeface="Candara" panose="020E0502030303020204" pitchFamily="34" charset="0"/>
              </a:rPr>
              <a:t> I therefore, the prisoner of the Lord, beseech you that ye walk worthy of the vocation wherewith ye are called, </a:t>
            </a:r>
            <a:r>
              <a:rPr lang="en-US" sz="3200" b="1" i="1" dirty="0">
                <a:solidFill>
                  <a:schemeClr val="tx1">
                    <a:lumMod val="50000"/>
                    <a:lumOff val="50000"/>
                  </a:schemeClr>
                </a:solidFill>
                <a:latin typeface="Candara" panose="020E0502030303020204" pitchFamily="34" charset="0"/>
              </a:rPr>
              <a:t>2 </a:t>
            </a:r>
            <a:r>
              <a:rPr lang="en-US" sz="3200" b="1" i="1" dirty="0">
                <a:latin typeface="Candara" panose="020E0502030303020204" pitchFamily="34" charset="0"/>
              </a:rPr>
              <a:t>With all lowliness and meekness, with longsuffering, forbearing one another in love; </a:t>
            </a:r>
            <a:r>
              <a:rPr lang="en-US" sz="3200" b="1" i="1" dirty="0">
                <a:solidFill>
                  <a:schemeClr val="tx1">
                    <a:lumMod val="50000"/>
                    <a:lumOff val="50000"/>
                  </a:schemeClr>
                </a:solidFill>
                <a:latin typeface="Candara" panose="020E0502030303020204" pitchFamily="34" charset="0"/>
              </a:rPr>
              <a:t>3</a:t>
            </a:r>
            <a:r>
              <a:rPr lang="en-US" sz="3200" b="1" i="1" dirty="0">
                <a:latin typeface="Candara" panose="020E0502030303020204" pitchFamily="34" charset="0"/>
              </a:rPr>
              <a:t> </a:t>
            </a:r>
            <a:r>
              <a:rPr lang="en-US" sz="3200" b="1" i="1" dirty="0" err="1">
                <a:latin typeface="Candara" panose="020E0502030303020204" pitchFamily="34" charset="0"/>
              </a:rPr>
              <a:t>Endeavouring</a:t>
            </a:r>
            <a:r>
              <a:rPr lang="en-US" sz="3200" b="1" i="1" dirty="0">
                <a:latin typeface="Candara" panose="020E0502030303020204" pitchFamily="34" charset="0"/>
              </a:rPr>
              <a:t> to keep the unity of the Spirit in the bond of peace. </a:t>
            </a:r>
            <a:r>
              <a:rPr lang="en-US" sz="3200" b="1" i="1" dirty="0">
                <a:solidFill>
                  <a:schemeClr val="tx1">
                    <a:lumMod val="50000"/>
                    <a:lumOff val="50000"/>
                  </a:schemeClr>
                </a:solidFill>
                <a:latin typeface="Candara" panose="020E0502030303020204" pitchFamily="34" charset="0"/>
              </a:rPr>
              <a:t>4</a:t>
            </a:r>
            <a:r>
              <a:rPr lang="en-US" sz="3200" b="1" i="1" dirty="0">
                <a:latin typeface="Candara" panose="020E0502030303020204" pitchFamily="34" charset="0"/>
              </a:rPr>
              <a:t> There is one body, and one Spirit, even as ye are called in one hope of your calling; </a:t>
            </a:r>
            <a:r>
              <a:rPr lang="en-US" sz="3200" b="1" i="1" dirty="0">
                <a:solidFill>
                  <a:schemeClr val="tx1">
                    <a:lumMod val="50000"/>
                    <a:lumOff val="50000"/>
                  </a:schemeClr>
                </a:solidFill>
                <a:latin typeface="Candara" panose="020E0502030303020204" pitchFamily="34" charset="0"/>
              </a:rPr>
              <a:t>5</a:t>
            </a:r>
            <a:r>
              <a:rPr lang="en-US" sz="3200" b="1" i="1" dirty="0">
                <a:latin typeface="Candara" panose="020E0502030303020204" pitchFamily="34" charset="0"/>
              </a:rPr>
              <a:t> One Lord, one faith, one baptism, </a:t>
            </a:r>
            <a:r>
              <a:rPr lang="en-US" sz="3200" b="1" i="1" dirty="0">
                <a:solidFill>
                  <a:schemeClr val="tx1">
                    <a:lumMod val="50000"/>
                    <a:lumOff val="50000"/>
                  </a:schemeClr>
                </a:solidFill>
                <a:latin typeface="Candara" panose="020E0502030303020204" pitchFamily="34" charset="0"/>
              </a:rPr>
              <a:t>6</a:t>
            </a:r>
            <a:r>
              <a:rPr lang="en-US" sz="3200" b="1" i="1" dirty="0">
                <a:latin typeface="Candara" panose="020E0502030303020204" pitchFamily="34" charset="0"/>
              </a:rPr>
              <a:t> One God and Father of all, who is above all, and through all, and in you all.”</a:t>
            </a:r>
          </a:p>
        </p:txBody>
      </p:sp>
      <p:sp>
        <p:nvSpPr>
          <p:cNvPr id="5" name="Slide Number Placeholder 4">
            <a:extLst>
              <a:ext uri="{FF2B5EF4-FFF2-40B4-BE49-F238E27FC236}">
                <a16:creationId xmlns:a16="http://schemas.microsoft.com/office/drawing/2014/main" id="{7782C79D-1C10-43AC-A4D1-2713563C8A8A}"/>
              </a:ext>
            </a:extLst>
          </p:cNvPr>
          <p:cNvSpPr>
            <a:spLocks noGrp="1"/>
          </p:cNvSpPr>
          <p:nvPr>
            <p:ph type="sldNum" sz="quarter" idx="15"/>
          </p:nvPr>
        </p:nvSpPr>
        <p:spPr/>
        <p:txBody>
          <a:bodyPr/>
          <a:lstStyle/>
          <a:p>
            <a:fld id="{90C742CE-B993-48F0-A83B-144A0AC53FDE}" type="slidenum">
              <a:rPr lang="en-US" smtClean="0"/>
              <a:t>5</a:t>
            </a:fld>
            <a:endParaRPr lang="en-US"/>
          </a:p>
        </p:txBody>
      </p:sp>
    </p:spTree>
    <p:extLst>
      <p:ext uri="{BB962C8B-B14F-4D97-AF65-F5344CB8AC3E}">
        <p14:creationId xmlns:p14="http://schemas.microsoft.com/office/powerpoint/2010/main" val="1497560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3078" name="Picture 6" descr="http://www.freebibleliterature.com/wp-content/uploads/2011/04/BibleB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5800" y="533400"/>
            <a:ext cx="7391400" cy="6114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457200" y="457200"/>
            <a:ext cx="8077200" cy="6016752"/>
          </a:xfrm>
        </p:spPr>
        <p:txBody>
          <a:bodyPr>
            <a:normAutofit fontScale="85000" lnSpcReduction="20000"/>
          </a:bodyPr>
          <a:lstStyle/>
          <a:p>
            <a:r>
              <a:rPr lang="en-US" sz="3000" b="1" i="1" dirty="0">
                <a:latin typeface="Candara" panose="020E0502030303020204" pitchFamily="34" charset="0"/>
              </a:rPr>
              <a:t>“Sanctify them through thy truth: </a:t>
            </a:r>
            <a:r>
              <a:rPr lang="en-US" sz="3000" b="1" i="1" dirty="0">
                <a:solidFill>
                  <a:srgbClr val="FF0000"/>
                </a:solidFill>
                <a:latin typeface="Candara" panose="020E0502030303020204" pitchFamily="34" charset="0"/>
              </a:rPr>
              <a:t>thy word </a:t>
            </a:r>
            <a:r>
              <a:rPr lang="en-US" sz="3000" b="1" i="1" dirty="0">
                <a:latin typeface="Candara" panose="020E0502030303020204" pitchFamily="34" charset="0"/>
              </a:rPr>
              <a:t>is truth.”</a:t>
            </a:r>
          </a:p>
          <a:p>
            <a:pPr lvl="1"/>
            <a:r>
              <a:rPr lang="en-US" sz="2600" dirty="0">
                <a:latin typeface="Candara" panose="020E0502030303020204" pitchFamily="34" charset="0"/>
              </a:rPr>
              <a:t>John 17:17</a:t>
            </a:r>
          </a:p>
          <a:p>
            <a:pPr marL="0" indent="0">
              <a:buNone/>
            </a:pPr>
            <a:endParaRPr lang="en-US" sz="800" dirty="0"/>
          </a:p>
          <a:p>
            <a:r>
              <a:rPr lang="en-US" sz="3000" b="1" i="1" dirty="0">
                <a:latin typeface="Candara" panose="020E0502030303020204" pitchFamily="34" charset="0"/>
              </a:rPr>
              <a:t>“Verily, verily, I say unto you, He that </a:t>
            </a:r>
            <a:r>
              <a:rPr lang="en-US" sz="3000" b="1" i="1" dirty="0" err="1">
                <a:latin typeface="Candara" panose="020E0502030303020204" pitchFamily="34" charset="0"/>
              </a:rPr>
              <a:t>heareth</a:t>
            </a:r>
            <a:r>
              <a:rPr lang="en-US" sz="3000" b="1" i="1" dirty="0">
                <a:latin typeface="Candara" panose="020E0502030303020204" pitchFamily="34" charset="0"/>
              </a:rPr>
              <a:t> </a:t>
            </a:r>
            <a:r>
              <a:rPr lang="en-US" sz="3000" b="1" i="1" dirty="0">
                <a:solidFill>
                  <a:srgbClr val="FF0000"/>
                </a:solidFill>
                <a:latin typeface="Candara" panose="020E0502030303020204" pitchFamily="34" charset="0"/>
              </a:rPr>
              <a:t>my word</a:t>
            </a:r>
            <a:r>
              <a:rPr lang="en-US" sz="3000" b="1" i="1" dirty="0">
                <a:latin typeface="Candara" panose="020E0502030303020204" pitchFamily="34" charset="0"/>
              </a:rPr>
              <a:t>, and believeth on him that sent me, hath everlasting life, and shall not come into condemnation; but is passed from death unto life.</a:t>
            </a:r>
            <a:r>
              <a:rPr lang="en-US" sz="3000" b="1" dirty="0">
                <a:latin typeface="Candara" panose="020E0502030303020204" pitchFamily="34" charset="0"/>
              </a:rPr>
              <a:t>”</a:t>
            </a:r>
          </a:p>
          <a:p>
            <a:pPr lvl="1"/>
            <a:r>
              <a:rPr lang="en-US" sz="2600" dirty="0">
                <a:latin typeface="Candara" panose="020E0502030303020204" pitchFamily="34" charset="0"/>
              </a:rPr>
              <a:t>John 5:24</a:t>
            </a:r>
          </a:p>
          <a:p>
            <a:endParaRPr lang="en-US" sz="800" dirty="0"/>
          </a:p>
          <a:p>
            <a:r>
              <a:rPr lang="en-US" sz="3000" b="1" i="1" dirty="0">
                <a:latin typeface="Candara" panose="020E0502030303020204" pitchFamily="34" charset="0"/>
              </a:rPr>
              <a:t>“Then said Jesus to those Jews which believed on him, If ye continue in </a:t>
            </a:r>
            <a:r>
              <a:rPr lang="en-US" sz="3000" b="1" i="1" dirty="0">
                <a:solidFill>
                  <a:srgbClr val="FF0000"/>
                </a:solidFill>
                <a:latin typeface="Candara" panose="020E0502030303020204" pitchFamily="34" charset="0"/>
              </a:rPr>
              <a:t>my word</a:t>
            </a:r>
            <a:r>
              <a:rPr lang="en-US" sz="3000" b="1" i="1" dirty="0">
                <a:latin typeface="Candara" panose="020E0502030303020204" pitchFamily="34" charset="0"/>
              </a:rPr>
              <a:t>, then are ye my disciples indeed. </a:t>
            </a:r>
            <a:r>
              <a:rPr lang="en-US" sz="3000" b="1" i="1" dirty="0">
                <a:solidFill>
                  <a:schemeClr val="tx1">
                    <a:lumMod val="50000"/>
                    <a:lumOff val="50000"/>
                  </a:schemeClr>
                </a:solidFill>
                <a:latin typeface="Candara" panose="020E0502030303020204" pitchFamily="34" charset="0"/>
              </a:rPr>
              <a:t>32</a:t>
            </a:r>
            <a:r>
              <a:rPr lang="en-US" sz="3000" b="1" i="1" dirty="0">
                <a:latin typeface="Candara" panose="020E0502030303020204" pitchFamily="34" charset="0"/>
              </a:rPr>
              <a:t> And ye shall know the truth, and the truth shall make you free.</a:t>
            </a:r>
            <a:r>
              <a:rPr lang="en-US" sz="3000" b="1" dirty="0">
                <a:latin typeface="Candara" panose="020E0502030303020204" pitchFamily="34" charset="0"/>
              </a:rPr>
              <a:t>”</a:t>
            </a:r>
          </a:p>
          <a:p>
            <a:pPr lvl="1"/>
            <a:r>
              <a:rPr lang="en-US" sz="2600" dirty="0"/>
              <a:t>John 8:31-32</a:t>
            </a:r>
          </a:p>
          <a:p>
            <a:endParaRPr lang="en-US" sz="800" dirty="0"/>
          </a:p>
          <a:p>
            <a:r>
              <a:rPr lang="en-US" sz="3100" b="1" i="1" dirty="0"/>
              <a:t>“</a:t>
            </a:r>
            <a:r>
              <a:rPr lang="en-US" sz="3100" b="1" i="1" dirty="0">
                <a:latin typeface="Candara" panose="020E0502030303020204" pitchFamily="34" charset="0"/>
              </a:rPr>
              <a:t>He that </a:t>
            </a:r>
            <a:r>
              <a:rPr lang="en-US" sz="3100" b="1" i="1" dirty="0" err="1">
                <a:latin typeface="Candara" panose="020E0502030303020204" pitchFamily="34" charset="0"/>
              </a:rPr>
              <a:t>rejecteth</a:t>
            </a:r>
            <a:r>
              <a:rPr lang="en-US" sz="3100" b="1" i="1" dirty="0">
                <a:latin typeface="Candara" panose="020E0502030303020204" pitchFamily="34" charset="0"/>
              </a:rPr>
              <a:t> me, and </a:t>
            </a:r>
            <a:r>
              <a:rPr lang="en-US" sz="3100" b="1" i="1" dirty="0" err="1">
                <a:latin typeface="Candara" panose="020E0502030303020204" pitchFamily="34" charset="0"/>
              </a:rPr>
              <a:t>receiveth</a:t>
            </a:r>
            <a:r>
              <a:rPr lang="en-US" sz="3100" b="1" i="1" dirty="0">
                <a:latin typeface="Candara" panose="020E0502030303020204" pitchFamily="34" charset="0"/>
              </a:rPr>
              <a:t> not </a:t>
            </a:r>
            <a:r>
              <a:rPr lang="en-US" sz="3100" b="1" i="1" dirty="0">
                <a:solidFill>
                  <a:srgbClr val="FF0000"/>
                </a:solidFill>
                <a:latin typeface="Candara" panose="020E0502030303020204" pitchFamily="34" charset="0"/>
              </a:rPr>
              <a:t>my words</a:t>
            </a:r>
            <a:r>
              <a:rPr lang="en-US" sz="3100" b="1" i="1" dirty="0">
                <a:latin typeface="Candara" panose="020E0502030303020204" pitchFamily="34" charset="0"/>
              </a:rPr>
              <a:t>, hath one that </a:t>
            </a:r>
            <a:r>
              <a:rPr lang="en-US" sz="3100" b="1" i="1" dirty="0" err="1">
                <a:latin typeface="Candara" panose="020E0502030303020204" pitchFamily="34" charset="0"/>
              </a:rPr>
              <a:t>judgeth</a:t>
            </a:r>
            <a:r>
              <a:rPr lang="en-US" sz="3100" b="1" i="1" dirty="0">
                <a:latin typeface="Candara" panose="020E0502030303020204" pitchFamily="34" charset="0"/>
              </a:rPr>
              <a:t> him: </a:t>
            </a:r>
            <a:r>
              <a:rPr lang="en-US" sz="3100" b="1" i="1" dirty="0">
                <a:solidFill>
                  <a:srgbClr val="FF0000"/>
                </a:solidFill>
                <a:latin typeface="Candara" panose="020E0502030303020204" pitchFamily="34" charset="0"/>
              </a:rPr>
              <a:t>the word </a:t>
            </a:r>
            <a:r>
              <a:rPr lang="en-US" sz="3100" b="1" i="1" dirty="0">
                <a:latin typeface="Candara" panose="020E0502030303020204" pitchFamily="34" charset="0"/>
              </a:rPr>
              <a:t>that I have spoken, the same shall judge him in the last day.”</a:t>
            </a:r>
          </a:p>
          <a:p>
            <a:pPr lvl="1"/>
            <a:r>
              <a:rPr lang="en-US" sz="2600" b="1" i="1" dirty="0"/>
              <a:t> </a:t>
            </a:r>
            <a:r>
              <a:rPr lang="en-US" sz="2600" dirty="0"/>
              <a:t>John 12:48</a:t>
            </a:r>
          </a:p>
          <a:p>
            <a:endParaRPr lang="en-US" dirty="0"/>
          </a:p>
        </p:txBody>
      </p:sp>
      <p:sp>
        <p:nvSpPr>
          <p:cNvPr id="4" name="Slide Number Placeholder 3">
            <a:extLst>
              <a:ext uri="{FF2B5EF4-FFF2-40B4-BE49-F238E27FC236}">
                <a16:creationId xmlns:a16="http://schemas.microsoft.com/office/drawing/2014/main" id="{D3D61ACB-0FB1-4E18-817D-3FC852C4082D}"/>
              </a:ext>
            </a:extLst>
          </p:cNvPr>
          <p:cNvSpPr>
            <a:spLocks noGrp="1"/>
          </p:cNvSpPr>
          <p:nvPr>
            <p:ph type="sldNum" sz="quarter" idx="15"/>
          </p:nvPr>
        </p:nvSpPr>
        <p:spPr/>
        <p:txBody>
          <a:bodyPr/>
          <a:lstStyle/>
          <a:p>
            <a:fld id="{90C742CE-B993-48F0-A83B-144A0AC53FDE}" type="slidenum">
              <a:rPr lang="en-US" smtClean="0"/>
              <a:t>6</a:t>
            </a:fld>
            <a:endParaRPr lang="en-US"/>
          </a:p>
        </p:txBody>
      </p:sp>
    </p:spTree>
    <p:extLst>
      <p:ext uri="{BB962C8B-B14F-4D97-AF65-F5344CB8AC3E}">
        <p14:creationId xmlns:p14="http://schemas.microsoft.com/office/powerpoint/2010/main" val="3861659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25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25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25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25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25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467600" cy="1676400"/>
          </a:xfrm>
        </p:spPr>
        <p:txBody>
          <a:bodyPr>
            <a:noAutofit/>
          </a:bodyPr>
          <a:lstStyle/>
          <a:p>
            <a:pPr algn="ctr"/>
            <a:r>
              <a:rPr lang="en-US" sz="5400" b="1" dirty="0">
                <a:latin typeface="Candara" panose="020E0502030303020204" pitchFamily="34" charset="0"/>
              </a:rPr>
              <a:t>What Is Your Religious  Standard?</a:t>
            </a:r>
          </a:p>
        </p:txBody>
      </p:sp>
      <p:sp>
        <p:nvSpPr>
          <p:cNvPr id="4" name="Slide Number Placeholder 3">
            <a:extLst>
              <a:ext uri="{FF2B5EF4-FFF2-40B4-BE49-F238E27FC236}">
                <a16:creationId xmlns:a16="http://schemas.microsoft.com/office/drawing/2014/main" id="{0437B110-72CA-406C-ACC2-CAAAE12CE567}"/>
              </a:ext>
            </a:extLst>
          </p:cNvPr>
          <p:cNvSpPr>
            <a:spLocks noGrp="1"/>
          </p:cNvSpPr>
          <p:nvPr>
            <p:ph type="sldNum" sz="quarter" idx="15"/>
          </p:nvPr>
        </p:nvSpPr>
        <p:spPr/>
        <p:txBody>
          <a:bodyPr/>
          <a:lstStyle/>
          <a:p>
            <a:fld id="{90C742CE-B993-48F0-A83B-144A0AC53FDE}" type="slidenum">
              <a:rPr lang="en-US" smtClean="0"/>
              <a:t>7</a:t>
            </a:fld>
            <a:endParaRPr lang="en-US"/>
          </a:p>
        </p:txBody>
      </p:sp>
    </p:spTree>
    <p:extLst>
      <p:ext uri="{BB962C8B-B14F-4D97-AF65-F5344CB8AC3E}">
        <p14:creationId xmlns:p14="http://schemas.microsoft.com/office/powerpoint/2010/main" val="321393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ndara" panose="020E0502030303020204" pitchFamily="34" charset="0"/>
              </a:rPr>
              <a:t>Is it </a:t>
            </a:r>
            <a:r>
              <a:rPr lang="en-US" sz="4400" b="1" dirty="0">
                <a:solidFill>
                  <a:schemeClr val="tx1"/>
                </a:solidFill>
                <a:latin typeface="Candara" panose="020E0502030303020204" pitchFamily="34" charset="0"/>
              </a:rPr>
              <a:t>The World?</a:t>
            </a:r>
          </a:p>
        </p:txBody>
      </p:sp>
      <p:sp>
        <p:nvSpPr>
          <p:cNvPr id="3" name="Content Placeholder 2"/>
          <p:cNvSpPr>
            <a:spLocks noGrp="1"/>
          </p:cNvSpPr>
          <p:nvPr>
            <p:ph sz="quarter" idx="1"/>
          </p:nvPr>
        </p:nvSpPr>
        <p:spPr>
          <a:xfrm>
            <a:off x="457200" y="1600200"/>
            <a:ext cx="7909865" cy="4873752"/>
          </a:xfrm>
        </p:spPr>
        <p:txBody>
          <a:bodyPr>
            <a:normAutofit fontScale="92500" lnSpcReduction="20000"/>
          </a:bodyPr>
          <a:lstStyle/>
          <a:p>
            <a:r>
              <a:rPr lang="en-US" sz="2800" b="1" i="1" dirty="0">
                <a:latin typeface="Candara" panose="020E0502030303020204" pitchFamily="34" charset="0"/>
              </a:rPr>
              <a:t>“I beseech you therefore, brethren, by the mercies of God, that ye present your bodies a living sacrifice, holy, acceptable unto God, which is your reasonable service. </a:t>
            </a:r>
            <a:r>
              <a:rPr lang="en-US" sz="2800" b="1" i="1" dirty="0">
                <a:solidFill>
                  <a:schemeClr val="tx1">
                    <a:lumMod val="50000"/>
                    <a:lumOff val="50000"/>
                  </a:schemeClr>
                </a:solidFill>
                <a:latin typeface="Candara" panose="020E0502030303020204" pitchFamily="34" charset="0"/>
              </a:rPr>
              <a:t>2</a:t>
            </a:r>
            <a:r>
              <a:rPr lang="en-US" sz="2800" b="1" i="1" dirty="0">
                <a:latin typeface="Candara" panose="020E0502030303020204" pitchFamily="34" charset="0"/>
              </a:rPr>
              <a:t> And be not conformed to this world: but be ye transformed by the renewing of your mind, that ye may prove what is that good, and acceptable, and perfect, will of God.”</a:t>
            </a:r>
          </a:p>
          <a:p>
            <a:pPr lvl="1"/>
            <a:r>
              <a:rPr lang="en-US" sz="2600" dirty="0">
                <a:latin typeface="Candara" panose="020E0502030303020204" pitchFamily="34" charset="0"/>
              </a:rPr>
              <a:t>Romans 12:1-2</a:t>
            </a:r>
          </a:p>
          <a:p>
            <a:pPr marL="0" indent="0">
              <a:buNone/>
            </a:pPr>
            <a:endParaRPr lang="en-US" sz="2000" dirty="0"/>
          </a:p>
          <a:p>
            <a:r>
              <a:rPr lang="en-US" sz="3000" b="1" i="1" dirty="0">
                <a:latin typeface="Candara" panose="020E0502030303020204" pitchFamily="34" charset="0"/>
              </a:rPr>
              <a:t> “Ye adulterers and adulteresses, know ye not that the friendship of the world is enmity with God? whosoever therefore will be a friend of the world is the enemy of God.”</a:t>
            </a:r>
          </a:p>
          <a:p>
            <a:pPr lvl="1"/>
            <a:r>
              <a:rPr lang="en-US" sz="2600" dirty="0">
                <a:latin typeface="Candara" panose="020E0502030303020204" pitchFamily="34" charset="0"/>
              </a:rPr>
              <a:t>James 4:4</a:t>
            </a:r>
          </a:p>
          <a:p>
            <a:pPr marL="0" indent="0">
              <a:buNone/>
            </a:pPr>
            <a:endParaRPr lang="en-US" sz="2000" dirty="0"/>
          </a:p>
        </p:txBody>
      </p:sp>
      <p:pic>
        <p:nvPicPr>
          <p:cNvPr id="4099" name="Picture 3" descr="C:\Users\Owner\AppData\Local\Microsoft\Windows\Temporary Internet Files\Content.IE5\DJRJU4HP\MC900388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3312" y="228600"/>
            <a:ext cx="1133753" cy="1444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6F7E242-A5B3-4468-BDF2-5E695C055705}"/>
              </a:ext>
            </a:extLst>
          </p:cNvPr>
          <p:cNvSpPr>
            <a:spLocks noGrp="1"/>
          </p:cNvSpPr>
          <p:nvPr>
            <p:ph type="sldNum" sz="quarter" idx="15"/>
          </p:nvPr>
        </p:nvSpPr>
        <p:spPr/>
        <p:txBody>
          <a:bodyPr/>
          <a:lstStyle/>
          <a:p>
            <a:fld id="{90C742CE-B993-48F0-A83B-144A0AC53FDE}" type="slidenum">
              <a:rPr lang="en-US" smtClean="0"/>
              <a:t>8</a:t>
            </a:fld>
            <a:endParaRPr lang="en-US"/>
          </a:p>
        </p:txBody>
      </p:sp>
    </p:spTree>
    <p:extLst>
      <p:ext uri="{BB962C8B-B14F-4D97-AF65-F5344CB8AC3E}">
        <p14:creationId xmlns:p14="http://schemas.microsoft.com/office/powerpoint/2010/main" val="908404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153400" cy="6096000"/>
          </a:xfrm>
        </p:spPr>
        <p:txBody>
          <a:bodyPr>
            <a:normAutofit fontScale="85000" lnSpcReduction="10000"/>
          </a:bodyPr>
          <a:lstStyle/>
          <a:p>
            <a:pPr marL="0" indent="0">
              <a:buNone/>
            </a:pPr>
            <a:r>
              <a:rPr lang="en-US" dirty="0"/>
              <a:t>   </a:t>
            </a:r>
            <a:r>
              <a:rPr lang="en-US" b="1" dirty="0"/>
              <a:t>A lady was moving to a place where no congregation of the Lord’s church existed. She went to Brother J. D. </a:t>
            </a:r>
            <a:r>
              <a:rPr lang="en-US" b="1" dirty="0" err="1"/>
              <a:t>Tant</a:t>
            </a:r>
            <a:r>
              <a:rPr lang="en-US" b="1" dirty="0"/>
              <a:t> to get his advice on what she should do. She said she had about decided to unite with some other group until a church of Christ was established there. </a:t>
            </a:r>
          </a:p>
          <a:p>
            <a:pPr marL="0" indent="0">
              <a:buNone/>
            </a:pPr>
            <a:endParaRPr lang="en-US" sz="1200" b="1" dirty="0"/>
          </a:p>
          <a:p>
            <a:pPr marL="0" indent="0">
              <a:buNone/>
            </a:pPr>
            <a:r>
              <a:rPr lang="en-US" b="1" dirty="0"/>
              <a:t>   Brother </a:t>
            </a:r>
            <a:r>
              <a:rPr lang="en-US" b="1" dirty="0" err="1"/>
              <a:t>Tant</a:t>
            </a:r>
            <a:r>
              <a:rPr lang="en-US" b="1" dirty="0"/>
              <a:t> had learned that her husband intended to precede her in the move, so he suggested that he take another wife, until the time of the arrival of his wife, and then he could return to her. The lady was insulted and horrified at the suggestion of infidelity and any unfaithfulness, but her concern for and connection with the church was obviously superficial – certainly not characterized by such depth of conviction. </a:t>
            </a:r>
          </a:p>
          <a:p>
            <a:pPr marL="0" indent="0">
              <a:buNone/>
            </a:pPr>
            <a:endParaRPr lang="en-US" sz="1200" b="1" dirty="0"/>
          </a:p>
          <a:p>
            <a:pPr marL="0" indent="0">
              <a:buNone/>
            </a:pPr>
            <a:r>
              <a:rPr lang="en-US" b="1" dirty="0"/>
              <a:t>   She could move in and live with nearly anybody, at least as far as the church was concerned. She had forgotten that the church is the bride of Christ, who is the bridegroom. Are you faithful to the </a:t>
            </a:r>
            <a:r>
              <a:rPr lang="en-US" b="1" i="1" dirty="0"/>
              <a:t>“husband”</a:t>
            </a:r>
            <a:r>
              <a:rPr lang="en-US" b="1" dirty="0"/>
              <a:t> in this spiritual relationship? (Ephesians 5:22-23; Romans 7:4)</a:t>
            </a:r>
          </a:p>
          <a:p>
            <a:pPr marL="0" indent="0">
              <a:buNone/>
            </a:pP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3FFC532E-F8E5-4745-A561-99B27A43E174}"/>
              </a:ext>
            </a:extLst>
          </p:cNvPr>
          <p:cNvSpPr>
            <a:spLocks noGrp="1"/>
          </p:cNvSpPr>
          <p:nvPr>
            <p:ph type="sldNum" sz="quarter" idx="15"/>
          </p:nvPr>
        </p:nvSpPr>
        <p:spPr/>
        <p:txBody>
          <a:bodyPr/>
          <a:lstStyle/>
          <a:p>
            <a:fld id="{90C742CE-B993-48F0-A83B-144A0AC53FDE}" type="slidenum">
              <a:rPr lang="en-US" smtClean="0"/>
              <a:t>9</a:t>
            </a:fld>
            <a:endParaRPr lang="en-US"/>
          </a:p>
        </p:txBody>
      </p:sp>
    </p:spTree>
    <p:extLst>
      <p:ext uri="{BB962C8B-B14F-4D97-AF65-F5344CB8AC3E}">
        <p14:creationId xmlns:p14="http://schemas.microsoft.com/office/powerpoint/2010/main" val="83133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555</TotalTime>
  <Words>4989</Words>
  <Application>Microsoft Office PowerPoint</Application>
  <PresentationFormat>On-screen Show (4:3)</PresentationFormat>
  <Paragraphs>215</Paragraphs>
  <Slides>26</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Black</vt:lpstr>
      <vt:lpstr>Bully</vt:lpstr>
      <vt:lpstr>Calibri</vt:lpstr>
      <vt:lpstr>Candara</vt:lpstr>
      <vt:lpstr>Century Schoolbook</vt:lpstr>
      <vt:lpstr>Wingdings</vt:lpstr>
      <vt:lpstr>Wingdings 2</vt:lpstr>
      <vt:lpstr>Oriel</vt:lpstr>
      <vt:lpstr>Human</vt:lpstr>
      <vt:lpstr>What Is Your Religious Standard?</vt:lpstr>
      <vt:lpstr>1 Peter 1:23-25</vt:lpstr>
      <vt:lpstr>Hebrews 4:12, 13</vt:lpstr>
      <vt:lpstr>Introduction</vt:lpstr>
      <vt:lpstr>Ephesians 4:1-6</vt:lpstr>
      <vt:lpstr>PowerPoint Presentation</vt:lpstr>
      <vt:lpstr>What Is Your Religious  Standard?</vt:lpstr>
      <vt:lpstr>Is it The World?</vt:lpstr>
      <vt:lpstr>PowerPoint Presentation</vt:lpstr>
      <vt:lpstr>Is it Human Creeds?</vt:lpstr>
      <vt:lpstr>Is it Your Thoughts?</vt:lpstr>
      <vt:lpstr>PowerPoint Presentation</vt:lpstr>
      <vt:lpstr>Is it Your Thoughts?</vt:lpstr>
      <vt:lpstr>Is it “I Don’t See Why Not”?</vt:lpstr>
      <vt:lpstr>Is it “It Feels So Right To Me”?</vt:lpstr>
      <vt:lpstr>Is it “I’m Sincere”?</vt:lpstr>
      <vt:lpstr>Is it “God Didn’t Say Not To”?</vt:lpstr>
      <vt:lpstr>Is it “My Preacher Said…”?</vt:lpstr>
      <vt:lpstr>Is it Tradition or Practice?</vt:lpstr>
      <vt:lpstr>Is it Tradition or Practice?</vt:lpstr>
      <vt:lpstr>Is it Your Conscience?</vt:lpstr>
      <vt:lpstr>Is it Your Personal Preference?</vt:lpstr>
      <vt:lpstr>Test Your Standard with God’s Standard!</vt:lpstr>
      <vt:lpstr>Test Your Standard With God’s Word</vt:lpstr>
      <vt:lpstr>Final Question!</vt:lpstr>
      <vt:lpstr>The Bible Plan Of Salvation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Religious Standard Do You Use?</dc:title>
  <dc:creator>Tommy G. McClure</dc:creator>
  <cp:lastModifiedBy>Tommy McClure</cp:lastModifiedBy>
  <cp:revision>130</cp:revision>
  <dcterms:created xsi:type="dcterms:W3CDTF">2013-09-21T19:26:19Z</dcterms:created>
  <dcterms:modified xsi:type="dcterms:W3CDTF">2019-02-11T23:58:26Z</dcterms:modified>
</cp:coreProperties>
</file>