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21"/>
  </p:notesMasterIdLst>
  <p:handoutMasterIdLst>
    <p:handoutMasterId r:id="rId22"/>
  </p:handoutMasterIdLst>
  <p:sldIdLst>
    <p:sldId id="258" r:id="rId5"/>
    <p:sldId id="285" r:id="rId6"/>
    <p:sldId id="280" r:id="rId7"/>
    <p:sldId id="342" r:id="rId8"/>
    <p:sldId id="286" r:id="rId9"/>
    <p:sldId id="281" r:id="rId10"/>
    <p:sldId id="282" r:id="rId11"/>
    <p:sldId id="343" r:id="rId12"/>
    <p:sldId id="290" r:id="rId13"/>
    <p:sldId id="287" r:id="rId14"/>
    <p:sldId id="288" r:id="rId15"/>
    <p:sldId id="289" r:id="rId16"/>
    <p:sldId id="284" r:id="rId17"/>
    <p:sldId id="283" r:id="rId18"/>
    <p:sldId id="341" r:id="rId19"/>
    <p:sldId id="340"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1"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5205" autoAdjust="0"/>
  </p:normalViewPr>
  <p:slideViewPr>
    <p:cSldViewPr snapToGrid="0" showGuides="1">
      <p:cViewPr varScale="1">
        <p:scale>
          <a:sx n="86" d="100"/>
          <a:sy n="86" d="100"/>
        </p:scale>
        <p:origin x="1440" y="108"/>
      </p:cViewPr>
      <p:guideLst>
        <p:guide orient="horz" pos="2184"/>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906F081-8781-4431-8FD4-2CF608CD7C47}" type="datetimeFigureOut">
              <a:rPr lang="en-US" smtClean="0"/>
              <a:t>9/17/2018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06CA47C-B7FD-4BE9-B0E6-81BA758D95F2}" type="datetimeFigureOut">
              <a:rPr lang="en-US" smtClean="0"/>
              <a:t>9/17/2018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6:1-2</a:t>
            </a:r>
            <a:r>
              <a:rPr lang="en-US" dirty="0"/>
              <a:t> - Take heed that ye do not your alms before men, to be seen of them: otherwise ye have no reward of your Father which is in heaven. 2 Therefore when thou </a:t>
            </a:r>
            <a:r>
              <a:rPr lang="en-US" dirty="0" err="1"/>
              <a:t>doest</a:t>
            </a:r>
            <a:r>
              <a:rPr lang="en-US" dirty="0"/>
              <a:t> thine alms, do not sound a trumpet before thee, as the hypocrites do in the synagogues and in the streets, that they may have glory of men. Verily I say unto you, They have their reward. 3 But when thou </a:t>
            </a:r>
            <a:r>
              <a:rPr lang="en-US" dirty="0" err="1"/>
              <a:t>doest</a:t>
            </a:r>
            <a:r>
              <a:rPr lang="en-US" dirty="0"/>
              <a:t> alms, let not thy left hand know what thy right hand doeth:</a:t>
            </a:r>
          </a:p>
          <a:p>
            <a:r>
              <a:rPr lang="en-US" b="1" dirty="0"/>
              <a:t>Rom. 13:8-10 </a:t>
            </a:r>
            <a:r>
              <a:rPr lang="en-US" dirty="0"/>
              <a:t>- 8 Owe no man any thing, but to love one another: for he that loveth another hath fulfilled the law. 9 For this, Thou shalt not commit adultery, Thou shalt not kill, Thou shalt not steal, Thou shalt not bear false witness, Thou shalt not covet; and if there be any other commandment, it is briefly comprehended in this saying, namely, Thou shalt love thy </a:t>
            </a:r>
            <a:r>
              <a:rPr lang="en-US" dirty="0" err="1"/>
              <a:t>neighbour</a:t>
            </a:r>
            <a:r>
              <a:rPr lang="en-US" dirty="0"/>
              <a:t> as thyself. 10 </a:t>
            </a:r>
            <a:r>
              <a:rPr lang="en-US" b="1" dirty="0"/>
              <a:t>Love worketh no ill to his </a:t>
            </a:r>
            <a:r>
              <a:rPr lang="en-US" b="1" dirty="0" err="1"/>
              <a:t>neighbour</a:t>
            </a:r>
            <a:r>
              <a:rPr lang="en-US" dirty="0"/>
              <a:t>: therefore </a:t>
            </a:r>
            <a:r>
              <a:rPr lang="en-US" b="1" dirty="0"/>
              <a:t>love is the fulfilling of the law.</a:t>
            </a:r>
          </a:p>
        </p:txBody>
      </p:sp>
      <p:sp>
        <p:nvSpPr>
          <p:cNvPr id="4" name="Slide Number Placeholder 3"/>
          <p:cNvSpPr>
            <a:spLocks noGrp="1"/>
          </p:cNvSpPr>
          <p:nvPr>
            <p:ph type="sldNum" sz="quarter" idx="5"/>
          </p:nvPr>
        </p:nvSpPr>
        <p:spPr/>
        <p:txBody>
          <a:bodyPr/>
          <a:lstStyle/>
          <a:p>
            <a:fld id="{923716F0-385D-4F6E-BE54-A09D410D24C2}" type="slidenum">
              <a:rPr lang="en-US" smtClean="0"/>
              <a:t>10</a:t>
            </a:fld>
            <a:endParaRPr lang="en-US"/>
          </a:p>
        </p:txBody>
      </p:sp>
    </p:spTree>
    <p:extLst>
      <p:ext uri="{BB962C8B-B14F-4D97-AF65-F5344CB8AC3E}">
        <p14:creationId xmlns:p14="http://schemas.microsoft.com/office/powerpoint/2010/main" val="3299228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1 Pet. 3:15 </a:t>
            </a:r>
            <a:r>
              <a:rPr lang="en-US" sz="1200" dirty="0"/>
              <a:t>-But sanctify the Lord God in your hearts: and </a:t>
            </a:r>
            <a:r>
              <a:rPr lang="en-US" sz="1200" b="1" dirty="0"/>
              <a:t>be ready always to give an answer to every </a:t>
            </a:r>
            <a:r>
              <a:rPr lang="en-US" sz="1200" dirty="0"/>
              <a:t>man that </a:t>
            </a:r>
            <a:r>
              <a:rPr lang="en-US" sz="1200" dirty="0" err="1"/>
              <a:t>asketh</a:t>
            </a:r>
            <a:r>
              <a:rPr lang="en-US" sz="1200" dirty="0"/>
              <a:t> you a reason of the hope that is in you with meekness and fear: </a:t>
            </a:r>
          </a:p>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11</a:t>
            </a:fld>
            <a:endParaRPr lang="en-US"/>
          </a:p>
        </p:txBody>
      </p:sp>
    </p:spTree>
    <p:extLst>
      <p:ext uri="{BB962C8B-B14F-4D97-AF65-F5344CB8AC3E}">
        <p14:creationId xmlns:p14="http://schemas.microsoft.com/office/powerpoint/2010/main" val="3376475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2 Cor. 4:2-4 </a:t>
            </a:r>
            <a:r>
              <a:rPr lang="en-US" sz="1100" dirty="0"/>
              <a:t>- But have renounced the hidden things of dishonesty, not walking in craftiness, nor handling the word of God deceitfully; but by manifestation of the truth commending ourselves to every man's conscience in the sight of God. 3 But if our gospel be hid, it is hid to them that are lost: 4 In whom the god of this world hath blinded the minds of them which believe not, lest the light of the glorious gospel of Christ, who is the image of God, should shine unto them.</a:t>
            </a:r>
          </a:p>
          <a:p>
            <a:r>
              <a:rPr lang="en-US" sz="1100" b="1" dirty="0"/>
              <a:t>2 Thess. 2:8-12 </a:t>
            </a:r>
            <a:r>
              <a:rPr lang="en-US" sz="1100" dirty="0"/>
              <a:t>-  8 And then shall that Wicked be revealed, whom the Lord shall consume with the spirit of his mouth, and shall destroy with the brightness of his coming: 9 Even him, whose coming is after the working of Satan with all power and signs and lying wonders, 10 And with all deceivableness of unrighteousness in them that perish; because </a:t>
            </a:r>
            <a:r>
              <a:rPr lang="en-US" sz="1100" b="1" dirty="0"/>
              <a:t>they received not the love of the truth, that they might be saved</a:t>
            </a:r>
            <a:r>
              <a:rPr lang="en-US" sz="1100" dirty="0"/>
              <a:t>. 11 And for this cause God shall send them strong delusion, that they should believe a lie: 12 That they all might be damned who believed not the truth, but had pleasure in unrighteousness.</a:t>
            </a:r>
          </a:p>
          <a:p>
            <a:r>
              <a:rPr lang="en-US" sz="1100" b="1" dirty="0"/>
              <a:t>1 Tim. 6:2-4 </a:t>
            </a:r>
            <a:r>
              <a:rPr lang="en-US" sz="1100" dirty="0"/>
              <a:t>- 2 And they that have believing masters, let them not despise them, because they are brethren; but rather do them service, because they are faithful and beloved, partakers of the benefit. These things teach and </a:t>
            </a:r>
            <a:r>
              <a:rPr lang="en-US" sz="1100" b="0" dirty="0"/>
              <a:t>exhort. </a:t>
            </a:r>
            <a:r>
              <a:rPr lang="en-US" sz="1100" b="1" dirty="0"/>
              <a:t>3</a:t>
            </a:r>
            <a:r>
              <a:rPr lang="en-US" sz="1100" dirty="0"/>
              <a:t> If any man teach otherwise, and consent not to wholesome words, even the words of our Lord Jesus Christ, and to the doctrine which is according to godliness; 4 He is proud, knowing nothing, but doting about questions and </a:t>
            </a:r>
            <a:r>
              <a:rPr lang="en-US" sz="1100" dirty="0" err="1"/>
              <a:t>strifes</a:t>
            </a:r>
            <a:r>
              <a:rPr lang="en-US" sz="1100" dirty="0"/>
              <a:t> of words, whereof cometh envy, strife, railings, evil </a:t>
            </a:r>
            <a:r>
              <a:rPr lang="en-US" sz="1100" dirty="0" err="1"/>
              <a:t>surmisings</a:t>
            </a:r>
            <a:r>
              <a:rPr lang="en-US" sz="1100" dirty="0"/>
              <a:t>, </a:t>
            </a:r>
          </a:p>
        </p:txBody>
      </p:sp>
      <p:sp>
        <p:nvSpPr>
          <p:cNvPr id="4" name="Slide Number Placeholder 3"/>
          <p:cNvSpPr>
            <a:spLocks noGrp="1"/>
          </p:cNvSpPr>
          <p:nvPr>
            <p:ph type="sldNum" sz="quarter" idx="5"/>
          </p:nvPr>
        </p:nvSpPr>
        <p:spPr/>
        <p:txBody>
          <a:bodyPr/>
          <a:lstStyle/>
          <a:p>
            <a:fld id="{923716F0-385D-4F6E-BE54-A09D410D24C2}" type="slidenum">
              <a:rPr lang="en-US" smtClean="0"/>
              <a:t>12</a:t>
            </a:fld>
            <a:endParaRPr lang="en-US"/>
          </a:p>
        </p:txBody>
      </p:sp>
    </p:spTree>
    <p:extLst>
      <p:ext uri="{BB962C8B-B14F-4D97-AF65-F5344CB8AC3E}">
        <p14:creationId xmlns:p14="http://schemas.microsoft.com/office/powerpoint/2010/main" val="2944025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 4:13 </a:t>
            </a:r>
            <a:r>
              <a:rPr lang="en-US" dirty="0"/>
              <a:t>- I can do all things through Christ which </a:t>
            </a:r>
            <a:r>
              <a:rPr lang="en-US" dirty="0" err="1"/>
              <a:t>strengtheneth</a:t>
            </a:r>
            <a:r>
              <a:rPr lang="en-US" dirty="0"/>
              <a:t> me.</a:t>
            </a:r>
          </a:p>
        </p:txBody>
      </p:sp>
      <p:sp>
        <p:nvSpPr>
          <p:cNvPr id="4" name="Slide Number Placeholder 3"/>
          <p:cNvSpPr>
            <a:spLocks noGrp="1"/>
          </p:cNvSpPr>
          <p:nvPr>
            <p:ph type="sldNum" sz="quarter" idx="5"/>
          </p:nvPr>
        </p:nvSpPr>
        <p:spPr/>
        <p:txBody>
          <a:bodyPr/>
          <a:lstStyle/>
          <a:p>
            <a:fld id="{923716F0-385D-4F6E-BE54-A09D410D24C2}" type="slidenum">
              <a:rPr lang="en-US" smtClean="0"/>
              <a:t>13</a:t>
            </a:fld>
            <a:endParaRPr lang="en-US"/>
          </a:p>
        </p:txBody>
      </p:sp>
    </p:spTree>
    <p:extLst>
      <p:ext uri="{BB962C8B-B14F-4D97-AF65-F5344CB8AC3E}">
        <p14:creationId xmlns:p14="http://schemas.microsoft.com/office/powerpoint/2010/main" val="2881518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14</a:t>
            </a:fld>
            <a:endParaRPr lang="en-US"/>
          </a:p>
        </p:txBody>
      </p:sp>
    </p:spTree>
    <p:extLst>
      <p:ext uri="{BB962C8B-B14F-4D97-AF65-F5344CB8AC3E}">
        <p14:creationId xmlns:p14="http://schemas.microsoft.com/office/powerpoint/2010/main" val="3129531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3716F0-385D-4F6E-BE54-A09D410D24C2}" type="slidenum">
              <a:rPr lang="en-US" smtClean="0"/>
              <a:t>15</a:t>
            </a:fld>
            <a:endParaRPr lang="en-US"/>
          </a:p>
        </p:txBody>
      </p:sp>
    </p:spTree>
    <p:extLst>
      <p:ext uri="{BB962C8B-B14F-4D97-AF65-F5344CB8AC3E}">
        <p14:creationId xmlns:p14="http://schemas.microsoft.com/office/powerpoint/2010/main" val="161841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B4202D1-C791-4C10-B7B0-743303D655E5}"/>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C83BBBD2-AAF0-4F37-9E73-A47B347B0A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50" b="1" dirty="0">
                <a:cs typeface="Arial" panose="020B0604020202020204" pitchFamily="34" charset="0"/>
              </a:rPr>
              <a:t>Acts 2:36 - Therefore let all the house of Israel know assuredly, that God hath made that same Jesus, whom ye have crucified, both Lord and Christ.</a:t>
            </a:r>
          </a:p>
          <a:p>
            <a:pPr eaLnBrk="1" hangingPunct="1"/>
            <a:r>
              <a:rPr lang="en-US" altLang="en-US" sz="1050" b="1" dirty="0">
                <a:cs typeface="Arial" panose="020B0604020202020204" pitchFamily="34" charset="0"/>
              </a:rPr>
              <a:t>Acts 2:37 </a:t>
            </a:r>
            <a:r>
              <a:rPr lang="en-US" altLang="en-US" sz="1050" dirty="0">
                <a:cs typeface="Arial" panose="020B0604020202020204" pitchFamily="34" charset="0"/>
              </a:rPr>
              <a:t>- Now when they heard this, they were pricked in their heart (cut to the heart), and said unto Peter and to the rest of the apostles, </a:t>
            </a:r>
            <a:r>
              <a:rPr lang="en-US" altLang="en-US" sz="1050" b="1" dirty="0">
                <a:cs typeface="Arial" panose="020B0604020202020204" pitchFamily="34" charset="0"/>
              </a:rPr>
              <a:t>Men and brethren, what shall we do? </a:t>
            </a:r>
          </a:p>
          <a:p>
            <a:pPr eaLnBrk="1" hangingPunct="1"/>
            <a:r>
              <a:rPr lang="en-US" altLang="en-US" sz="1050" b="1" dirty="0">
                <a:cs typeface="Arial" panose="020B0604020202020204" pitchFamily="34" charset="0"/>
              </a:rPr>
              <a:t>Rom. 10:17 </a:t>
            </a:r>
            <a:r>
              <a:rPr lang="en-US" altLang="en-US" sz="1050" dirty="0">
                <a:cs typeface="Arial" panose="020B0604020202020204" pitchFamily="34" charset="0"/>
              </a:rPr>
              <a:t>- So then faith cometh by hearing, and hearing by the word of God.</a:t>
            </a:r>
          </a:p>
          <a:p>
            <a:pPr eaLnBrk="1" hangingPunct="1"/>
            <a:r>
              <a:rPr lang="en-US" altLang="en-US" sz="1050" b="1" dirty="0">
                <a:cs typeface="Arial" panose="020B0604020202020204" pitchFamily="34" charset="0"/>
              </a:rPr>
              <a:t>Rom. 10:10 - </a:t>
            </a:r>
            <a:r>
              <a:rPr lang="en-US" altLang="en-US" sz="1050" dirty="0">
                <a:cs typeface="Arial" panose="020B0604020202020204" pitchFamily="34" charset="0"/>
              </a:rPr>
              <a:t>For with the heart man believeth unto righteousness; and with the mouth confession is made unto salvation.</a:t>
            </a:r>
          </a:p>
          <a:p>
            <a:pPr eaLnBrk="1" hangingPunct="1"/>
            <a:r>
              <a:rPr lang="en-US" altLang="en-US" sz="1050" b="1" dirty="0">
                <a:cs typeface="Arial" panose="020B0604020202020204" pitchFamily="34" charset="0"/>
              </a:rPr>
              <a:t>Acts. 17:30-31 </a:t>
            </a:r>
            <a:r>
              <a:rPr lang="en-US" altLang="en-US" sz="1050" dirty="0">
                <a:cs typeface="Arial" panose="020B0604020202020204" pitchFamily="34" charset="0"/>
              </a:rPr>
              <a:t>- And the times of this ignorance God winked at; but now </a:t>
            </a:r>
            <a:r>
              <a:rPr lang="en-US" altLang="en-US" sz="1050" dirty="0" err="1">
                <a:cs typeface="Arial" panose="020B0604020202020204" pitchFamily="34" charset="0"/>
              </a:rPr>
              <a:t>commandeth</a:t>
            </a:r>
            <a:r>
              <a:rPr lang="en-US" altLang="en-US" sz="1050" dirty="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r>
              <a:rPr lang="en-US" altLang="en-US" sz="1050" b="1" dirty="0">
                <a:cs typeface="Arial" panose="020B0604020202020204" pitchFamily="34" charset="0"/>
              </a:rPr>
              <a:t>Matt. 10:32 </a:t>
            </a:r>
            <a:r>
              <a:rPr lang="en-US" altLang="en-US" sz="1050" dirty="0">
                <a:cs typeface="Arial" panose="020B0604020202020204" pitchFamily="34" charset="0"/>
              </a:rPr>
              <a:t>- Whosoever therefore shall confess me before men, him will I confess also before my Father which is in heaven.</a:t>
            </a:r>
          </a:p>
          <a:p>
            <a:pPr eaLnBrk="1" hangingPunct="1"/>
            <a:r>
              <a:rPr lang="en-US" altLang="en-US" sz="1050" b="1" dirty="0">
                <a:cs typeface="Arial" panose="020B0604020202020204" pitchFamily="34" charset="0"/>
              </a:rPr>
              <a:t>Acts. 2:38 </a:t>
            </a:r>
            <a:r>
              <a:rPr lang="en-US" altLang="en-US" sz="1050" dirty="0">
                <a:cs typeface="Arial" panose="020B0604020202020204" pitchFamily="34" charset="0"/>
              </a:rPr>
              <a:t>- Then Peter said unto them, Repent, and be baptized every one of you in the name of Jesus Christ for the remission of sins, and ye shall receive the gift of the Holy Ghost.</a:t>
            </a:r>
          </a:p>
          <a:p>
            <a:pPr eaLnBrk="1" hangingPunct="1"/>
            <a:r>
              <a:rPr lang="en-US" altLang="en-US" sz="1050" b="1" dirty="0">
                <a:cs typeface="Arial" panose="020B0604020202020204" pitchFamily="34" charset="0"/>
              </a:rPr>
              <a:t>Acts 8:22 </a:t>
            </a:r>
            <a:r>
              <a:rPr lang="en-US" altLang="en-US" sz="1050" dirty="0">
                <a:cs typeface="Arial" panose="020B0604020202020204" pitchFamily="34" charset="0"/>
              </a:rPr>
              <a:t>- Repent therefore of this thy wickedness, and pray God, if perhaps the thought of thine heart may be forgiven thee. </a:t>
            </a:r>
          </a:p>
          <a:p>
            <a:pPr eaLnBrk="1" hangingPunct="1"/>
            <a:r>
              <a:rPr lang="en-US" altLang="en-US" sz="1050" b="1" dirty="0">
                <a:cs typeface="Arial" panose="020B0604020202020204" pitchFamily="34" charset="0"/>
              </a:rPr>
              <a:t>Rev. 2:10 </a:t>
            </a:r>
            <a:r>
              <a:rPr lang="en-US" altLang="en-US" sz="1050"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sz="1050" b="1" dirty="0">
                <a:cs typeface="Arial" panose="020B0604020202020204" pitchFamily="34" charset="0"/>
              </a:rPr>
              <a:t>be thou faithful unto death, and I will give thee a crown of life.</a:t>
            </a:r>
          </a:p>
        </p:txBody>
      </p:sp>
      <p:sp>
        <p:nvSpPr>
          <p:cNvPr id="23556" name="Slide Number Placeholder 3">
            <a:extLst>
              <a:ext uri="{FF2B5EF4-FFF2-40B4-BE49-F238E27FC236}">
                <a16:creationId xmlns:a16="http://schemas.microsoft.com/office/drawing/2014/main" id="{7CA3C41D-B947-4FA4-B3AD-0F4F8951565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979231" indent="-376081">
              <a:defRPr>
                <a:solidFill>
                  <a:schemeClr val="tx1"/>
                </a:solidFill>
                <a:latin typeface="Arial" panose="020B0604020202020204" pitchFamily="34" charset="0"/>
              </a:defRPr>
            </a:lvl2pPr>
            <a:lvl3pPr marL="1507873" indent="-301575">
              <a:defRPr>
                <a:solidFill>
                  <a:schemeClr val="tx1"/>
                </a:solidFill>
                <a:latin typeface="Arial" panose="020B0604020202020204" pitchFamily="34" charset="0"/>
              </a:defRPr>
            </a:lvl3pPr>
            <a:lvl4pPr marL="2111022" indent="-301575">
              <a:defRPr>
                <a:solidFill>
                  <a:schemeClr val="tx1"/>
                </a:solidFill>
                <a:latin typeface="Arial" panose="020B0604020202020204" pitchFamily="34" charset="0"/>
              </a:defRPr>
            </a:lvl4pPr>
            <a:lvl5pPr marL="2714172" indent="-301575">
              <a:defRPr>
                <a:solidFill>
                  <a:schemeClr val="tx1"/>
                </a:solidFill>
                <a:latin typeface="Arial" panose="020B0604020202020204" pitchFamily="34" charset="0"/>
              </a:defRPr>
            </a:lvl5pPr>
            <a:lvl6pPr marL="3225075" indent="-301575" eaLnBrk="0" fontAlgn="base" hangingPunct="0">
              <a:spcBef>
                <a:spcPct val="0"/>
              </a:spcBef>
              <a:spcAft>
                <a:spcPct val="0"/>
              </a:spcAft>
              <a:defRPr>
                <a:solidFill>
                  <a:schemeClr val="tx1"/>
                </a:solidFill>
                <a:latin typeface="Arial" panose="020B0604020202020204" pitchFamily="34" charset="0"/>
              </a:defRPr>
            </a:lvl6pPr>
            <a:lvl7pPr marL="3735977" indent="-301575" eaLnBrk="0" fontAlgn="base" hangingPunct="0">
              <a:spcBef>
                <a:spcPct val="0"/>
              </a:spcBef>
              <a:spcAft>
                <a:spcPct val="0"/>
              </a:spcAft>
              <a:defRPr>
                <a:solidFill>
                  <a:schemeClr val="tx1"/>
                </a:solidFill>
                <a:latin typeface="Arial" panose="020B0604020202020204" pitchFamily="34" charset="0"/>
              </a:defRPr>
            </a:lvl7pPr>
            <a:lvl8pPr marL="4246880" indent="-301575" eaLnBrk="0" fontAlgn="base" hangingPunct="0">
              <a:spcBef>
                <a:spcPct val="0"/>
              </a:spcBef>
              <a:spcAft>
                <a:spcPct val="0"/>
              </a:spcAft>
              <a:defRPr>
                <a:solidFill>
                  <a:schemeClr val="tx1"/>
                </a:solidFill>
                <a:latin typeface="Arial" panose="020B0604020202020204" pitchFamily="34" charset="0"/>
              </a:defRPr>
            </a:lvl8pPr>
            <a:lvl9pPr marL="4757783" indent="-301575" eaLnBrk="0" fontAlgn="base" hangingPunct="0">
              <a:spcBef>
                <a:spcPct val="0"/>
              </a:spcBef>
              <a:spcAft>
                <a:spcPct val="0"/>
              </a:spcAft>
              <a:defRPr>
                <a:solidFill>
                  <a:schemeClr val="tx1"/>
                </a:solidFill>
                <a:latin typeface="Arial" panose="020B0604020202020204" pitchFamily="34" charset="0"/>
              </a:defRPr>
            </a:lvl9pPr>
          </a:lstStyle>
          <a:p>
            <a:fld id="{C9345466-5B15-41DD-A441-9ACB49DA5B3F}" type="slidenum">
              <a:rPr lang="en-US" altLang="en-US" smtClean="0">
                <a:latin typeface="Calibri" panose="020F0502020204030204" pitchFamily="34" charset="0"/>
                <a:cs typeface="Arial" panose="020B0604020202020204" pitchFamily="34" charset="0"/>
              </a:rPr>
              <a:pPr/>
              <a:t>16</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923716F0-385D-4F6E-BE54-A09D410D24C2}" type="slidenum">
              <a:rPr lang="en-US" smtClean="0"/>
              <a:t>2</a:t>
            </a:fld>
            <a:endParaRPr lang="en-US"/>
          </a:p>
        </p:txBody>
      </p:sp>
    </p:spTree>
    <p:extLst>
      <p:ext uri="{BB962C8B-B14F-4D97-AF65-F5344CB8AC3E}">
        <p14:creationId xmlns:p14="http://schemas.microsoft.com/office/powerpoint/2010/main" val="168870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3716F0-385D-4F6E-BE54-A09D410D24C2}" type="slidenum">
              <a:rPr lang="en-US" smtClean="0"/>
              <a:t>3</a:t>
            </a:fld>
            <a:endParaRPr lang="en-US"/>
          </a:p>
        </p:txBody>
      </p:sp>
    </p:spTree>
    <p:extLst>
      <p:ext uri="{BB962C8B-B14F-4D97-AF65-F5344CB8AC3E}">
        <p14:creationId xmlns:p14="http://schemas.microsoft.com/office/powerpoint/2010/main" val="3916818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4</a:t>
            </a:fld>
            <a:endParaRPr lang="en-US"/>
          </a:p>
        </p:txBody>
      </p:sp>
    </p:spTree>
    <p:extLst>
      <p:ext uri="{BB962C8B-B14F-4D97-AF65-F5344CB8AC3E}">
        <p14:creationId xmlns:p14="http://schemas.microsoft.com/office/powerpoint/2010/main" val="217274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3716F0-385D-4F6E-BE54-A09D410D24C2}" type="slidenum">
              <a:rPr lang="en-US" smtClean="0"/>
              <a:t>5</a:t>
            </a:fld>
            <a:endParaRPr lang="en-US"/>
          </a:p>
        </p:txBody>
      </p:sp>
    </p:spTree>
    <p:extLst>
      <p:ext uri="{BB962C8B-B14F-4D97-AF65-F5344CB8AC3E}">
        <p14:creationId xmlns:p14="http://schemas.microsoft.com/office/powerpoint/2010/main" val="226839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3716F0-385D-4F6E-BE54-A09D410D24C2}" type="slidenum">
              <a:rPr lang="en-US" smtClean="0"/>
              <a:t>6</a:t>
            </a:fld>
            <a:endParaRPr lang="en-US"/>
          </a:p>
        </p:txBody>
      </p:sp>
    </p:spTree>
    <p:extLst>
      <p:ext uri="{BB962C8B-B14F-4D97-AF65-F5344CB8AC3E}">
        <p14:creationId xmlns:p14="http://schemas.microsoft.com/office/powerpoint/2010/main" val="251019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 148:5 </a:t>
            </a:r>
            <a:r>
              <a:rPr lang="en-US" dirty="0"/>
              <a:t>- Let them praise the name of the LORD: </a:t>
            </a:r>
            <a:r>
              <a:rPr lang="en-US" b="1" dirty="0"/>
              <a:t>for he commanded, and they were created</a:t>
            </a:r>
            <a:r>
              <a:rPr lang="en-US" dirty="0"/>
              <a:t>.</a:t>
            </a:r>
          </a:p>
          <a:p>
            <a:r>
              <a:rPr lang="en-US" b="1" i="1" dirty="0"/>
              <a:t>“and God said” </a:t>
            </a:r>
            <a:r>
              <a:rPr lang="en-US" dirty="0"/>
              <a:t>- </a:t>
            </a:r>
            <a:r>
              <a:rPr lang="en-US" b="1" dirty="0"/>
              <a:t>Gen. 1:3, 6, 9, 11, 14, 20, 24, 26, </a:t>
            </a:r>
            <a:r>
              <a:rPr lang="en-US" b="0" dirty="0"/>
              <a:t>28, 29  </a:t>
            </a:r>
            <a:r>
              <a:rPr lang="en-US" b="0" i="0" dirty="0"/>
              <a:t>- 8 of 10 times this phrase is used in reference to God speaking the world into existence.</a:t>
            </a:r>
          </a:p>
          <a:p>
            <a:r>
              <a:rPr lang="en-US" b="1" i="0" dirty="0"/>
              <a:t>Psa. 19:1 </a:t>
            </a:r>
            <a:r>
              <a:rPr lang="en-US" b="0" i="0" dirty="0"/>
              <a:t>- The heavens declare the glory of God; and the firmament </a:t>
            </a:r>
            <a:r>
              <a:rPr lang="en-US" b="0" i="0" dirty="0" err="1"/>
              <a:t>sheweth</a:t>
            </a:r>
            <a:r>
              <a:rPr lang="en-US" b="0" i="0" dirty="0"/>
              <a:t> his handywork.</a:t>
            </a:r>
          </a:p>
          <a:p>
            <a:r>
              <a:rPr lang="en-US" b="1" i="0" dirty="0"/>
              <a:t>Psa. 24:1-3 </a:t>
            </a:r>
            <a:r>
              <a:rPr lang="en-US" b="0" i="0" dirty="0"/>
              <a:t>- The earth is the LORD'S, and the fulness thereof; the world, and they that dwell therein. 2 For he hath founded it upon the seas, and established it upon the floods. 3 Who shall ascend into the hill of the LORD? or who shall stand in his holy place?</a:t>
            </a:r>
          </a:p>
          <a:p>
            <a:r>
              <a:rPr lang="en-US" b="1" i="0" dirty="0"/>
              <a:t>Rom. 1:19-20</a:t>
            </a:r>
            <a:r>
              <a:rPr lang="en-US" b="0" i="0" dirty="0"/>
              <a:t> - Because that which may be known of God is manifest in them; for God hath shewed it unto them. 20 For the invisible things of him from the creation of the world are clearly seen, being understood by the things that are made, even his eternal power and Godhead; so that they are without excuse:</a:t>
            </a:r>
          </a:p>
        </p:txBody>
      </p:sp>
      <p:sp>
        <p:nvSpPr>
          <p:cNvPr id="4" name="Slide Number Placeholder 3"/>
          <p:cNvSpPr>
            <a:spLocks noGrp="1"/>
          </p:cNvSpPr>
          <p:nvPr>
            <p:ph type="sldNum" sz="quarter" idx="5"/>
          </p:nvPr>
        </p:nvSpPr>
        <p:spPr/>
        <p:txBody>
          <a:bodyPr/>
          <a:lstStyle/>
          <a:p>
            <a:fld id="{923716F0-385D-4F6E-BE54-A09D410D24C2}" type="slidenum">
              <a:rPr lang="en-US" smtClean="0"/>
              <a:t>7</a:t>
            </a:fld>
            <a:endParaRPr lang="en-US"/>
          </a:p>
        </p:txBody>
      </p:sp>
    </p:spTree>
    <p:extLst>
      <p:ext uri="{BB962C8B-B14F-4D97-AF65-F5344CB8AC3E}">
        <p14:creationId xmlns:p14="http://schemas.microsoft.com/office/powerpoint/2010/main" val="3807747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Psa. 19:1 </a:t>
            </a:r>
            <a:r>
              <a:rPr lang="en-US" b="0" i="0" dirty="0"/>
              <a:t>- </a:t>
            </a:r>
            <a:r>
              <a:rPr lang="en-US" b="0" dirty="0"/>
              <a:t>The heavens declare the glory of God; and the firmament </a:t>
            </a:r>
            <a:r>
              <a:rPr lang="en-US" b="0" dirty="0" err="1"/>
              <a:t>sheweth</a:t>
            </a:r>
            <a:r>
              <a:rPr lang="en-US" b="0" dirty="0"/>
              <a:t> his handywork.</a:t>
            </a:r>
          </a:p>
          <a:p>
            <a:pPr defTabSz="966612">
              <a:defRPr/>
            </a:pPr>
            <a:r>
              <a:rPr lang="en-US" b="1" dirty="0"/>
              <a:t>Psa. 8:8 </a:t>
            </a:r>
            <a:r>
              <a:rPr lang="en-US" b="0" dirty="0"/>
              <a:t>- The fowl of the air, and the fish of the sea, and whatsoever </a:t>
            </a:r>
            <a:r>
              <a:rPr lang="en-US" b="0" dirty="0" err="1"/>
              <a:t>passeth</a:t>
            </a:r>
            <a:r>
              <a:rPr lang="en-US" b="0" dirty="0"/>
              <a:t> through </a:t>
            </a:r>
            <a:r>
              <a:rPr lang="en-US" b="1" dirty="0"/>
              <a:t>the paths of the seas</a:t>
            </a:r>
            <a:r>
              <a:rPr lang="en-US" b="0" dirty="0"/>
              <a:t>. </a:t>
            </a:r>
          </a:p>
          <a:p>
            <a:pPr defTabSz="966612">
              <a:defRPr/>
            </a:pPr>
            <a:r>
              <a:rPr lang="en-US" b="1" dirty="0"/>
              <a:t>Isa. 40:22 </a:t>
            </a:r>
            <a:r>
              <a:rPr lang="en-US" b="0" dirty="0"/>
              <a:t>- It is he that </a:t>
            </a:r>
            <a:r>
              <a:rPr lang="en-US" b="0" dirty="0" err="1"/>
              <a:t>sitteth</a:t>
            </a:r>
            <a:r>
              <a:rPr lang="en-US" b="0" dirty="0"/>
              <a:t> upon </a:t>
            </a:r>
            <a:r>
              <a:rPr lang="en-US" b="1" dirty="0"/>
              <a:t>the circle of the earth</a:t>
            </a:r>
            <a:r>
              <a:rPr lang="en-US" b="0" dirty="0"/>
              <a:t>, and the inhabitants thereof are as grasshoppers; that </a:t>
            </a:r>
            <a:r>
              <a:rPr lang="en-US" b="0" dirty="0" err="1"/>
              <a:t>stretcheth</a:t>
            </a:r>
            <a:r>
              <a:rPr lang="en-US" b="0" dirty="0"/>
              <a:t> out the heavens as a curtain, and </a:t>
            </a:r>
            <a:r>
              <a:rPr lang="en-US" b="0" dirty="0" err="1"/>
              <a:t>spreadeth</a:t>
            </a:r>
            <a:r>
              <a:rPr lang="en-US" b="0" dirty="0"/>
              <a:t> them out as a tent to dwell in:</a:t>
            </a:r>
          </a:p>
          <a:p>
            <a:pPr defTabSz="966612">
              <a:defRPr/>
            </a:pPr>
            <a:r>
              <a:rPr lang="en-US" b="1" dirty="0"/>
              <a:t>Psa. 8:27 </a:t>
            </a:r>
            <a:r>
              <a:rPr lang="en-US" b="0" dirty="0"/>
              <a:t>NKJV- When He prepared the heavens, I was there, When </a:t>
            </a:r>
            <a:r>
              <a:rPr lang="en-US" b="1" dirty="0"/>
              <a:t>He drew a circle on the face of the deep</a:t>
            </a:r>
            <a:r>
              <a:rPr lang="en-US" b="0" dirty="0"/>
              <a:t>,</a:t>
            </a:r>
          </a:p>
          <a:p>
            <a:pPr defTabSz="966612">
              <a:defRPr/>
            </a:pPr>
            <a:r>
              <a:rPr lang="en-US" b="1" dirty="0"/>
              <a:t>Job 38:12-14  (about 2000 BC) - </a:t>
            </a:r>
            <a:r>
              <a:rPr lang="en-US" b="0" dirty="0"/>
              <a:t>Hast thou commanded the morning since thy days; and caused the dayspring to know his place; </a:t>
            </a:r>
            <a:r>
              <a:rPr lang="en-US" b="1" dirty="0"/>
              <a:t>13 That it might take hold of the ends of the earth</a:t>
            </a:r>
            <a:r>
              <a:rPr lang="en-US" b="0" dirty="0"/>
              <a:t>, that the wicked might be shaken out of it. 14 </a:t>
            </a:r>
            <a:r>
              <a:rPr lang="en-US" b="1" dirty="0"/>
              <a:t>It is turned as clay to the seal</a:t>
            </a:r>
            <a:r>
              <a:rPr lang="en-US" b="0" dirty="0"/>
              <a:t>; and they stand as a garment. </a:t>
            </a:r>
          </a:p>
          <a:p>
            <a:pPr defTabSz="966612">
              <a:defRPr/>
            </a:pPr>
            <a:r>
              <a:rPr lang="en-US" b="1" i="0" dirty="0"/>
              <a:t>Acts 17:26-26 </a:t>
            </a:r>
            <a:r>
              <a:rPr lang="en-US" b="0" i="0" dirty="0"/>
              <a:t>- Neither is worshipped with men's hands, as though he needed any thing, seeing he giveth to all life, and breath, and all things; 26 And </a:t>
            </a:r>
            <a:r>
              <a:rPr lang="en-US" b="1" i="0" dirty="0"/>
              <a:t>hath made of one blood all nations of men </a:t>
            </a:r>
            <a:r>
              <a:rPr lang="en-US" b="0" i="0" dirty="0"/>
              <a:t>for to dwell on all the face of the earth, and hath determined the times before appointed, and the bounds of their habitation;</a:t>
            </a:r>
          </a:p>
          <a:p>
            <a:r>
              <a:rPr lang="en-US" sz="1300" b="1" dirty="0"/>
              <a:t>2 Pet. 1:21 </a:t>
            </a:r>
            <a:r>
              <a:rPr lang="en-US" sz="1300" dirty="0"/>
              <a:t>- For the prophecy came not in old time by the will of man: but holy men of God spake as they were moved by the Holy Ghost</a:t>
            </a:r>
            <a:endParaRPr lang="en-US" b="0" i="0" dirty="0"/>
          </a:p>
        </p:txBody>
      </p:sp>
      <p:sp>
        <p:nvSpPr>
          <p:cNvPr id="4" name="Slide Number Placeholder 3"/>
          <p:cNvSpPr>
            <a:spLocks noGrp="1"/>
          </p:cNvSpPr>
          <p:nvPr>
            <p:ph type="sldNum" sz="quarter" idx="5"/>
          </p:nvPr>
        </p:nvSpPr>
        <p:spPr/>
        <p:txBody>
          <a:bodyPr/>
          <a:lstStyle/>
          <a:p>
            <a:fld id="{923716F0-385D-4F6E-BE54-A09D410D24C2}" type="slidenum">
              <a:rPr lang="en-US" smtClean="0"/>
              <a:t>8</a:t>
            </a:fld>
            <a:endParaRPr lang="en-US"/>
          </a:p>
        </p:txBody>
      </p:sp>
    </p:spTree>
    <p:extLst>
      <p:ext uri="{BB962C8B-B14F-4D97-AF65-F5344CB8AC3E}">
        <p14:creationId xmlns:p14="http://schemas.microsoft.com/office/powerpoint/2010/main" val="1347684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Eccl. 5:15 - </a:t>
            </a:r>
            <a:r>
              <a:rPr lang="en-US" b="0" dirty="0"/>
              <a:t>As he came forth of his mother's womb, naked shall he return to go as he came, and shall take </a:t>
            </a:r>
            <a:r>
              <a:rPr lang="en-US" b="1" dirty="0"/>
              <a:t>nothing</a:t>
            </a:r>
            <a:r>
              <a:rPr lang="en-US" b="0" dirty="0"/>
              <a:t> of his </a:t>
            </a:r>
            <a:r>
              <a:rPr lang="en-US" b="0" dirty="0" err="1"/>
              <a:t>labour</a:t>
            </a:r>
            <a:r>
              <a:rPr lang="en-US" b="0" dirty="0"/>
              <a:t>, which he may carry away in his hand.</a:t>
            </a:r>
          </a:p>
          <a:p>
            <a:r>
              <a:rPr lang="en-US" b="1" dirty="0"/>
              <a:t>Matt. 6:19-20 </a:t>
            </a:r>
            <a:r>
              <a:rPr lang="en-US" b="0" dirty="0"/>
              <a:t>- Lay not up for yourselves treasures upon earth, where moth and rust doth corrupt, and where thieves break through and steal: 20 But lay up for yourselves treasures in heaven, where neither moth nor rust doth corrupt, and where thieves do not break through nor steal:</a:t>
            </a:r>
          </a:p>
          <a:p>
            <a:r>
              <a:rPr lang="en-US" b="1" dirty="0"/>
              <a:t>Lk. 12:13-31 - READ</a:t>
            </a:r>
          </a:p>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9</a:t>
            </a:fld>
            <a:endParaRPr lang="en-US"/>
          </a:p>
        </p:txBody>
      </p:sp>
    </p:spTree>
    <p:extLst>
      <p:ext uri="{BB962C8B-B14F-4D97-AF65-F5344CB8AC3E}">
        <p14:creationId xmlns:p14="http://schemas.microsoft.com/office/powerpoint/2010/main" val="207530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4343400"/>
            <a:ext cx="10363200" cy="1975104"/>
          </a:xfrm>
        </p:spPr>
        <p:txBody>
          <a:bodyPr/>
          <a:lstStyle>
            <a:lvl1pPr marR="9144" algn="l">
              <a:defRPr sz="4000" b="1" cap="all" spc="0" baseline="0">
                <a:solidFill>
                  <a:schemeClr val="tx2"/>
                </a:solidFill>
                <a:effectLst>
                  <a:reflection blurRad="12700" stA="34000" endA="740" endPos="53000" dir="5400000" sy="-100000" algn="bl" rotWithShape="0"/>
                </a:effectLst>
              </a:defRPr>
            </a:lvl1pPr>
            <a:extLst/>
          </a:lstStyle>
          <a:p>
            <a:r>
              <a:rPr kumimoji="0" lang="en-US"/>
              <a:t>Click to edit Master title style</a:t>
            </a:r>
            <a:endParaRPr kumimoji="0" lang="en-US" dirty="0"/>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7" name="Footer Placeholder 16"/>
          <p:cNvSpPr>
            <a:spLocks noGrp="1"/>
          </p:cNvSpPr>
          <p:nvPr>
            <p:ph type="ftr" sz="quarter" idx="11"/>
          </p:nvPr>
        </p:nvSpPr>
        <p:spPr/>
        <p:txBody>
          <a:bodyPr/>
          <a:lstStyle/>
          <a:p>
            <a:r>
              <a:rPr lang="en-US" dirty="0"/>
              <a:t>Add a footer</a:t>
            </a:r>
          </a:p>
        </p:txBody>
      </p:sp>
      <p:sp>
        <p:nvSpPr>
          <p:cNvPr id="28" name="Date Placeholder 27"/>
          <p:cNvSpPr>
            <a:spLocks noGrp="1"/>
          </p:cNvSpPr>
          <p:nvPr>
            <p:ph type="dt" sz="half" idx="10"/>
          </p:nvPr>
        </p:nvSpPr>
        <p:spPr/>
        <p:txBody>
          <a:bodyPr/>
          <a:lstStyle/>
          <a:p>
            <a:fld id="{815740A5-92E1-42A8-B53F-A33B546F41F8}" type="datetime1">
              <a:rPr lang="en-US" smtClean="0"/>
              <a:t>9/17/2018</a:t>
            </a:fld>
            <a:endParaRPr lang="en-US" dirty="0"/>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D0BFE93-DA63-4961-8CDB-6E4617A3485D}" type="datetime1">
              <a:rPr lang="en-US" smtClean="0"/>
              <a:t>9/17/2018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77B536F-E2A3-4803-94D2-67ED4F4F3EB2}" type="datetime1">
              <a:rPr lang="en-US" smtClean="0"/>
              <a:t>9/17/2018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A649E21-E2C0-435B-A103-062A2309CD07}" type="datetime1">
              <a:rPr lang="en-US" smtClean="0"/>
              <a:t>9/17/2018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B819A32-C259-4EEA-A026-33048EE8F0AE}" type="datetime1">
              <a:rPr lang="en-US" smtClean="0"/>
              <a:t>9/17/2018</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E9CC4C8-B48C-4EBF-9C6B-B8BCFDEBD501}" type="datetime1">
              <a:rPr lang="en-US" smtClean="0"/>
              <a:t>9/17/2018</a:t>
            </a:fld>
            <a:endParaRPr lang="en-US"/>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61CB4F1B-FB4D-4CD3-A954-D811DFB020E3}" type="datetime1">
              <a:rPr lang="en-US" smtClean="0"/>
              <a:t>9/17/2018</a:t>
            </a:fld>
            <a:endParaRPr lang="en-US"/>
          </a:p>
        </p:txBody>
      </p:sp>
      <p:sp>
        <p:nvSpPr>
          <p:cNvPr id="9" name="Slide Number Placeholder 8"/>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1FAC58D-0F36-4935-9750-94FC97DED838}" type="datetime1">
              <a:rPr lang="en-US" smtClean="0"/>
              <a:t>9/17/2018</a:t>
            </a:fld>
            <a:endParaRPr lang="en-US"/>
          </a:p>
        </p:txBody>
      </p:sp>
      <p:sp>
        <p:nvSpPr>
          <p:cNvPr id="5" name="Slide Number Placeholder 4"/>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28A73694-0F73-494D-B41B-6A343BD36B5C}" type="datetime1">
              <a:rPr lang="en-US" smtClean="0"/>
              <a:t>9/17/2018</a:t>
            </a:fld>
            <a:endParaRPr lang="en-US"/>
          </a:p>
        </p:txBody>
      </p:sp>
      <p:sp>
        <p:nvSpPr>
          <p:cNvPr id="4" name="Slide Number Placeholder 3"/>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732B146-8D27-4365-97EF-00F33F60E167}" type="datetime1">
              <a:rPr lang="en-US" smtClean="0"/>
              <a:t>9/17/2018</a:t>
            </a:fld>
            <a:endParaRPr lang="en-US"/>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6" name="Footer Placeholder 5"/>
          <p:cNvSpPr>
            <a:spLocks noGrp="1"/>
          </p:cNvSpPr>
          <p:nvPr>
            <p:ph type="ftr" sz="quarter" idx="11"/>
          </p:nvPr>
        </p:nvSpPr>
        <p:spPr>
          <a:xfrm>
            <a:off x="1219200" y="55499"/>
            <a:ext cx="7416800" cy="365125"/>
          </a:xfrm>
        </p:spPr>
        <p:txBody>
          <a:bodyPr/>
          <a:lstStyle/>
          <a:p>
            <a:r>
              <a:rPr lang="en-US" dirty="0"/>
              <a:t>Add a footer</a:t>
            </a:r>
          </a:p>
        </p:txBody>
      </p:sp>
      <p:sp>
        <p:nvSpPr>
          <p:cNvPr id="5" name="Date Placeholder 4"/>
          <p:cNvSpPr>
            <a:spLocks noGrp="1"/>
          </p:cNvSpPr>
          <p:nvPr>
            <p:ph type="dt" sz="half" idx="10"/>
          </p:nvPr>
        </p:nvSpPr>
        <p:spPr>
          <a:xfrm>
            <a:off x="8636000" y="55499"/>
            <a:ext cx="2844800" cy="365125"/>
          </a:xfrm>
        </p:spPr>
        <p:txBody>
          <a:bodyPr/>
          <a:lstStyle/>
          <a:p>
            <a:fld id="{39E96099-364E-49D7-9F0B-00798E7448C3}" type="datetime1">
              <a:rPr lang="en-US" smtClean="0"/>
              <a:t>9/17/2018</a:t>
            </a:fld>
            <a:endParaRPr lang="en-US"/>
          </a:p>
        </p:txBody>
      </p:sp>
      <p:sp>
        <p:nvSpPr>
          <p:cNvPr id="7" name="Slide Number Placeholder 6"/>
          <p:cNvSpPr>
            <a:spLocks noGrp="1"/>
          </p:cNvSpPr>
          <p:nvPr>
            <p:ph type="sldNum" sz="quarter" idx="12"/>
          </p:nvPr>
        </p:nvSpPr>
        <p:spPr>
          <a:xfrm>
            <a:off x="11480800" y="55499"/>
            <a:ext cx="609600" cy="365125"/>
          </a:xfrm>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r>
              <a:rPr lang="en-US" dirty="0"/>
              <a:t>Add a footer</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77966198-3416-4245-8C60-2C18774E0E44}" type="datetime1">
              <a:rPr lang="en-US" smtClean="0"/>
              <a:t>9/17/2018</a:t>
            </a:fld>
            <a:endParaRPr lang="en-US" dirty="0"/>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100">
                <a:solidFill>
                  <a:schemeClr val="tx2"/>
                </a:solidFill>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496" y="2542606"/>
            <a:ext cx="11163007" cy="3024461"/>
          </a:xfrm>
        </p:spPr>
        <p:txBody>
          <a:bodyPr/>
          <a:lstStyle/>
          <a:p>
            <a:pPr algn="ctr"/>
            <a:r>
              <a:rPr lang="en-US" sz="6600" i="1" dirty="0">
                <a:latin typeface="Candara" panose="020E0502030303020204" pitchFamily="34" charset="0"/>
              </a:rPr>
              <a:t>Something about nothing</a:t>
            </a:r>
          </a:p>
        </p:txBody>
      </p:sp>
      <p:sp>
        <p:nvSpPr>
          <p:cNvPr id="3" name="TextBox 2">
            <a:extLst>
              <a:ext uri="{FF2B5EF4-FFF2-40B4-BE49-F238E27FC236}">
                <a16:creationId xmlns:a16="http://schemas.microsoft.com/office/drawing/2014/main" id="{D2097B44-5165-4A74-8864-B88D1A5DC6DC}"/>
              </a:ext>
            </a:extLst>
          </p:cNvPr>
          <p:cNvSpPr txBox="1"/>
          <p:nvPr/>
        </p:nvSpPr>
        <p:spPr>
          <a:xfrm>
            <a:off x="4293326" y="3587932"/>
            <a:ext cx="3657600" cy="584775"/>
          </a:xfrm>
          <a:prstGeom prst="rect">
            <a:avLst/>
          </a:prstGeom>
          <a:noFill/>
        </p:spPr>
        <p:txBody>
          <a:bodyPr wrap="square" rtlCol="0">
            <a:spAutoFit/>
          </a:bodyPr>
          <a:lstStyle/>
          <a:p>
            <a:pPr algn="ctr"/>
            <a:r>
              <a:rPr lang="en-US" sz="3200" dirty="0">
                <a:latin typeface="Candara" panose="020E0502030303020204" pitchFamily="34" charset="0"/>
              </a:rPr>
              <a:t>2 Corinthians 6:8-10</a:t>
            </a:r>
          </a:p>
        </p:txBody>
      </p:sp>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750"/>
                                        <p:tgtEl>
                                          <p:spTgt spid="3"/>
                                        </p:tgtEl>
                                        <p:attrNameLst>
                                          <p:attrName>ppt_y</p:attrName>
                                        </p:attrNameLst>
                                      </p:cBhvr>
                                      <p:tavLst>
                                        <p:tav tm="0">
                                          <p:val>
                                            <p:strVal val="#ppt_y-#ppt_h*1.125000"/>
                                          </p:val>
                                        </p:tav>
                                        <p:tav tm="100000">
                                          <p:val>
                                            <p:strVal val="#ppt_y"/>
                                          </p:val>
                                        </p:tav>
                                      </p:tavLst>
                                    </p:anim>
                                    <p:animEffect transition="in" filter="wipe(down)">
                                      <p:cBhvr>
                                        <p:cTn id="13"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Good Deeds Without Love Are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1609379"/>
            <a:ext cx="10659298" cy="4807297"/>
          </a:xfrm>
        </p:spPr>
        <p:txBody>
          <a:bodyPr>
            <a:normAutofit fontScale="92500" lnSpcReduction="20000"/>
          </a:bodyPr>
          <a:lstStyle/>
          <a:p>
            <a:r>
              <a:rPr lang="en-US" sz="3600" b="1" i="1" dirty="0">
                <a:latin typeface="Candara" panose="020E0502030303020204" pitchFamily="34" charset="0"/>
              </a:rPr>
              <a:t>“Though I speak with the tongues of men and of angels, but have not love, I have become sounding brass or a clanging cymbal. 2 And though I have the gift of prophecy, and understand all mysteries and all knowledge, and though I have all faith, so that I could remove mountains, but have not love, I am </a:t>
            </a:r>
            <a:r>
              <a:rPr lang="en-US" sz="3600" b="1" i="1" dirty="0">
                <a:solidFill>
                  <a:schemeClr val="tx2"/>
                </a:solidFill>
                <a:latin typeface="Candara" panose="020E0502030303020204" pitchFamily="34" charset="0"/>
              </a:rPr>
              <a:t>nothing</a:t>
            </a:r>
            <a:r>
              <a:rPr lang="en-US" sz="3600" b="1" dirty="0">
                <a:latin typeface="Candara" panose="020E0502030303020204" pitchFamily="34" charset="0"/>
              </a:rPr>
              <a:t>.</a:t>
            </a:r>
            <a:r>
              <a:rPr lang="en-US" sz="3600" b="1" i="1" dirty="0">
                <a:solidFill>
                  <a:schemeClr val="tx2"/>
                </a:solidFill>
                <a:latin typeface="Candara" panose="020E0502030303020204" pitchFamily="34" charset="0"/>
              </a:rPr>
              <a:t> </a:t>
            </a:r>
            <a:r>
              <a:rPr lang="en-US" sz="3600" b="1" i="1" dirty="0">
                <a:latin typeface="Candara" panose="020E0502030303020204" pitchFamily="34" charset="0"/>
              </a:rPr>
              <a:t>And though I bestow all my goods to feed the poor, and though I give my body to be burned, and have not charity, it </a:t>
            </a:r>
            <a:r>
              <a:rPr lang="en-US" sz="3600" b="1" i="1" dirty="0" err="1">
                <a:latin typeface="Candara" panose="020E0502030303020204" pitchFamily="34" charset="0"/>
              </a:rPr>
              <a:t>profiteth</a:t>
            </a:r>
            <a:r>
              <a:rPr lang="en-US" sz="3600" b="1" i="1" dirty="0">
                <a:latin typeface="Candara" panose="020E0502030303020204" pitchFamily="34" charset="0"/>
              </a:rPr>
              <a:t> me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a:t>
            </a:r>
            <a:r>
              <a:rPr lang="en-US" sz="3600" dirty="0">
                <a:latin typeface="Candara" panose="020E0502030303020204" pitchFamily="34" charset="0"/>
              </a:rPr>
              <a:t>- 1 Corinthians 13:1-3 </a:t>
            </a:r>
          </a:p>
          <a:p>
            <a:pPr lvl="1"/>
            <a:r>
              <a:rPr lang="en-US" sz="3200" dirty="0">
                <a:latin typeface="Candara" panose="020E0502030303020204" pitchFamily="34" charset="0"/>
              </a:rPr>
              <a:t>Matthew 6:1-2</a:t>
            </a:r>
          </a:p>
          <a:p>
            <a:pPr lvl="1"/>
            <a:r>
              <a:rPr lang="en-US" sz="3200" dirty="0">
                <a:latin typeface="Candara" panose="020E0502030303020204" pitchFamily="34" charset="0"/>
              </a:rPr>
              <a:t>Romans 13:8-10</a:t>
            </a:r>
          </a:p>
          <a:p>
            <a:pPr marL="68580" indent="0">
              <a:buNone/>
            </a:pPr>
            <a:endParaRPr lang="en-US" sz="1000" dirty="0">
              <a:latin typeface="Candara" panose="020E0502030303020204" pitchFamily="34" charset="0"/>
            </a:endParaRPr>
          </a:p>
          <a:p>
            <a:endParaRPr lang="en-US" sz="3600" dirty="0">
              <a:latin typeface="Candara" panose="020E0502030303020204" pitchFamily="34" charset="0"/>
            </a:endParaRPr>
          </a:p>
          <a:p>
            <a:pPr lvl="1"/>
            <a:endParaRPr lang="en-US" sz="3200" dirty="0">
              <a:latin typeface="Candara" panose="020E0502030303020204" pitchFamily="34" charset="0"/>
            </a:endParaRPr>
          </a:p>
          <a:p>
            <a:endParaRPr lang="en-US" sz="3600" dirty="0">
              <a:latin typeface="Candara" panose="020E0502030303020204" pitchFamily="34" charset="0"/>
            </a:endParaRPr>
          </a:p>
          <a:p>
            <a:endParaRPr lang="en-US" sz="9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29544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Flavorless Salt Is Good For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1609385"/>
            <a:ext cx="10694132" cy="4562377"/>
          </a:xfrm>
        </p:spPr>
        <p:txBody>
          <a:bodyPr>
            <a:normAutofit/>
          </a:bodyPr>
          <a:lstStyle/>
          <a:p>
            <a:r>
              <a:rPr lang="en-US" sz="3600" b="1" i="1" dirty="0">
                <a:latin typeface="Candara" panose="020E0502030303020204" pitchFamily="34" charset="0"/>
              </a:rPr>
              <a:t>“You are the salt of the earth; but if the salt loses its flavor, how shall it be seasoned? It is then good for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but to be thrown out and trampled underfoot by men” </a:t>
            </a:r>
            <a:r>
              <a:rPr lang="en-US" sz="3600" dirty="0">
                <a:latin typeface="Candara" panose="020E0502030303020204" pitchFamily="34" charset="0"/>
              </a:rPr>
              <a:t>- Matthew 5:13 </a:t>
            </a:r>
          </a:p>
          <a:p>
            <a:pPr marL="68580" indent="0">
              <a:buNone/>
            </a:pPr>
            <a:endParaRPr lang="en-US" sz="800" dirty="0"/>
          </a:p>
          <a:p>
            <a:r>
              <a:rPr lang="en-US" sz="3600" b="1" i="1" dirty="0">
                <a:latin typeface="Candara" panose="020E0502030303020204" pitchFamily="34" charset="0"/>
              </a:rPr>
              <a:t>“Let your speech be </a:t>
            </a:r>
            <a:r>
              <a:rPr lang="en-US" sz="3600" b="1" i="1" dirty="0" err="1">
                <a:latin typeface="Candara" panose="020E0502030303020204" pitchFamily="34" charset="0"/>
              </a:rPr>
              <a:t>alway</a:t>
            </a:r>
            <a:r>
              <a:rPr lang="en-US" sz="3600" b="1" i="1" dirty="0">
                <a:latin typeface="Candara" panose="020E0502030303020204" pitchFamily="34" charset="0"/>
              </a:rPr>
              <a:t> with grace, seasoned with salt, that ye may know how ye ought to answer every man” </a:t>
            </a:r>
            <a:r>
              <a:rPr lang="en-US" sz="3600" dirty="0">
                <a:latin typeface="Candara" panose="020E0502030303020204" pitchFamily="34" charset="0"/>
              </a:rPr>
              <a:t>- Colossians 4:6; cf. 1 Peter 3:15</a:t>
            </a:r>
          </a:p>
          <a:p>
            <a:endParaRPr lang="en-US" sz="9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799639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The Preaching Of The Cross Brings </a:t>
            </a:r>
            <a:r>
              <a:rPr lang="en-US" sz="5400" b="1" i="1" dirty="0">
                <a:solidFill>
                  <a:schemeClr val="tx2">
                    <a:lumMod val="75000"/>
                  </a:schemeClr>
                </a:solidFill>
                <a:latin typeface="Candara" panose="020E0502030303020204" pitchFamily="34" charset="0"/>
              </a:rPr>
              <a:t>Nothing </a:t>
            </a:r>
            <a:r>
              <a:rPr lang="en-US" sz="5400" b="1" i="1" dirty="0">
                <a:latin typeface="Candara" panose="020E0502030303020204" pitchFamily="34" charset="0"/>
              </a:rPr>
              <a:t>To The “Wise” of This World</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2531327"/>
            <a:ext cx="10694132" cy="3640435"/>
          </a:xfrm>
        </p:spPr>
        <p:txBody>
          <a:bodyPr>
            <a:normAutofit/>
          </a:bodyPr>
          <a:lstStyle/>
          <a:p>
            <a:r>
              <a:rPr lang="en-US" sz="3600" b="1" i="1" dirty="0">
                <a:latin typeface="Candara" panose="020E0502030303020204" pitchFamily="34" charset="0"/>
              </a:rPr>
              <a:t>“For it is written, I will destroy the wisdom of the wise, and will bring to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the understanding of the prudent” </a:t>
            </a:r>
            <a:r>
              <a:rPr lang="en-US" sz="3600" dirty="0">
                <a:latin typeface="Candara" panose="020E0502030303020204" pitchFamily="34" charset="0"/>
              </a:rPr>
              <a:t>- 1 Corinthians 1:18-29, vs. 19</a:t>
            </a:r>
          </a:p>
          <a:p>
            <a:pPr lvl="1"/>
            <a:r>
              <a:rPr lang="en-US" sz="3200" dirty="0">
                <a:latin typeface="Candara" panose="020E0502030303020204" pitchFamily="34" charset="0"/>
              </a:rPr>
              <a:t>2 Corinthians 4:2-4</a:t>
            </a:r>
          </a:p>
          <a:p>
            <a:pPr lvl="1"/>
            <a:r>
              <a:rPr lang="en-US" sz="3200" dirty="0">
                <a:latin typeface="Candara" panose="020E0502030303020204" pitchFamily="34" charset="0"/>
              </a:rPr>
              <a:t>2 Thessalonians 2:8-12</a:t>
            </a:r>
          </a:p>
          <a:p>
            <a:pPr lvl="1"/>
            <a:r>
              <a:rPr lang="en-US" sz="3200" dirty="0">
                <a:latin typeface="Candara" panose="020E0502030303020204" pitchFamily="34" charset="0"/>
              </a:rPr>
              <a:t>1 Timothy 6:3-4</a:t>
            </a:r>
          </a:p>
          <a:p>
            <a:endParaRPr lang="en-US" sz="9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12</a:t>
            </a:fld>
            <a:endParaRPr lang="en-US"/>
          </a:p>
        </p:txBody>
      </p:sp>
    </p:spTree>
    <p:extLst>
      <p:ext uri="{BB962C8B-B14F-4D97-AF65-F5344CB8AC3E}">
        <p14:creationId xmlns:p14="http://schemas.microsoft.com/office/powerpoint/2010/main" val="4173118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Without Christ, We Are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1609385"/>
            <a:ext cx="10964098" cy="4562377"/>
          </a:xfrm>
        </p:spPr>
        <p:txBody>
          <a:bodyPr>
            <a:normAutofit fontScale="92500" lnSpcReduction="20000"/>
          </a:bodyPr>
          <a:lstStyle/>
          <a:p>
            <a:r>
              <a:rPr lang="en-US" sz="3600" b="1" i="1" dirty="0">
                <a:latin typeface="Candara" panose="020E0502030303020204" pitchFamily="34" charset="0"/>
              </a:rPr>
              <a:t>“I am the vine, ye are the branches: He that </a:t>
            </a:r>
            <a:r>
              <a:rPr lang="en-US" sz="3600" b="1" i="1" dirty="0" err="1">
                <a:latin typeface="Candara" panose="020E0502030303020204" pitchFamily="34" charset="0"/>
              </a:rPr>
              <a:t>abideth</a:t>
            </a:r>
            <a:r>
              <a:rPr lang="en-US" sz="3600" b="1" i="1" dirty="0">
                <a:latin typeface="Candara" panose="020E0502030303020204" pitchFamily="34" charset="0"/>
              </a:rPr>
              <a:t> in me, and I in him, the same bringeth forth much fruit: for without me ye can do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a:t>
            </a:r>
            <a:r>
              <a:rPr lang="en-US" sz="3600" dirty="0">
                <a:latin typeface="Candara" panose="020E0502030303020204" pitchFamily="34" charset="0"/>
              </a:rPr>
              <a:t>- John 15:5 </a:t>
            </a:r>
          </a:p>
          <a:p>
            <a:pPr marL="68580" indent="0">
              <a:buNone/>
            </a:pPr>
            <a:endParaRPr lang="en-US" sz="800" dirty="0"/>
          </a:p>
          <a:p>
            <a:r>
              <a:rPr lang="en-US" sz="3600" b="1" i="1" dirty="0">
                <a:latin typeface="Candara" panose="020E0502030303020204" pitchFamily="34" charset="0"/>
              </a:rPr>
              <a:t>“He that is not with me is against me; and he that </a:t>
            </a:r>
            <a:r>
              <a:rPr lang="en-US" sz="3600" b="1" i="1" dirty="0" err="1">
                <a:latin typeface="Candara" panose="020E0502030303020204" pitchFamily="34" charset="0"/>
              </a:rPr>
              <a:t>gathereth</a:t>
            </a:r>
            <a:r>
              <a:rPr lang="en-US" sz="3600" b="1" i="1" dirty="0">
                <a:latin typeface="Candara" panose="020E0502030303020204" pitchFamily="34" charset="0"/>
              </a:rPr>
              <a:t> not with me </a:t>
            </a:r>
            <a:r>
              <a:rPr lang="en-US" sz="3600" b="1" i="1" dirty="0" err="1">
                <a:latin typeface="Candara" panose="020E0502030303020204" pitchFamily="34" charset="0"/>
              </a:rPr>
              <a:t>scattereth</a:t>
            </a:r>
            <a:r>
              <a:rPr lang="en-US" sz="3600" b="1" i="1" dirty="0">
                <a:latin typeface="Candara" panose="020E0502030303020204" pitchFamily="34" charset="0"/>
              </a:rPr>
              <a:t> abroad”</a:t>
            </a:r>
            <a:r>
              <a:rPr lang="en-US" sz="3600" dirty="0">
                <a:latin typeface="Candara" panose="020E0502030303020204" pitchFamily="34" charset="0"/>
              </a:rPr>
              <a:t> -  Matthew 12:30</a:t>
            </a:r>
          </a:p>
          <a:p>
            <a:endParaRPr lang="en-US" sz="900" b="1" i="1" dirty="0">
              <a:latin typeface="Candara" panose="020E0502030303020204" pitchFamily="34" charset="0"/>
            </a:endParaRPr>
          </a:p>
          <a:p>
            <a:r>
              <a:rPr lang="en-US" sz="3600" b="1" i="1" dirty="0">
                <a:latin typeface="Candara" panose="020E0502030303020204" pitchFamily="34" charset="0"/>
              </a:rPr>
              <a:t>“For ye are all the children of God by faith in Christ Jesus. For as many of you as have been baptized into Christ have put on Christ” </a:t>
            </a:r>
            <a:r>
              <a:rPr lang="en-US" sz="3600" dirty="0">
                <a:latin typeface="Candara" panose="020E0502030303020204" pitchFamily="34" charset="0"/>
              </a:rPr>
              <a:t>- Galatians 3:26-27</a:t>
            </a:r>
          </a:p>
          <a:p>
            <a:pPr lvl="1"/>
            <a:r>
              <a:rPr lang="en-US" sz="3200" dirty="0">
                <a:latin typeface="Candara" panose="020E0502030303020204" pitchFamily="34" charset="0"/>
              </a:rPr>
              <a:t>Philippians 4:13</a:t>
            </a: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13</a:t>
            </a:fld>
            <a:endParaRPr lang="en-US"/>
          </a:p>
        </p:txBody>
      </p:sp>
    </p:spTree>
    <p:extLst>
      <p:ext uri="{BB962C8B-B14F-4D97-AF65-F5344CB8AC3E}">
        <p14:creationId xmlns:p14="http://schemas.microsoft.com/office/powerpoint/2010/main" val="1130544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61FFE-6E23-41C3-83AB-44B748474DA9}"/>
              </a:ext>
            </a:extLst>
          </p:cNvPr>
          <p:cNvSpPr>
            <a:spLocks noGrp="1"/>
          </p:cNvSpPr>
          <p:nvPr>
            <p:ph type="title"/>
          </p:nvPr>
        </p:nvSpPr>
        <p:spPr>
          <a:xfrm>
            <a:off x="600891" y="512064"/>
            <a:ext cx="10981509" cy="914400"/>
          </a:xfrm>
        </p:spPr>
        <p:txBody>
          <a:bodyPr/>
          <a:lstStyle/>
          <a:p>
            <a:r>
              <a:rPr lang="en-US" sz="5400" b="1" dirty="0">
                <a:latin typeface="Candara" panose="020E0502030303020204" pitchFamily="34" charset="0"/>
              </a:rPr>
              <a:t>One Can Be Lost By Doing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D23C3D55-B398-4C60-8002-8E67CB852C12}"/>
              </a:ext>
            </a:extLst>
          </p:cNvPr>
          <p:cNvSpPr>
            <a:spLocks noGrp="1"/>
          </p:cNvSpPr>
          <p:nvPr>
            <p:ph idx="1"/>
          </p:nvPr>
        </p:nvSpPr>
        <p:spPr>
          <a:xfrm>
            <a:off x="923097" y="1609382"/>
            <a:ext cx="4981314" cy="4572000"/>
          </a:xfrm>
        </p:spPr>
        <p:txBody>
          <a:bodyPr>
            <a:normAutofit/>
          </a:bodyPr>
          <a:lstStyle/>
          <a:p>
            <a:r>
              <a:rPr lang="en-US" sz="3600" dirty="0">
                <a:latin typeface="Candara" panose="020E0502030303020204" pitchFamily="34" charset="0"/>
              </a:rPr>
              <a:t>Don’t </a:t>
            </a:r>
            <a:r>
              <a:rPr lang="en-US" sz="3600" b="1" dirty="0">
                <a:latin typeface="Candara" panose="020E0502030303020204" pitchFamily="34" charset="0"/>
              </a:rPr>
              <a:t>HEAR</a:t>
            </a:r>
          </a:p>
          <a:p>
            <a:r>
              <a:rPr lang="en-US" sz="3600" dirty="0">
                <a:latin typeface="Candara" panose="020E0502030303020204" pitchFamily="34" charset="0"/>
              </a:rPr>
              <a:t>Don’t </a:t>
            </a:r>
            <a:r>
              <a:rPr lang="en-US" sz="3600" b="1" dirty="0">
                <a:latin typeface="Candara" panose="020E0502030303020204" pitchFamily="34" charset="0"/>
              </a:rPr>
              <a:t>BELIVE</a:t>
            </a:r>
          </a:p>
          <a:p>
            <a:r>
              <a:rPr lang="en-US" sz="3600" dirty="0">
                <a:latin typeface="Candara" panose="020E0502030303020204" pitchFamily="34" charset="0"/>
              </a:rPr>
              <a:t>Don’t </a:t>
            </a:r>
            <a:r>
              <a:rPr lang="en-US" sz="3600" b="1" dirty="0">
                <a:latin typeface="Candara" panose="020E0502030303020204" pitchFamily="34" charset="0"/>
              </a:rPr>
              <a:t>REPENT</a:t>
            </a:r>
          </a:p>
          <a:p>
            <a:r>
              <a:rPr lang="en-US" sz="3600" dirty="0">
                <a:latin typeface="Candara" panose="020E0502030303020204" pitchFamily="34" charset="0"/>
              </a:rPr>
              <a:t>Don’t </a:t>
            </a:r>
            <a:r>
              <a:rPr lang="en-US" sz="3600" b="1" dirty="0">
                <a:latin typeface="Candara" panose="020E0502030303020204" pitchFamily="34" charset="0"/>
              </a:rPr>
              <a:t>CONFESS</a:t>
            </a:r>
          </a:p>
          <a:p>
            <a:r>
              <a:rPr lang="en-US" sz="3600" dirty="0">
                <a:latin typeface="Candara" panose="020E0502030303020204" pitchFamily="34" charset="0"/>
              </a:rPr>
              <a:t>Don’t be </a:t>
            </a:r>
            <a:r>
              <a:rPr lang="en-US" sz="3600" b="1" dirty="0">
                <a:latin typeface="Candara" panose="020E0502030303020204" pitchFamily="34" charset="0"/>
              </a:rPr>
              <a:t>BAPTIZED</a:t>
            </a:r>
          </a:p>
          <a:p>
            <a:r>
              <a:rPr lang="en-US" sz="3600" dirty="0">
                <a:latin typeface="Candara" panose="020E0502030303020204" pitchFamily="34" charset="0"/>
              </a:rPr>
              <a:t>Don’t live </a:t>
            </a:r>
            <a:r>
              <a:rPr lang="en-US" sz="3600" b="1" dirty="0">
                <a:latin typeface="Candara" panose="020E0502030303020204" pitchFamily="34" charset="0"/>
              </a:rPr>
              <a:t>FAITHFUL</a:t>
            </a:r>
          </a:p>
        </p:txBody>
      </p:sp>
      <p:sp>
        <p:nvSpPr>
          <p:cNvPr id="4" name="Slide Number Placeholder 3">
            <a:extLst>
              <a:ext uri="{FF2B5EF4-FFF2-40B4-BE49-F238E27FC236}">
                <a16:creationId xmlns:a16="http://schemas.microsoft.com/office/drawing/2014/main" id="{CA89172A-6D07-4BA3-BB02-FEC0EDAEC9F5}"/>
              </a:ext>
            </a:extLst>
          </p:cNvPr>
          <p:cNvSpPr>
            <a:spLocks noGrp="1"/>
          </p:cNvSpPr>
          <p:nvPr>
            <p:ph type="sldNum" sz="quarter" idx="12"/>
          </p:nvPr>
        </p:nvSpPr>
        <p:spPr/>
        <p:txBody>
          <a:bodyPr/>
          <a:lstStyle/>
          <a:p>
            <a:fld id="{401CF334-2D5C-4859-84A6-CA7E6E43FAEB}" type="slidenum">
              <a:rPr lang="en-US" smtClean="0"/>
              <a:t>14</a:t>
            </a:fld>
            <a:endParaRPr lang="en-US"/>
          </a:p>
        </p:txBody>
      </p:sp>
      <p:sp>
        <p:nvSpPr>
          <p:cNvPr id="5" name="TextBox 4">
            <a:extLst>
              <a:ext uri="{FF2B5EF4-FFF2-40B4-BE49-F238E27FC236}">
                <a16:creationId xmlns:a16="http://schemas.microsoft.com/office/drawing/2014/main" id="{B3096A40-B52B-4358-843E-86596A8E43BA}"/>
              </a:ext>
            </a:extLst>
          </p:cNvPr>
          <p:cNvSpPr txBox="1"/>
          <p:nvPr/>
        </p:nvSpPr>
        <p:spPr>
          <a:xfrm>
            <a:off x="6091645" y="1539946"/>
            <a:ext cx="5895703" cy="4708981"/>
          </a:xfrm>
          <a:prstGeom prst="rect">
            <a:avLst/>
          </a:prstGeom>
          <a:noFill/>
          <a:ln>
            <a:solidFill>
              <a:schemeClr val="accent2"/>
            </a:solidFill>
          </a:ln>
        </p:spPr>
        <p:txBody>
          <a:bodyPr wrap="square" rtlCol="0">
            <a:spAutoFit/>
          </a:bodyPr>
          <a:lstStyle/>
          <a:p>
            <a:r>
              <a:rPr lang="en-US" sz="3000" b="1" i="1" dirty="0">
                <a:solidFill>
                  <a:schemeClr val="accent1">
                    <a:lumMod val="20000"/>
                    <a:lumOff val="80000"/>
                  </a:schemeClr>
                </a:solidFill>
                <a:latin typeface="Candara" panose="020E0502030303020204" pitchFamily="34" charset="0"/>
              </a:rPr>
              <a:t>“…the Lord Jesus shall be revealed from heaven with his mighty angels, In flaming fire taking vengeance on them </a:t>
            </a:r>
            <a:r>
              <a:rPr lang="en-US" sz="3000" b="1" i="1" dirty="0">
                <a:solidFill>
                  <a:schemeClr val="tx2">
                    <a:lumMod val="90000"/>
                  </a:schemeClr>
                </a:solidFill>
                <a:latin typeface="Candara" panose="020E0502030303020204" pitchFamily="34" charset="0"/>
              </a:rPr>
              <a:t>that know not God</a:t>
            </a:r>
            <a:r>
              <a:rPr lang="en-US" sz="3000" b="1" i="1" dirty="0">
                <a:solidFill>
                  <a:schemeClr val="accent1">
                    <a:lumMod val="20000"/>
                    <a:lumOff val="80000"/>
                  </a:schemeClr>
                </a:solidFill>
                <a:latin typeface="Candara" panose="020E0502030303020204" pitchFamily="34" charset="0"/>
              </a:rPr>
              <a:t>, and </a:t>
            </a:r>
            <a:r>
              <a:rPr lang="en-US" sz="3000" b="1" i="1" dirty="0">
                <a:solidFill>
                  <a:schemeClr val="tx2">
                    <a:lumMod val="90000"/>
                  </a:schemeClr>
                </a:solidFill>
                <a:latin typeface="Candara" panose="020E0502030303020204" pitchFamily="34" charset="0"/>
              </a:rPr>
              <a:t>that obey not the gospel</a:t>
            </a:r>
            <a:r>
              <a:rPr lang="en-US" sz="3000" b="1" i="1" dirty="0">
                <a:solidFill>
                  <a:schemeClr val="accent1">
                    <a:lumMod val="20000"/>
                    <a:lumOff val="80000"/>
                  </a:schemeClr>
                </a:solidFill>
                <a:latin typeface="Candara" panose="020E0502030303020204" pitchFamily="34" charset="0"/>
              </a:rPr>
              <a:t> of our Lord Jesus Christ: Who </a:t>
            </a:r>
            <a:r>
              <a:rPr lang="en-US" sz="3000" b="1" i="1" dirty="0">
                <a:solidFill>
                  <a:srgbClr val="FFFF00"/>
                </a:solidFill>
                <a:latin typeface="Candara" panose="020E0502030303020204" pitchFamily="34" charset="0"/>
              </a:rPr>
              <a:t>shall be punished with everlasting destruction</a:t>
            </a:r>
            <a:r>
              <a:rPr lang="en-US" sz="3000" b="1" i="1" dirty="0">
                <a:solidFill>
                  <a:schemeClr val="accent1">
                    <a:lumMod val="20000"/>
                    <a:lumOff val="80000"/>
                  </a:schemeClr>
                </a:solidFill>
                <a:latin typeface="Candara" panose="020E0502030303020204" pitchFamily="34" charset="0"/>
              </a:rPr>
              <a:t> from the presence of the Lord, and from the glory of his power” </a:t>
            </a:r>
            <a:r>
              <a:rPr lang="en-US" sz="3000" dirty="0">
                <a:solidFill>
                  <a:schemeClr val="accent1">
                    <a:lumMod val="20000"/>
                    <a:lumOff val="80000"/>
                  </a:schemeClr>
                </a:solidFill>
                <a:latin typeface="Candara" panose="020E0502030303020204" pitchFamily="34" charset="0"/>
              </a:rPr>
              <a:t>- 2 Thessalonians 1:7-9</a:t>
            </a:r>
          </a:p>
        </p:txBody>
      </p:sp>
      <p:sp>
        <p:nvSpPr>
          <p:cNvPr id="6" name="Arrow: Curved Right 5">
            <a:extLst>
              <a:ext uri="{FF2B5EF4-FFF2-40B4-BE49-F238E27FC236}">
                <a16:creationId xmlns:a16="http://schemas.microsoft.com/office/drawing/2014/main" id="{2ECCABA6-BF66-4A3E-A404-365BE411F073}"/>
              </a:ext>
            </a:extLst>
          </p:cNvPr>
          <p:cNvSpPr/>
          <p:nvPr/>
        </p:nvSpPr>
        <p:spPr>
          <a:xfrm rot="15910779">
            <a:off x="5696765" y="5163711"/>
            <a:ext cx="409865" cy="2458184"/>
          </a:xfrm>
          <a:prstGeom prst="curvedRightArrow">
            <a:avLst>
              <a:gd name="adj1" fmla="val 0"/>
              <a:gd name="adj2" fmla="val 92107"/>
              <a:gd name="adj3" fmla="val 4706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TextBox 6">
            <a:extLst>
              <a:ext uri="{FF2B5EF4-FFF2-40B4-BE49-F238E27FC236}">
                <a16:creationId xmlns:a16="http://schemas.microsoft.com/office/drawing/2014/main" id="{1EAB61E9-8A42-4FCD-A069-838BEC076900}"/>
              </a:ext>
            </a:extLst>
          </p:cNvPr>
          <p:cNvSpPr txBox="1"/>
          <p:nvPr/>
        </p:nvSpPr>
        <p:spPr>
          <a:xfrm>
            <a:off x="0" y="5548451"/>
            <a:ext cx="5996708" cy="707886"/>
          </a:xfrm>
          <a:prstGeom prst="rect">
            <a:avLst/>
          </a:prstGeom>
          <a:noFill/>
          <a:ln>
            <a:noFill/>
          </a:ln>
        </p:spPr>
        <p:txBody>
          <a:bodyPr wrap="square" rtlCol="0">
            <a:spAutoFit/>
          </a:bodyPr>
          <a:lstStyle/>
          <a:p>
            <a:pPr algn="ctr"/>
            <a:r>
              <a:rPr lang="en-US" sz="4000" b="1" dirty="0">
                <a:solidFill>
                  <a:srgbClr val="FFFF00"/>
                </a:solidFill>
                <a:latin typeface="Candara" panose="020E0502030303020204" pitchFamily="34" charset="0"/>
              </a:rPr>
              <a:t>The “Do Nothing” Reward</a:t>
            </a:r>
          </a:p>
        </p:txBody>
      </p:sp>
    </p:spTree>
    <p:extLst>
      <p:ext uri="{BB962C8B-B14F-4D97-AF65-F5344CB8AC3E}">
        <p14:creationId xmlns:p14="http://schemas.microsoft.com/office/powerpoint/2010/main" val="2527214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left)">
                                      <p:cBhvr>
                                        <p:cTn id="37" dur="1250"/>
                                        <p:tgtEl>
                                          <p:spTgt spid="7">
                                            <p:txEl>
                                              <p:pRg st="0" end="0"/>
                                            </p:txEl>
                                          </p:spTgt>
                                        </p:tgtEl>
                                      </p:cBhvr>
                                    </p:animEffect>
                                  </p:childTnLst>
                                </p:cTn>
                              </p:par>
                            </p:childTnLst>
                          </p:cTn>
                        </p:par>
                        <p:par>
                          <p:cTn id="38" fill="hold">
                            <p:stCondLst>
                              <p:cond delay="1250"/>
                            </p:stCondLst>
                            <p:childTnLst>
                              <p:par>
                                <p:cTn id="39" presetID="22" presetClass="entr" presetSubtype="8"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75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randombar(horizontal)">
                                      <p:cBhvr>
                                        <p:cTn id="44"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1E200-A161-42E3-8C22-C5F0A0A3B45E}"/>
              </a:ext>
            </a:extLst>
          </p:cNvPr>
          <p:cNvSpPr>
            <a:spLocks noGrp="1"/>
          </p:cNvSpPr>
          <p:nvPr>
            <p:ph type="title"/>
          </p:nvPr>
        </p:nvSpPr>
        <p:spPr>
          <a:xfrm>
            <a:off x="635620" y="512064"/>
            <a:ext cx="10946780" cy="914400"/>
          </a:xfrm>
        </p:spPr>
        <p:txBody>
          <a:bodyPr/>
          <a:lstStyle/>
          <a:p>
            <a:r>
              <a:rPr lang="en-US" sz="6000" b="1" dirty="0">
                <a:latin typeface="Candara" panose="020E0502030303020204" pitchFamily="34" charset="0"/>
              </a:rPr>
              <a:t>Something About </a:t>
            </a:r>
            <a:r>
              <a:rPr lang="en-US" sz="6000" b="1" i="1" dirty="0">
                <a:latin typeface="Candara" panose="020E0502030303020204" pitchFamily="34" charset="0"/>
              </a:rPr>
              <a:t>Nothing</a:t>
            </a:r>
          </a:p>
        </p:txBody>
      </p:sp>
      <p:sp>
        <p:nvSpPr>
          <p:cNvPr id="3" name="Content Placeholder 2">
            <a:extLst>
              <a:ext uri="{FF2B5EF4-FFF2-40B4-BE49-F238E27FC236}">
                <a16:creationId xmlns:a16="http://schemas.microsoft.com/office/drawing/2014/main" id="{2EC9B4F9-1446-475F-A96F-1291240139EF}"/>
              </a:ext>
            </a:extLst>
          </p:cNvPr>
          <p:cNvSpPr>
            <a:spLocks noGrp="1"/>
          </p:cNvSpPr>
          <p:nvPr>
            <p:ph idx="1"/>
          </p:nvPr>
        </p:nvSpPr>
        <p:spPr>
          <a:xfrm>
            <a:off x="929269" y="1617821"/>
            <a:ext cx="10653131" cy="4994851"/>
          </a:xfrm>
        </p:spPr>
        <p:txBody>
          <a:bodyPr>
            <a:normAutofit lnSpcReduction="10000"/>
          </a:bodyPr>
          <a:lstStyle/>
          <a:p>
            <a:r>
              <a:rPr lang="en-US" sz="3200" b="1" dirty="0">
                <a:latin typeface="Candara" panose="020E0502030303020204" pitchFamily="34" charset="0"/>
              </a:rPr>
              <a:t>God Created The World From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God Hung The Earth Upon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From This World We Will Carry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Good Deeds Without Love Are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Flavorless Salt Is Good For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Preaching Of The Cross Brings </a:t>
            </a:r>
            <a:r>
              <a:rPr lang="en-US" sz="3200" b="1" i="1" dirty="0">
                <a:solidFill>
                  <a:schemeClr val="tx2"/>
                </a:solidFill>
                <a:latin typeface="Candara" panose="020E0502030303020204" pitchFamily="34" charset="0"/>
              </a:rPr>
              <a:t>NOTHING</a:t>
            </a:r>
            <a:r>
              <a:rPr lang="en-US" sz="3200" b="1" dirty="0">
                <a:latin typeface="Candara" panose="020E0502030303020204" pitchFamily="34" charset="0"/>
              </a:rPr>
              <a:t> To The </a:t>
            </a:r>
            <a:r>
              <a:rPr lang="en-US" sz="3200" b="1" i="1" dirty="0">
                <a:latin typeface="Candara" panose="020E0502030303020204" pitchFamily="34" charset="0"/>
              </a:rPr>
              <a:t>“Wise” </a:t>
            </a:r>
            <a:r>
              <a:rPr lang="en-US" sz="3200" b="1" dirty="0">
                <a:latin typeface="Candara" panose="020E0502030303020204" pitchFamily="34" charset="0"/>
              </a:rPr>
              <a:t>Of This World</a:t>
            </a:r>
          </a:p>
          <a:p>
            <a:r>
              <a:rPr lang="en-US" sz="3200" b="1" dirty="0">
                <a:latin typeface="Candara" panose="020E0502030303020204" pitchFamily="34" charset="0"/>
              </a:rPr>
              <a:t>Without Christ We Are </a:t>
            </a:r>
            <a:r>
              <a:rPr lang="en-US" sz="3200" b="1" i="1" dirty="0">
                <a:solidFill>
                  <a:schemeClr val="tx2"/>
                </a:solidFill>
                <a:latin typeface="Candara" panose="020E0502030303020204" pitchFamily="34" charset="0"/>
              </a:rPr>
              <a:t>NOTHING</a:t>
            </a:r>
          </a:p>
          <a:p>
            <a:r>
              <a:rPr lang="en-US" sz="3200" b="1" dirty="0">
                <a:latin typeface="Candara" panose="020E0502030303020204" pitchFamily="34" charset="0"/>
              </a:rPr>
              <a:t>One Can Be Lost By Doing </a:t>
            </a:r>
            <a:r>
              <a:rPr lang="en-US" sz="3200" b="1" i="1" dirty="0">
                <a:solidFill>
                  <a:schemeClr val="tx2"/>
                </a:solidFill>
                <a:latin typeface="Candara" panose="020E0502030303020204" pitchFamily="34" charset="0"/>
              </a:rPr>
              <a:t>NOTHING</a:t>
            </a:r>
          </a:p>
        </p:txBody>
      </p:sp>
      <p:sp>
        <p:nvSpPr>
          <p:cNvPr id="4" name="Slide Number Placeholder 3">
            <a:extLst>
              <a:ext uri="{FF2B5EF4-FFF2-40B4-BE49-F238E27FC236}">
                <a16:creationId xmlns:a16="http://schemas.microsoft.com/office/drawing/2014/main" id="{8DBCE0CA-CED4-4B9E-9852-14B79F00480A}"/>
              </a:ext>
            </a:extLst>
          </p:cNvPr>
          <p:cNvSpPr>
            <a:spLocks noGrp="1"/>
          </p:cNvSpPr>
          <p:nvPr>
            <p:ph type="sldNum" sz="quarter" idx="12"/>
          </p:nvPr>
        </p:nvSpPr>
        <p:spPr/>
        <p:txBody>
          <a:bodyPr/>
          <a:lstStyle/>
          <a:p>
            <a:fld id="{401CF334-2D5C-4859-84A6-CA7E6E43FAEB}" type="slidenum">
              <a:rPr lang="en-US" smtClean="0"/>
              <a:t>15</a:t>
            </a:fld>
            <a:endParaRPr lang="en-US"/>
          </a:p>
        </p:txBody>
      </p:sp>
      <p:sp>
        <p:nvSpPr>
          <p:cNvPr id="5" name="TextBox 4">
            <a:extLst>
              <a:ext uri="{FF2B5EF4-FFF2-40B4-BE49-F238E27FC236}">
                <a16:creationId xmlns:a16="http://schemas.microsoft.com/office/drawing/2014/main" id="{BAF7D7C8-95AF-45C0-BCF5-2A2A78CC1A82}"/>
              </a:ext>
            </a:extLst>
          </p:cNvPr>
          <p:cNvSpPr txBox="1"/>
          <p:nvPr/>
        </p:nvSpPr>
        <p:spPr>
          <a:xfrm rot="2496764">
            <a:off x="9077091" y="735981"/>
            <a:ext cx="3300761" cy="1107996"/>
          </a:xfrm>
          <a:prstGeom prst="rect">
            <a:avLst/>
          </a:prstGeom>
          <a:noFill/>
        </p:spPr>
        <p:txBody>
          <a:bodyPr wrap="square" rtlCol="0">
            <a:spAutoFit/>
          </a:bodyPr>
          <a:lstStyle/>
          <a:p>
            <a:pPr algn="ctr"/>
            <a:r>
              <a:rPr lang="en-US" sz="6600" b="1" dirty="0">
                <a:latin typeface="Candara" panose="020E0502030303020204" pitchFamily="34" charset="0"/>
              </a:rPr>
              <a:t>Review</a:t>
            </a:r>
          </a:p>
        </p:txBody>
      </p:sp>
    </p:spTree>
    <p:extLst>
      <p:ext uri="{BB962C8B-B14F-4D97-AF65-F5344CB8AC3E}">
        <p14:creationId xmlns:p14="http://schemas.microsoft.com/office/powerpoint/2010/main" val="447473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25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25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25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25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25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25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87F7D-E0E6-492F-A64D-1191B5F5E429}"/>
              </a:ext>
            </a:extLst>
          </p:cNvPr>
          <p:cNvSpPr>
            <a:spLocks noGrp="1"/>
          </p:cNvSpPr>
          <p:nvPr>
            <p:ph idx="1"/>
          </p:nvPr>
        </p:nvSpPr>
        <p:spPr>
          <a:xfrm>
            <a:off x="1550020" y="1506537"/>
            <a:ext cx="9287869" cy="5275263"/>
          </a:xfrm>
        </p:spPr>
        <p:txBody>
          <a:bodyPr>
            <a:normAutofit/>
          </a:bodyPr>
          <a:lstStyle/>
          <a:p>
            <a:pPr marL="0" indent="0">
              <a:spcBef>
                <a:spcPts val="338"/>
              </a:spcBef>
              <a:buNone/>
              <a:defRPr/>
            </a:pPr>
            <a:r>
              <a:rPr lang="en-US" altLang="en-US" sz="3600" b="1" dirty="0">
                <a:latin typeface="Candara" panose="020E0502030303020204" pitchFamily="34" charset="0"/>
                <a:cs typeface="Arial" panose="020B0604020202020204" pitchFamily="34" charset="0"/>
              </a:rPr>
              <a:t>Alien Sinners Must…</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the gospel – Romans 10:10</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of their sins – Acts 17:30</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before men – Matthew 10:32</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in water for the remission of sins –  Acts 2:38</a:t>
            </a:r>
          </a:p>
          <a:p>
            <a:pPr marL="0" indent="0">
              <a:spcBef>
                <a:spcPts val="338"/>
              </a:spcBef>
              <a:buNone/>
              <a:defRPr/>
            </a:pPr>
            <a:r>
              <a:rPr lang="en-US" altLang="en-US" sz="3600" b="1" dirty="0">
                <a:latin typeface="Candara" panose="020E0502030303020204" pitchFamily="34" charset="0"/>
                <a:cs typeface="Arial" panose="020B0604020202020204" pitchFamily="34" charset="0"/>
              </a:rPr>
              <a:t>An Erring Child of God Must…</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  Acts 8:22</a:t>
            </a:r>
          </a:p>
          <a:p>
            <a:pPr marL="0" indent="0">
              <a:spcBef>
                <a:spcPts val="338"/>
              </a:spcBef>
              <a:buNone/>
              <a:defRPr/>
            </a:pPr>
            <a:r>
              <a:rPr lang="en-US" altLang="en-US" sz="3600" b="1" dirty="0">
                <a:latin typeface="Candara" panose="020E0502030303020204" pitchFamily="34" charset="0"/>
                <a:cs typeface="Arial" panose="020B0604020202020204" pitchFamily="34" charset="0"/>
              </a:rPr>
              <a:t>Children of God Must… </a:t>
            </a:r>
          </a:p>
          <a:p>
            <a:pPr>
              <a:spcBef>
                <a:spcPts val="338"/>
              </a:spcBef>
              <a:buSzPct val="100000"/>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Live</a:t>
            </a:r>
            <a:r>
              <a:rPr lang="en-US" altLang="en-US" sz="2800" b="1" dirty="0">
                <a:latin typeface="Candara" panose="020E0502030303020204" pitchFamily="34" charset="0"/>
                <a:cs typeface="Arial" panose="020B0604020202020204" pitchFamily="34" charset="0"/>
              </a:rPr>
              <a:t> </a:t>
            </a:r>
            <a:r>
              <a:rPr lang="en-US" altLang="en-US" sz="2800" b="1" i="1" dirty="0">
                <a:latin typeface="Candara" panose="020E0502030303020204" pitchFamily="34" charset="0"/>
                <a:cs typeface="Arial" panose="020B0604020202020204" pitchFamily="34" charset="0"/>
              </a:rPr>
              <a:t>“faithful </a:t>
            </a:r>
            <a:r>
              <a:rPr lang="en-US" altLang="en-US" sz="2800" b="1" i="1" u="sng" dirty="0">
                <a:solidFill>
                  <a:schemeClr val="tx2"/>
                </a:solidFill>
                <a:latin typeface="Candara" panose="020E0502030303020204" pitchFamily="34" charset="0"/>
                <a:cs typeface="Arial" panose="020B0604020202020204" pitchFamily="34" charset="0"/>
              </a:rPr>
              <a:t>unto</a:t>
            </a:r>
            <a:r>
              <a:rPr lang="en-US" altLang="en-US" sz="2800" b="1" i="1" dirty="0">
                <a:latin typeface="Candara" panose="020E0502030303020204" pitchFamily="34" charset="0"/>
                <a:cs typeface="Arial" panose="020B0604020202020204" pitchFamily="34" charset="0"/>
              </a:rPr>
              <a:t> death” </a:t>
            </a:r>
            <a:r>
              <a:rPr lang="en-US" altLang="en-US" sz="2800" dirty="0">
                <a:latin typeface="Candara" panose="020E0502030303020204" pitchFamily="34" charset="0"/>
                <a:cs typeface="Arial" panose="020B0604020202020204" pitchFamily="34" charset="0"/>
              </a:rPr>
              <a:t>-</a:t>
            </a:r>
            <a:r>
              <a:rPr lang="en-US" altLang="en-US" sz="2800" b="1" i="1" dirty="0">
                <a:latin typeface="Candara" panose="020E0502030303020204" pitchFamily="34" charset="0"/>
                <a:cs typeface="Arial" panose="020B0604020202020204" pitchFamily="34" charset="0"/>
              </a:rPr>
              <a:t> </a:t>
            </a:r>
            <a:r>
              <a:rPr lang="en-US" altLang="en-US" sz="2800" dirty="0">
                <a:latin typeface="Candara" panose="020E0502030303020204" pitchFamily="34" charset="0"/>
                <a:cs typeface="Arial" panose="020B0604020202020204" pitchFamily="34" charset="0"/>
              </a:rPr>
              <a:t>Revelation 2:10</a:t>
            </a:r>
          </a:p>
        </p:txBody>
      </p:sp>
      <p:sp>
        <p:nvSpPr>
          <p:cNvPr id="22531" name="Title 1">
            <a:extLst>
              <a:ext uri="{FF2B5EF4-FFF2-40B4-BE49-F238E27FC236}">
                <a16:creationId xmlns:a16="http://schemas.microsoft.com/office/drawing/2014/main" id="{826FEFE5-C25E-4C6C-9859-920F1A197CFE}"/>
              </a:ext>
            </a:extLst>
          </p:cNvPr>
          <p:cNvSpPr>
            <a:spLocks noGrp="1" noChangeArrowheads="1"/>
          </p:cNvSpPr>
          <p:nvPr>
            <p:ph type="title"/>
          </p:nvPr>
        </p:nvSpPr>
        <p:spPr>
          <a:xfrm>
            <a:off x="1382752" y="209705"/>
            <a:ext cx="9144000" cy="1023938"/>
          </a:xfrm>
        </p:spPr>
        <p:txBody>
          <a:bodyPr>
            <a:normAutofit fontScale="90000"/>
          </a:bodyPr>
          <a:lstStyle/>
          <a:p>
            <a:pPr algn="ctr" eaLnBrk="1" hangingPunct="1"/>
            <a:r>
              <a:rPr lang="en-US" altLang="en-US" sz="6700" b="1" i="1" dirty="0">
                <a:latin typeface="Candara" panose="020E0502030303020204" pitchFamily="34" charset="0"/>
                <a:cs typeface="Arial" panose="020B0604020202020204" pitchFamily="34" charset="0"/>
              </a:rPr>
              <a:t>“…what shall we do?”</a:t>
            </a:r>
            <a:br>
              <a:rPr lang="en-US" altLang="en-US" sz="6700" b="1" dirty="0">
                <a:latin typeface="Candara" panose="020E0502030303020204" pitchFamily="34" charset="0"/>
              </a:rPr>
            </a:br>
            <a:r>
              <a:rPr lang="en-US" altLang="en-US" sz="2700" b="1" dirty="0">
                <a:solidFill>
                  <a:schemeClr val="tx1"/>
                </a:solidFill>
                <a:latin typeface="Candara" panose="020E0502030303020204" pitchFamily="34" charset="0"/>
                <a:cs typeface="Arial" panose="020B0604020202020204" pitchFamily="34" charset="0"/>
              </a:rPr>
              <a:t>Acts 2:37</a:t>
            </a:r>
          </a:p>
        </p:txBody>
      </p:sp>
      <p:sp>
        <p:nvSpPr>
          <p:cNvPr id="92164" name="Slide Number Placeholder 5">
            <a:extLst>
              <a:ext uri="{FF2B5EF4-FFF2-40B4-BE49-F238E27FC236}">
                <a16:creationId xmlns:a16="http://schemas.microsoft.com/office/drawing/2014/main" id="{7634CE82-4C82-4487-8A6C-B0D26FE52F83}"/>
              </a:ext>
            </a:extLst>
          </p:cNvPr>
          <p:cNvSpPr>
            <a:spLocks noGrp="1"/>
          </p:cNvSpPr>
          <p:nvPr>
            <p:ph type="sldNum" sz="quarter" idx="12"/>
          </p:nvPr>
        </p:nvSpPr>
        <p:spPr/>
        <p:txBody>
          <a:bodyPr/>
          <a:lstStyle>
            <a:lvl1pPr>
              <a:spcBef>
                <a:spcPct val="20000"/>
              </a:spcBef>
              <a:buClr>
                <a:schemeClr val="accent2"/>
              </a:buClr>
              <a:buChar char="•"/>
              <a:defRPr kumimoji="1" sz="2401">
                <a:solidFill>
                  <a:schemeClr val="tx1"/>
                </a:solidFill>
                <a:latin typeface="Times New Roman" panose="02020603050405020304" pitchFamily="18" charset="0"/>
                <a:cs typeface="Arial" panose="020B0604020202020204" pitchFamily="34" charset="0"/>
              </a:defRPr>
            </a:lvl1pPr>
            <a:lvl2pPr marL="557361" indent="-214370">
              <a:spcBef>
                <a:spcPct val="20000"/>
              </a:spcBef>
              <a:buChar char="–"/>
              <a:defRPr kumimoji="1" sz="2101">
                <a:solidFill>
                  <a:schemeClr val="tx1"/>
                </a:solidFill>
                <a:latin typeface="Times New Roman" panose="02020603050405020304" pitchFamily="18" charset="0"/>
                <a:cs typeface="Arial" panose="020B0604020202020204" pitchFamily="34" charset="0"/>
              </a:defRPr>
            </a:lvl2pPr>
            <a:lvl3pPr marL="857479" indent="-171496">
              <a:spcBef>
                <a:spcPct val="20000"/>
              </a:spcBef>
              <a:buChar char="•"/>
              <a:defRPr kumimoji="1" sz="1800">
                <a:solidFill>
                  <a:schemeClr val="tx1"/>
                </a:solidFill>
                <a:latin typeface="Times New Roman" panose="02020603050405020304" pitchFamily="18" charset="0"/>
                <a:cs typeface="Arial" panose="020B0604020202020204" pitchFamily="34" charset="0"/>
              </a:defRPr>
            </a:lvl3pPr>
            <a:lvl4pPr marL="1200470" indent="-171496">
              <a:spcBef>
                <a:spcPct val="20000"/>
              </a:spcBef>
              <a:buChar char="–"/>
              <a:defRPr kumimoji="1" sz="1500">
                <a:solidFill>
                  <a:schemeClr val="tx1"/>
                </a:solidFill>
                <a:latin typeface="Times New Roman" panose="02020603050405020304" pitchFamily="18" charset="0"/>
                <a:cs typeface="Arial" panose="020B0604020202020204" pitchFamily="34" charset="0"/>
              </a:defRPr>
            </a:lvl4pPr>
            <a:lvl5pPr marL="1543461" indent="-171496">
              <a:spcBef>
                <a:spcPct val="20000"/>
              </a:spcBef>
              <a:buChar char="•"/>
              <a:defRPr kumimoji="1" sz="1500">
                <a:solidFill>
                  <a:schemeClr val="tx1"/>
                </a:solidFill>
                <a:latin typeface="Times New Roman" panose="02020603050405020304" pitchFamily="18" charset="0"/>
                <a:cs typeface="Arial" panose="020B0604020202020204" pitchFamily="34" charset="0"/>
              </a:defRPr>
            </a:lvl5pPr>
            <a:lvl6pPr marL="1886453" indent="-171496" eaLnBrk="0" fontAlgn="base" hangingPunct="0">
              <a:spcBef>
                <a:spcPct val="20000"/>
              </a:spcBef>
              <a:spcAft>
                <a:spcPct val="0"/>
              </a:spcAft>
              <a:buChar char="•"/>
              <a:defRPr kumimoji="1" sz="1500">
                <a:solidFill>
                  <a:schemeClr val="tx1"/>
                </a:solidFill>
                <a:latin typeface="Times New Roman" panose="02020603050405020304" pitchFamily="18" charset="0"/>
                <a:cs typeface="Arial" panose="020B0604020202020204" pitchFamily="34" charset="0"/>
              </a:defRPr>
            </a:lvl6pPr>
            <a:lvl7pPr marL="2229444" indent="-171496" eaLnBrk="0" fontAlgn="base" hangingPunct="0">
              <a:spcBef>
                <a:spcPct val="20000"/>
              </a:spcBef>
              <a:spcAft>
                <a:spcPct val="0"/>
              </a:spcAft>
              <a:buChar char="•"/>
              <a:defRPr kumimoji="1" sz="1500">
                <a:solidFill>
                  <a:schemeClr val="tx1"/>
                </a:solidFill>
                <a:latin typeface="Times New Roman" panose="02020603050405020304" pitchFamily="18" charset="0"/>
                <a:cs typeface="Arial" panose="020B0604020202020204" pitchFamily="34" charset="0"/>
              </a:defRPr>
            </a:lvl7pPr>
            <a:lvl8pPr marL="2572436" indent="-171496" eaLnBrk="0" fontAlgn="base" hangingPunct="0">
              <a:spcBef>
                <a:spcPct val="20000"/>
              </a:spcBef>
              <a:spcAft>
                <a:spcPct val="0"/>
              </a:spcAft>
              <a:buChar char="•"/>
              <a:defRPr kumimoji="1" sz="1500">
                <a:solidFill>
                  <a:schemeClr val="tx1"/>
                </a:solidFill>
                <a:latin typeface="Times New Roman" panose="02020603050405020304" pitchFamily="18" charset="0"/>
                <a:cs typeface="Arial" panose="020B0604020202020204" pitchFamily="34" charset="0"/>
              </a:defRPr>
            </a:lvl8pPr>
            <a:lvl9pPr marL="2915427" indent="-171496" eaLnBrk="0" fontAlgn="base" hangingPunct="0">
              <a:spcBef>
                <a:spcPct val="20000"/>
              </a:spcBef>
              <a:spcAft>
                <a:spcPct val="0"/>
              </a:spcAft>
              <a:buChar char="•"/>
              <a:defRPr kumimoji="1" sz="1500">
                <a:solidFill>
                  <a:schemeClr val="tx1"/>
                </a:solidFill>
                <a:latin typeface="Times New Roman" panose="02020603050405020304" pitchFamily="18" charset="0"/>
                <a:cs typeface="Arial" panose="020B0604020202020204" pitchFamily="34" charset="0"/>
              </a:defRPr>
            </a:lvl9pPr>
          </a:lstStyle>
          <a:p>
            <a:pPr>
              <a:spcBef>
                <a:spcPct val="50000"/>
              </a:spcBef>
              <a:buClrTx/>
              <a:buFontTx/>
              <a:buNone/>
              <a:defRPr/>
            </a:pPr>
            <a:fld id="{9236AD83-893B-4F20-B506-9241A4EA9136}" type="slidenum">
              <a:rPr kumimoji="0" lang="en-US" altLang="en-US" sz="1050"/>
              <a:pPr>
                <a:spcBef>
                  <a:spcPct val="50000"/>
                </a:spcBef>
                <a:buClrTx/>
                <a:buFontTx/>
                <a:buNone/>
                <a:defRPr/>
              </a:pPr>
              <a:t>16</a:t>
            </a:fld>
            <a:endParaRPr kumimoji="0" lang="en-US" altLang="en-US" sz="105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nodeType="afterGroup">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par>
                          <p:cTn id="16" fill="hold" nodeType="afterGroup">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250"/>
                                        <p:tgtEl>
                                          <p:spTgt spid="3">
                                            <p:txEl>
                                              <p:pRg st="3" end="3"/>
                                            </p:txEl>
                                          </p:spTgt>
                                        </p:tgtEl>
                                      </p:cBhvr>
                                    </p:animEffect>
                                  </p:childTnLst>
                                </p:cTn>
                              </p:par>
                            </p:childTnLst>
                          </p:cTn>
                        </p:par>
                        <p:par>
                          <p:cTn id="20" fill="hold" nodeType="afterGroup">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childTnLst>
                          </p:cTn>
                        </p:par>
                        <p:par>
                          <p:cTn id="24" fill="hold" nodeType="afterGroup">
                            <p:stCondLst>
                              <p:cond delay="62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par>
                          <p:cTn id="33" fill="hold" nodeType="afterGroup">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25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250"/>
                                        <p:tgtEl>
                                          <p:spTgt spid="3">
                                            <p:txEl>
                                              <p:pRg st="8" end="8"/>
                                            </p:txEl>
                                          </p:spTgt>
                                        </p:tgtEl>
                                      </p:cBhvr>
                                    </p:animEffect>
                                  </p:childTnLst>
                                </p:cTn>
                              </p:par>
                            </p:childTnLst>
                          </p:cTn>
                        </p:par>
                        <p:par>
                          <p:cTn id="42" fill="hold" nodeType="afterGroup">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D766-1EB2-4C15-9F5E-FB5A6F81521E}"/>
              </a:ext>
            </a:extLst>
          </p:cNvPr>
          <p:cNvSpPr>
            <a:spLocks noGrp="1"/>
          </p:cNvSpPr>
          <p:nvPr>
            <p:ph type="title"/>
          </p:nvPr>
        </p:nvSpPr>
        <p:spPr/>
        <p:txBody>
          <a:bodyPr/>
          <a:lstStyle/>
          <a:p>
            <a:r>
              <a:rPr lang="en-US" sz="5400" b="1" dirty="0">
                <a:latin typeface="Candara" panose="020E0502030303020204" pitchFamily="34" charset="0"/>
              </a:rPr>
              <a:t>2 Corinthians 6:8-10</a:t>
            </a:r>
          </a:p>
        </p:txBody>
      </p:sp>
      <p:sp>
        <p:nvSpPr>
          <p:cNvPr id="3" name="Content Placeholder 2">
            <a:extLst>
              <a:ext uri="{FF2B5EF4-FFF2-40B4-BE49-F238E27FC236}">
                <a16:creationId xmlns:a16="http://schemas.microsoft.com/office/drawing/2014/main" id="{B2AA4621-470C-472D-A6B7-97903055698D}"/>
              </a:ext>
            </a:extLst>
          </p:cNvPr>
          <p:cNvSpPr>
            <a:spLocks noGrp="1"/>
          </p:cNvSpPr>
          <p:nvPr>
            <p:ph idx="1"/>
          </p:nvPr>
        </p:nvSpPr>
        <p:spPr>
          <a:xfrm>
            <a:off x="923102" y="1609380"/>
            <a:ext cx="10363200" cy="4572000"/>
          </a:xfrm>
        </p:spPr>
        <p:txBody>
          <a:bodyPr>
            <a:normAutofit/>
          </a:bodyPr>
          <a:lstStyle/>
          <a:p>
            <a:r>
              <a:rPr lang="en-US" sz="3600" b="1" i="1" dirty="0">
                <a:latin typeface="Candara" panose="020E0502030303020204" pitchFamily="34" charset="0"/>
              </a:rPr>
              <a:t>“</a:t>
            </a:r>
            <a:r>
              <a:rPr lang="en-US" sz="3600" b="1" i="1" dirty="0">
                <a:solidFill>
                  <a:schemeClr val="tx2"/>
                </a:solidFill>
                <a:latin typeface="Candara" panose="020E0502030303020204" pitchFamily="34" charset="0"/>
              </a:rPr>
              <a:t>8</a:t>
            </a:r>
            <a:r>
              <a:rPr lang="en-US" sz="3600" b="1" i="1" dirty="0">
                <a:latin typeface="Candara" panose="020E0502030303020204" pitchFamily="34" charset="0"/>
              </a:rPr>
              <a:t> By </a:t>
            </a:r>
            <a:r>
              <a:rPr lang="en-US" sz="3600" b="1" i="1" dirty="0" err="1">
                <a:latin typeface="Candara" panose="020E0502030303020204" pitchFamily="34" charset="0"/>
              </a:rPr>
              <a:t>honour</a:t>
            </a:r>
            <a:r>
              <a:rPr lang="en-US" sz="3600" b="1" i="1" dirty="0">
                <a:latin typeface="Candara" panose="020E0502030303020204" pitchFamily="34" charset="0"/>
              </a:rPr>
              <a:t> and </a:t>
            </a:r>
            <a:r>
              <a:rPr lang="en-US" sz="3600" b="1" i="1" dirty="0" err="1">
                <a:latin typeface="Candara" panose="020E0502030303020204" pitchFamily="34" charset="0"/>
              </a:rPr>
              <a:t>dishonour</a:t>
            </a:r>
            <a:r>
              <a:rPr lang="en-US" sz="3600" b="1" i="1" dirty="0">
                <a:latin typeface="Candara" panose="020E0502030303020204" pitchFamily="34" charset="0"/>
              </a:rPr>
              <a:t>, by evil report and good report: as deceivers, and yet true; </a:t>
            </a:r>
            <a:r>
              <a:rPr lang="en-US" sz="3600" b="1" i="1" dirty="0">
                <a:solidFill>
                  <a:schemeClr val="tx2"/>
                </a:solidFill>
                <a:latin typeface="Candara" panose="020E0502030303020204" pitchFamily="34" charset="0"/>
              </a:rPr>
              <a:t>9</a:t>
            </a:r>
            <a:r>
              <a:rPr lang="en-US" sz="3600" b="1" i="1" dirty="0">
                <a:latin typeface="Candara" panose="020E0502030303020204" pitchFamily="34" charset="0"/>
              </a:rPr>
              <a:t> As unknown, and yet well known; as dying, and, behold, we live; as chastened, and not killed; </a:t>
            </a:r>
            <a:r>
              <a:rPr lang="en-US" sz="3600" b="1" i="1" dirty="0">
                <a:solidFill>
                  <a:schemeClr val="tx2"/>
                </a:solidFill>
                <a:latin typeface="Candara" panose="020E0502030303020204" pitchFamily="34" charset="0"/>
              </a:rPr>
              <a:t>10</a:t>
            </a:r>
            <a:r>
              <a:rPr lang="en-US" sz="3600" b="1" i="1" dirty="0">
                <a:latin typeface="Candara" panose="020E0502030303020204" pitchFamily="34" charset="0"/>
              </a:rPr>
              <a:t> As sorrowful, yet </a:t>
            </a:r>
            <a:r>
              <a:rPr lang="en-US" sz="3600" b="1" i="1" dirty="0" err="1">
                <a:latin typeface="Candara" panose="020E0502030303020204" pitchFamily="34" charset="0"/>
              </a:rPr>
              <a:t>alway</a:t>
            </a:r>
            <a:r>
              <a:rPr lang="en-US" sz="3600" b="1" i="1" dirty="0">
                <a:latin typeface="Candara" panose="020E0502030303020204" pitchFamily="34" charset="0"/>
              </a:rPr>
              <a:t> rejoicing; as poor, yet making many rich; as having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and yet possessing all things”</a:t>
            </a:r>
          </a:p>
          <a:p>
            <a:pPr lvl="1"/>
            <a:r>
              <a:rPr lang="en-US" sz="3200" dirty="0">
                <a:latin typeface="Candara" panose="020E0502030303020204" pitchFamily="34" charset="0"/>
              </a:rPr>
              <a:t>1 Corinthians 4:11-13</a:t>
            </a:r>
          </a:p>
          <a:p>
            <a:pPr marL="68580" indent="0">
              <a:buNone/>
            </a:pPr>
            <a:endParaRPr lang="en-US" sz="36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BE1461C5-DDC9-433C-BE1A-0AF1628A48F8}"/>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16506266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34EA-C65A-4B27-A0AF-E3AB027C8D8B}"/>
              </a:ext>
            </a:extLst>
          </p:cNvPr>
          <p:cNvSpPr>
            <a:spLocks noGrp="1"/>
          </p:cNvSpPr>
          <p:nvPr>
            <p:ph type="title"/>
          </p:nvPr>
        </p:nvSpPr>
        <p:spPr/>
        <p:txBody>
          <a:bodyPr/>
          <a:lstStyle/>
          <a:p>
            <a:r>
              <a:rPr lang="en-US" sz="5400" b="1" i="1" dirty="0">
                <a:latin typeface="Candara" panose="020E0502030303020204" pitchFamily="34" charset="0"/>
              </a:rPr>
              <a:t>“Nothing”</a:t>
            </a:r>
          </a:p>
        </p:txBody>
      </p:sp>
      <p:sp>
        <p:nvSpPr>
          <p:cNvPr id="3" name="Content Placeholder 2">
            <a:extLst>
              <a:ext uri="{FF2B5EF4-FFF2-40B4-BE49-F238E27FC236}">
                <a16:creationId xmlns:a16="http://schemas.microsoft.com/office/drawing/2014/main" id="{C62D3C53-0236-486D-92B9-DD556EBB0AE0}"/>
              </a:ext>
            </a:extLst>
          </p:cNvPr>
          <p:cNvSpPr>
            <a:spLocks noGrp="1"/>
          </p:cNvSpPr>
          <p:nvPr>
            <p:ph idx="1"/>
          </p:nvPr>
        </p:nvSpPr>
        <p:spPr>
          <a:xfrm>
            <a:off x="923102" y="1609380"/>
            <a:ext cx="10363200" cy="4572000"/>
          </a:xfrm>
        </p:spPr>
        <p:txBody>
          <a:bodyPr>
            <a:normAutofit/>
          </a:bodyPr>
          <a:lstStyle/>
          <a:p>
            <a:r>
              <a:rPr lang="en-US" sz="3600" dirty="0">
                <a:latin typeface="Candara" panose="020E0502030303020204" pitchFamily="34" charset="0"/>
              </a:rPr>
              <a:t>Something is </a:t>
            </a:r>
            <a:r>
              <a:rPr lang="en-US" sz="3600" i="1" dirty="0">
                <a:latin typeface="Candara" panose="020E0502030303020204" pitchFamily="34" charset="0"/>
              </a:rPr>
              <a:t>nothing,</a:t>
            </a:r>
            <a:r>
              <a:rPr lang="en-US" sz="3600" dirty="0">
                <a:latin typeface="Candara" panose="020E0502030303020204" pitchFamily="34" charset="0"/>
              </a:rPr>
              <a:t> sometimes</a:t>
            </a:r>
          </a:p>
          <a:p>
            <a:r>
              <a:rPr lang="en-US" sz="3600" dirty="0">
                <a:latin typeface="Candara" panose="020E0502030303020204" pitchFamily="34" charset="0"/>
              </a:rPr>
              <a:t>Other times, </a:t>
            </a:r>
            <a:r>
              <a:rPr lang="en-US" sz="3600" i="1" dirty="0">
                <a:latin typeface="Candara" panose="020E0502030303020204" pitchFamily="34" charset="0"/>
              </a:rPr>
              <a:t>nothing</a:t>
            </a:r>
            <a:r>
              <a:rPr lang="en-US" sz="3600" dirty="0">
                <a:latin typeface="Candara" panose="020E0502030303020204" pitchFamily="34" charset="0"/>
              </a:rPr>
              <a:t> is really </a:t>
            </a:r>
            <a:r>
              <a:rPr lang="en-US" sz="3600" i="1" dirty="0">
                <a:latin typeface="Candara" panose="020E0502030303020204" pitchFamily="34" charset="0"/>
              </a:rPr>
              <a:t>something</a:t>
            </a:r>
          </a:p>
          <a:p>
            <a:r>
              <a:rPr lang="en-US" sz="3600" dirty="0">
                <a:latin typeface="Candara" panose="020E0502030303020204" pitchFamily="34" charset="0"/>
              </a:rPr>
              <a:t>Sometimes we know </a:t>
            </a:r>
            <a:r>
              <a:rPr lang="en-US" sz="3600" i="1" dirty="0">
                <a:latin typeface="Candara" panose="020E0502030303020204" pitchFamily="34" charset="0"/>
              </a:rPr>
              <a:t>nothing</a:t>
            </a:r>
            <a:r>
              <a:rPr lang="en-US" sz="3600" dirty="0">
                <a:latin typeface="Candara" panose="020E0502030303020204" pitchFamily="34" charset="0"/>
              </a:rPr>
              <a:t> about </a:t>
            </a:r>
            <a:r>
              <a:rPr lang="en-US" sz="3600" i="1" dirty="0">
                <a:latin typeface="Candara" panose="020E0502030303020204" pitchFamily="34" charset="0"/>
              </a:rPr>
              <a:t>something</a:t>
            </a:r>
          </a:p>
          <a:p>
            <a:r>
              <a:rPr lang="en-US" sz="3600" dirty="0">
                <a:latin typeface="Candara" panose="020E0502030303020204" pitchFamily="34" charset="0"/>
              </a:rPr>
              <a:t>It is important we know </a:t>
            </a:r>
            <a:r>
              <a:rPr lang="en-US" sz="3600" i="1" dirty="0">
                <a:latin typeface="Candara" panose="020E0502030303020204" pitchFamily="34" charset="0"/>
              </a:rPr>
              <a:t>something</a:t>
            </a:r>
            <a:r>
              <a:rPr lang="en-US" sz="3600" dirty="0">
                <a:latin typeface="Candara" panose="020E0502030303020204" pitchFamily="34" charset="0"/>
              </a:rPr>
              <a:t> about </a:t>
            </a:r>
            <a:r>
              <a:rPr lang="en-US" sz="3600" i="1" dirty="0">
                <a:latin typeface="Candara" panose="020E0502030303020204" pitchFamily="34" charset="0"/>
              </a:rPr>
              <a:t>nothing</a:t>
            </a:r>
          </a:p>
          <a:p>
            <a:r>
              <a:rPr lang="en-US" sz="3600" dirty="0">
                <a:latin typeface="Candara" panose="020E0502030303020204" pitchFamily="34" charset="0"/>
              </a:rPr>
              <a:t>In this lesson, we will have </a:t>
            </a:r>
            <a:r>
              <a:rPr lang="en-US" sz="3600" i="1" dirty="0">
                <a:latin typeface="Candara" panose="020E0502030303020204" pitchFamily="34" charset="0"/>
              </a:rPr>
              <a:t>something</a:t>
            </a:r>
            <a:r>
              <a:rPr lang="en-US" sz="3600" dirty="0">
                <a:latin typeface="Candara" panose="020E0502030303020204" pitchFamily="34" charset="0"/>
              </a:rPr>
              <a:t> to say about </a:t>
            </a:r>
            <a:r>
              <a:rPr lang="en-US" sz="3600" i="1" dirty="0">
                <a:latin typeface="Candara" panose="020E0502030303020204" pitchFamily="34" charset="0"/>
              </a:rPr>
              <a:t>nothing</a:t>
            </a:r>
          </a:p>
          <a:p>
            <a:r>
              <a:rPr lang="en-US" sz="3600" dirty="0">
                <a:latin typeface="Candara" panose="020E0502030303020204" pitchFamily="34" charset="0"/>
              </a:rPr>
              <a:t>Because</a:t>
            </a:r>
            <a:r>
              <a:rPr lang="en-US" sz="3600" b="1" i="1" dirty="0">
                <a:latin typeface="Candara" panose="020E0502030303020204" pitchFamily="34" charset="0"/>
              </a:rPr>
              <a:t> “Nothing” </a:t>
            </a:r>
            <a:r>
              <a:rPr lang="en-US" sz="3600" dirty="0">
                <a:latin typeface="Candara" panose="020E0502030303020204" pitchFamily="34" charset="0"/>
              </a:rPr>
              <a:t>is a Bible term!</a:t>
            </a:r>
          </a:p>
        </p:txBody>
      </p:sp>
      <p:sp>
        <p:nvSpPr>
          <p:cNvPr id="4" name="Slide Number Placeholder 3">
            <a:extLst>
              <a:ext uri="{FF2B5EF4-FFF2-40B4-BE49-F238E27FC236}">
                <a16:creationId xmlns:a16="http://schemas.microsoft.com/office/drawing/2014/main" id="{300D5894-5CD9-4D04-B871-721569CB2A9C}"/>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2091042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A085-833A-490C-AB8E-209A0ACCBA20}"/>
              </a:ext>
            </a:extLst>
          </p:cNvPr>
          <p:cNvSpPr>
            <a:spLocks noGrp="1"/>
          </p:cNvSpPr>
          <p:nvPr>
            <p:ph type="title"/>
          </p:nvPr>
        </p:nvSpPr>
        <p:spPr/>
        <p:txBody>
          <a:bodyPr/>
          <a:lstStyle/>
          <a:p>
            <a:r>
              <a:rPr lang="en-US" sz="5400" b="1" dirty="0">
                <a:latin typeface="Candara" panose="020E0502030303020204" pitchFamily="34" charset="0"/>
                <a:ea typeface="Cambria" panose="02040503050406030204" pitchFamily="18" charset="0"/>
              </a:rPr>
              <a:t>Galatians 6:3</a:t>
            </a:r>
          </a:p>
        </p:txBody>
      </p:sp>
      <p:sp>
        <p:nvSpPr>
          <p:cNvPr id="3" name="Content Placeholder 2">
            <a:extLst>
              <a:ext uri="{FF2B5EF4-FFF2-40B4-BE49-F238E27FC236}">
                <a16:creationId xmlns:a16="http://schemas.microsoft.com/office/drawing/2014/main" id="{A3C994EA-7965-4F1A-A04B-02F09EE69178}"/>
              </a:ext>
            </a:extLst>
          </p:cNvPr>
          <p:cNvSpPr>
            <a:spLocks noGrp="1"/>
          </p:cNvSpPr>
          <p:nvPr>
            <p:ph idx="1"/>
          </p:nvPr>
        </p:nvSpPr>
        <p:spPr>
          <a:xfrm>
            <a:off x="1219200" y="1616295"/>
            <a:ext cx="10021229" cy="4572000"/>
          </a:xfrm>
        </p:spPr>
        <p:txBody>
          <a:bodyPr>
            <a:normAutofit/>
          </a:bodyPr>
          <a:lstStyle/>
          <a:p>
            <a:pPr marL="68580" indent="0">
              <a:buNone/>
            </a:pPr>
            <a:r>
              <a:rPr lang="en-US" sz="4000" b="1" i="1" dirty="0">
                <a:latin typeface="Candara" panose="020E0502030303020204" pitchFamily="34" charset="0"/>
              </a:rPr>
              <a:t>“For if anyone thinks himself to be </a:t>
            </a:r>
            <a:r>
              <a:rPr lang="en-US" sz="4000" b="1" i="1" dirty="0">
                <a:solidFill>
                  <a:schemeClr val="tx2"/>
                </a:solidFill>
                <a:latin typeface="Candara" panose="020E0502030303020204" pitchFamily="34" charset="0"/>
              </a:rPr>
              <a:t>something</a:t>
            </a:r>
            <a:r>
              <a:rPr lang="en-US" sz="4000" b="1" i="1" dirty="0">
                <a:latin typeface="Candara" panose="020E0502030303020204" pitchFamily="34" charset="0"/>
              </a:rPr>
              <a:t>, when he is </a:t>
            </a:r>
            <a:r>
              <a:rPr lang="en-US" sz="4000" b="1" i="1" dirty="0">
                <a:solidFill>
                  <a:schemeClr val="tx2"/>
                </a:solidFill>
                <a:latin typeface="Candara" panose="020E0502030303020204" pitchFamily="34" charset="0"/>
              </a:rPr>
              <a:t>nothing</a:t>
            </a:r>
            <a:r>
              <a:rPr lang="en-US" sz="4000" b="1" i="1" dirty="0">
                <a:latin typeface="Candara" panose="020E0502030303020204" pitchFamily="34" charset="0"/>
              </a:rPr>
              <a:t>, he deceives himself”</a:t>
            </a:r>
          </a:p>
        </p:txBody>
      </p:sp>
      <p:sp>
        <p:nvSpPr>
          <p:cNvPr id="4" name="Slide Number Placeholder 3">
            <a:extLst>
              <a:ext uri="{FF2B5EF4-FFF2-40B4-BE49-F238E27FC236}">
                <a16:creationId xmlns:a16="http://schemas.microsoft.com/office/drawing/2014/main" id="{428D9697-FC8E-4A87-B0BE-7E75D450084B}"/>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4265402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9769-D17F-433E-A7FC-E347B28497DA}"/>
              </a:ext>
            </a:extLst>
          </p:cNvPr>
          <p:cNvSpPr>
            <a:spLocks noGrp="1"/>
          </p:cNvSpPr>
          <p:nvPr>
            <p:ph type="title"/>
          </p:nvPr>
        </p:nvSpPr>
        <p:spPr>
          <a:xfrm>
            <a:off x="783771" y="2288612"/>
            <a:ext cx="10363200" cy="914400"/>
          </a:xfrm>
        </p:spPr>
        <p:txBody>
          <a:bodyPr/>
          <a:lstStyle/>
          <a:p>
            <a:pPr algn="ctr"/>
            <a:r>
              <a:rPr lang="en-US" sz="6600" b="1" dirty="0">
                <a:latin typeface="Candara" panose="020E0502030303020204" pitchFamily="34" charset="0"/>
              </a:rPr>
              <a:t>Something about </a:t>
            </a:r>
            <a:r>
              <a:rPr lang="en-US" sz="6600" b="1" i="1" dirty="0">
                <a:latin typeface="Candara" panose="020E0502030303020204" pitchFamily="34" charset="0"/>
              </a:rPr>
              <a:t>Nothing</a:t>
            </a:r>
            <a:br>
              <a:rPr lang="en-US" b="1" i="1" dirty="0">
                <a:latin typeface="Candara" panose="020E0502030303020204" pitchFamily="34" charset="0"/>
              </a:rPr>
            </a:br>
            <a:endParaRPr lang="en-US" dirty="0"/>
          </a:p>
        </p:txBody>
      </p:sp>
      <p:sp>
        <p:nvSpPr>
          <p:cNvPr id="4" name="Slide Number Placeholder 3">
            <a:extLst>
              <a:ext uri="{FF2B5EF4-FFF2-40B4-BE49-F238E27FC236}">
                <a16:creationId xmlns:a16="http://schemas.microsoft.com/office/drawing/2014/main" id="{8B25E4B4-A4EC-475B-8F2C-6DBDF04E793D}"/>
              </a:ext>
            </a:extLst>
          </p:cNvPr>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3809741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God Created the World From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853436" y="1609385"/>
            <a:ext cx="10363200" cy="4572000"/>
          </a:xfrm>
        </p:spPr>
        <p:txBody>
          <a:bodyPr>
            <a:normAutofit/>
          </a:bodyPr>
          <a:lstStyle/>
          <a:p>
            <a:r>
              <a:rPr lang="en-US" sz="3600" b="1" i="1" dirty="0"/>
              <a:t>“</a:t>
            </a:r>
            <a:r>
              <a:rPr lang="en-US" sz="3600" b="1" i="1" dirty="0">
                <a:latin typeface="Candara" panose="020E0502030303020204" pitchFamily="34" charset="0"/>
              </a:rPr>
              <a:t>In the beginning God created the heaven and the earth” </a:t>
            </a:r>
            <a:r>
              <a:rPr lang="en-US" sz="3600" dirty="0">
                <a:latin typeface="Candara" panose="020E0502030303020204" pitchFamily="34" charset="0"/>
              </a:rPr>
              <a:t>- Genesis 1:1</a:t>
            </a:r>
          </a:p>
          <a:p>
            <a:pPr lvl="1"/>
            <a:r>
              <a:rPr lang="en-US" sz="3200" b="1" i="1" dirty="0">
                <a:latin typeface="Candara" panose="020E0502030303020204" pitchFamily="34" charset="0"/>
              </a:rPr>
              <a:t>“In the beginning” </a:t>
            </a:r>
            <a:r>
              <a:rPr lang="en-US" sz="3200" dirty="0">
                <a:latin typeface="Candara" panose="020E0502030303020204" pitchFamily="34" charset="0"/>
              </a:rPr>
              <a:t>- </a:t>
            </a:r>
            <a:r>
              <a:rPr lang="en-US" sz="3200" dirty="0">
                <a:solidFill>
                  <a:srgbClr val="FFFF00"/>
                </a:solidFill>
                <a:latin typeface="Candara" panose="020E0502030303020204" pitchFamily="34" charset="0"/>
              </a:rPr>
              <a:t>Time</a:t>
            </a:r>
          </a:p>
          <a:p>
            <a:pPr lvl="1"/>
            <a:r>
              <a:rPr lang="en-US" sz="3200" b="1" i="1" dirty="0">
                <a:latin typeface="Candara" panose="020E0502030303020204" pitchFamily="34" charset="0"/>
              </a:rPr>
              <a:t>“God” </a:t>
            </a:r>
            <a:r>
              <a:rPr lang="en-US" sz="3200" dirty="0">
                <a:latin typeface="Candara" panose="020E0502030303020204" pitchFamily="34" charset="0"/>
              </a:rPr>
              <a:t>- </a:t>
            </a:r>
            <a:r>
              <a:rPr lang="en-US" sz="3200" dirty="0">
                <a:solidFill>
                  <a:srgbClr val="FFFF00"/>
                </a:solidFill>
                <a:latin typeface="Candara" panose="020E0502030303020204" pitchFamily="34" charset="0"/>
              </a:rPr>
              <a:t>Force</a:t>
            </a:r>
          </a:p>
          <a:p>
            <a:pPr lvl="1"/>
            <a:r>
              <a:rPr lang="en-US" sz="3200" b="1" i="1" dirty="0">
                <a:latin typeface="Candara" panose="020E0502030303020204" pitchFamily="34" charset="0"/>
              </a:rPr>
              <a:t>“created” </a:t>
            </a:r>
            <a:r>
              <a:rPr lang="en-US" sz="3200" dirty="0">
                <a:latin typeface="Candara" panose="020E0502030303020204" pitchFamily="34" charset="0"/>
              </a:rPr>
              <a:t>- </a:t>
            </a:r>
            <a:r>
              <a:rPr lang="en-US" sz="3200" dirty="0">
                <a:solidFill>
                  <a:srgbClr val="FFFF00"/>
                </a:solidFill>
                <a:latin typeface="Candara" panose="020E0502030303020204" pitchFamily="34" charset="0"/>
              </a:rPr>
              <a:t>Action</a:t>
            </a:r>
          </a:p>
          <a:p>
            <a:pPr lvl="1"/>
            <a:r>
              <a:rPr lang="en-US" sz="3200" b="1" i="1" dirty="0">
                <a:latin typeface="Candara" panose="020E0502030303020204" pitchFamily="34" charset="0"/>
              </a:rPr>
              <a:t>“the heaven” </a:t>
            </a:r>
            <a:r>
              <a:rPr lang="en-US" sz="3200" dirty="0">
                <a:latin typeface="Candara" panose="020E0502030303020204" pitchFamily="34" charset="0"/>
              </a:rPr>
              <a:t>- </a:t>
            </a:r>
            <a:r>
              <a:rPr lang="en-US" sz="3200" dirty="0">
                <a:solidFill>
                  <a:srgbClr val="FFFF00"/>
                </a:solidFill>
                <a:latin typeface="Candara" panose="020E0502030303020204" pitchFamily="34" charset="0"/>
              </a:rPr>
              <a:t>Space</a:t>
            </a:r>
          </a:p>
          <a:p>
            <a:pPr lvl="1"/>
            <a:r>
              <a:rPr lang="en-US" sz="3200" b="1" i="1" dirty="0">
                <a:latin typeface="Candara" panose="020E0502030303020204" pitchFamily="34" charset="0"/>
              </a:rPr>
              <a:t>“and the earth” </a:t>
            </a:r>
            <a:r>
              <a:rPr lang="en-US" sz="3200" dirty="0">
                <a:latin typeface="Candara" panose="020E0502030303020204" pitchFamily="34" charset="0"/>
              </a:rPr>
              <a:t>- </a:t>
            </a:r>
            <a:r>
              <a:rPr lang="en-US" sz="3200" dirty="0">
                <a:solidFill>
                  <a:srgbClr val="FFFF00"/>
                </a:solidFill>
                <a:latin typeface="Candara" panose="020E0502030303020204" pitchFamily="34" charset="0"/>
              </a:rPr>
              <a:t>Matter</a:t>
            </a: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4141037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God Created the World From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1609387"/>
            <a:ext cx="10674166" cy="5036740"/>
          </a:xfrm>
        </p:spPr>
        <p:txBody>
          <a:bodyPr>
            <a:normAutofit fontScale="92500"/>
          </a:bodyPr>
          <a:lstStyle/>
          <a:p>
            <a:r>
              <a:rPr lang="en-US" sz="3600" b="1" i="1" dirty="0">
                <a:latin typeface="Candara" panose="020E0502030303020204" pitchFamily="34" charset="0"/>
              </a:rPr>
              <a:t>“Through faith we understand that the worlds were framed by the </a:t>
            </a:r>
            <a:r>
              <a:rPr lang="en-US" sz="3600" b="1" i="1" dirty="0">
                <a:solidFill>
                  <a:schemeClr val="tx2"/>
                </a:solidFill>
                <a:latin typeface="Candara" panose="020E0502030303020204" pitchFamily="34" charset="0"/>
              </a:rPr>
              <a:t>word of God</a:t>
            </a:r>
            <a:r>
              <a:rPr lang="en-US" sz="3600" b="1" i="1" dirty="0">
                <a:latin typeface="Candara" panose="020E0502030303020204" pitchFamily="34" charset="0"/>
              </a:rPr>
              <a:t>, so that things which are seen were not made of things which do appear” </a:t>
            </a:r>
            <a:r>
              <a:rPr lang="en-US" sz="3600" dirty="0">
                <a:latin typeface="Candara" panose="020E0502030303020204" pitchFamily="34" charset="0"/>
              </a:rPr>
              <a:t>- Hebrews 11:3</a:t>
            </a:r>
          </a:p>
          <a:p>
            <a:pPr marL="68580" indent="0">
              <a:buNone/>
            </a:pPr>
            <a:endParaRPr lang="en-US" sz="800" dirty="0"/>
          </a:p>
          <a:p>
            <a:r>
              <a:rPr lang="en-US" sz="3600" b="1" i="1" dirty="0">
                <a:latin typeface="Candara" panose="020E0502030303020204" pitchFamily="34" charset="0"/>
              </a:rPr>
              <a:t>“Let all the earth fear the LORD: let all the inhabitants of the world stand in awe of him. For he </a:t>
            </a:r>
            <a:r>
              <a:rPr lang="en-US" sz="3600" b="1" i="1" dirty="0">
                <a:solidFill>
                  <a:schemeClr val="tx2"/>
                </a:solidFill>
                <a:latin typeface="Candara" panose="020E0502030303020204" pitchFamily="34" charset="0"/>
              </a:rPr>
              <a:t>spake</a:t>
            </a:r>
            <a:r>
              <a:rPr lang="en-US" sz="3600" b="1" i="1" dirty="0">
                <a:latin typeface="Candara" panose="020E0502030303020204" pitchFamily="34" charset="0"/>
              </a:rPr>
              <a:t>, and it was done; he </a:t>
            </a:r>
            <a:r>
              <a:rPr lang="en-US" sz="3600" b="1" i="1" dirty="0">
                <a:solidFill>
                  <a:schemeClr val="tx2"/>
                </a:solidFill>
                <a:latin typeface="Candara" panose="020E0502030303020204" pitchFamily="34" charset="0"/>
              </a:rPr>
              <a:t>commanded</a:t>
            </a:r>
            <a:r>
              <a:rPr lang="en-US" sz="3600" b="1" i="1" dirty="0">
                <a:latin typeface="Candara" panose="020E0502030303020204" pitchFamily="34" charset="0"/>
              </a:rPr>
              <a:t>, and it stood fast” </a:t>
            </a:r>
            <a:r>
              <a:rPr lang="en-US" sz="3600" dirty="0">
                <a:latin typeface="Candara" panose="020E0502030303020204" pitchFamily="34" charset="0"/>
              </a:rPr>
              <a:t>- Psalms 33:8, 9</a:t>
            </a:r>
          </a:p>
          <a:p>
            <a:pPr lvl="1"/>
            <a:r>
              <a:rPr lang="en-US" sz="3200" dirty="0">
                <a:latin typeface="Candara" panose="020E0502030303020204" pitchFamily="34" charset="0"/>
              </a:rPr>
              <a:t>Psalms 148:5; Genesis 1:3, 6, 9, 11, 14, 20, 24, 26</a:t>
            </a:r>
          </a:p>
          <a:p>
            <a:pPr lvl="1"/>
            <a:r>
              <a:rPr lang="en-US" sz="3200" dirty="0">
                <a:latin typeface="Candara" panose="020E0502030303020204" pitchFamily="34" charset="0"/>
              </a:rPr>
              <a:t>Psalms 19:1; 24:1-3; Romans 1:19-20</a:t>
            </a: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1294562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God Hung the Earth Upon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2" y="1609386"/>
            <a:ext cx="11167298" cy="5248613"/>
          </a:xfrm>
        </p:spPr>
        <p:txBody>
          <a:bodyPr>
            <a:normAutofit fontScale="92500"/>
          </a:bodyPr>
          <a:lstStyle/>
          <a:p>
            <a:r>
              <a:rPr lang="en-US" sz="3600" b="1" i="1" dirty="0">
                <a:latin typeface="Candara" panose="020E0502030303020204" pitchFamily="34" charset="0"/>
              </a:rPr>
              <a:t>“He </a:t>
            </a:r>
            <a:r>
              <a:rPr lang="en-US" sz="3600" b="1" i="1" dirty="0" err="1">
                <a:latin typeface="Candara" panose="020E0502030303020204" pitchFamily="34" charset="0"/>
              </a:rPr>
              <a:t>stretcheth</a:t>
            </a:r>
            <a:r>
              <a:rPr lang="en-US" sz="3600" b="1" i="1" dirty="0">
                <a:latin typeface="Candara" panose="020E0502030303020204" pitchFamily="34" charset="0"/>
              </a:rPr>
              <a:t> out the north over the empty place, and </a:t>
            </a:r>
            <a:r>
              <a:rPr lang="en-US" sz="3600" b="1" i="1" dirty="0" err="1">
                <a:latin typeface="Candara" panose="020E0502030303020204" pitchFamily="34" charset="0"/>
              </a:rPr>
              <a:t>hangeth</a:t>
            </a:r>
            <a:r>
              <a:rPr lang="en-US" sz="3600" b="1" i="1" dirty="0">
                <a:latin typeface="Candara" panose="020E0502030303020204" pitchFamily="34" charset="0"/>
              </a:rPr>
              <a:t> the earth upon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a:t>
            </a:r>
            <a:r>
              <a:rPr lang="en-US" sz="3600" dirty="0">
                <a:latin typeface="Candara" panose="020E0502030303020204" pitchFamily="34" charset="0"/>
              </a:rPr>
              <a:t>- Job 26:7 </a:t>
            </a:r>
          </a:p>
          <a:p>
            <a:pPr marL="68580" indent="0">
              <a:buNone/>
            </a:pPr>
            <a:endParaRPr lang="en-US" sz="800" dirty="0"/>
          </a:p>
          <a:p>
            <a:r>
              <a:rPr lang="en-US" sz="3600" dirty="0">
                <a:latin typeface="Candara" panose="020E0502030303020204" pitchFamily="34" charset="0"/>
              </a:rPr>
              <a:t>The scientific data of the Bible is affirmed </a:t>
            </a:r>
          </a:p>
          <a:p>
            <a:pPr lvl="1"/>
            <a:r>
              <a:rPr lang="en-US" b="1" i="1" dirty="0">
                <a:latin typeface="Candara" panose="020E0502030303020204" pitchFamily="34" charset="0"/>
              </a:rPr>
              <a:t>“the paths of the seas” </a:t>
            </a:r>
            <a:r>
              <a:rPr lang="en-US" dirty="0">
                <a:latin typeface="Candara" panose="020E0502030303020204" pitchFamily="34" charset="0"/>
              </a:rPr>
              <a:t>- Psalms 8:8</a:t>
            </a:r>
          </a:p>
          <a:p>
            <a:pPr lvl="1"/>
            <a:r>
              <a:rPr lang="en-US" b="1" i="1" dirty="0">
                <a:latin typeface="Candara" panose="020E0502030303020204" pitchFamily="34" charset="0"/>
              </a:rPr>
              <a:t>“the circle of the earth</a:t>
            </a:r>
            <a:r>
              <a:rPr lang="en-US" dirty="0">
                <a:latin typeface="Candara" panose="020E0502030303020204" pitchFamily="34" charset="0"/>
              </a:rPr>
              <a:t>” - Isaiah 40:22</a:t>
            </a:r>
          </a:p>
          <a:p>
            <a:pPr lvl="1"/>
            <a:r>
              <a:rPr lang="en-US" b="1" i="1" dirty="0">
                <a:latin typeface="Candara" panose="020E0502030303020204" pitchFamily="34" charset="0"/>
              </a:rPr>
              <a:t>“a circle on the face of the deep” </a:t>
            </a:r>
            <a:r>
              <a:rPr lang="en-US" dirty="0">
                <a:latin typeface="Candara" panose="020E0502030303020204" pitchFamily="34" charset="0"/>
              </a:rPr>
              <a:t>- Psalms 8:27</a:t>
            </a:r>
          </a:p>
          <a:p>
            <a:pPr lvl="1"/>
            <a:r>
              <a:rPr lang="en-US" b="1" i="1" dirty="0">
                <a:latin typeface="Candara" panose="020E0502030303020204" pitchFamily="34" charset="0"/>
              </a:rPr>
              <a:t>“the earth…it is turned as clay to the seal” </a:t>
            </a:r>
            <a:r>
              <a:rPr lang="en-US" dirty="0">
                <a:latin typeface="Candara" panose="020E0502030303020204" pitchFamily="34" charset="0"/>
              </a:rPr>
              <a:t>- Job 38:12-14</a:t>
            </a:r>
          </a:p>
          <a:p>
            <a:pPr lvl="1"/>
            <a:r>
              <a:rPr lang="en-US" b="1" i="1" dirty="0">
                <a:latin typeface="Candara" panose="020E0502030303020204" pitchFamily="34" charset="0"/>
              </a:rPr>
              <a:t>“made of one blood all nations of men” </a:t>
            </a:r>
            <a:r>
              <a:rPr lang="en-US" dirty="0">
                <a:latin typeface="Candara" panose="020E0502030303020204" pitchFamily="34" charset="0"/>
              </a:rPr>
              <a:t>- Acts 17:26</a:t>
            </a:r>
          </a:p>
          <a:p>
            <a:r>
              <a:rPr lang="en-US" sz="3200" b="1" i="1" dirty="0">
                <a:solidFill>
                  <a:srgbClr val="FFFF00"/>
                </a:solidFill>
                <a:latin typeface="Candara" panose="020E0502030303020204" pitchFamily="34" charset="0"/>
              </a:rPr>
              <a:t>“…holy men of God spake as they were moved by the Holy Ghost”</a:t>
            </a:r>
          </a:p>
          <a:p>
            <a:pPr lvl="1"/>
            <a:r>
              <a:rPr lang="en-US" sz="2800" dirty="0">
                <a:latin typeface="Candara" panose="020E0502030303020204" pitchFamily="34" charset="0"/>
              </a:rPr>
              <a:t>2 Peter 1:21</a:t>
            </a:r>
          </a:p>
          <a:p>
            <a:pPr lvl="1"/>
            <a:endParaRPr lang="en-US" sz="2800" dirty="0">
              <a:latin typeface="Candara" panose="020E0502030303020204" pitchFamily="34" charset="0"/>
            </a:endParaRPr>
          </a:p>
          <a:p>
            <a:pPr lvl="1"/>
            <a:endParaRPr lang="en-US" sz="28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8</a:t>
            </a:fld>
            <a:endParaRPr lang="en-US"/>
          </a:p>
        </p:txBody>
      </p:sp>
    </p:spTree>
    <p:extLst>
      <p:ext uri="{BB962C8B-B14F-4D97-AF65-F5344CB8AC3E}">
        <p14:creationId xmlns:p14="http://schemas.microsoft.com/office/powerpoint/2010/main" val="838235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250"/>
                                        <p:tgtEl>
                                          <p:spTgt spid="3">
                                            <p:txEl>
                                              <p:pRg st="8" end="8"/>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5910-4148-4348-9281-1A6E6B013964}"/>
              </a:ext>
            </a:extLst>
          </p:cNvPr>
          <p:cNvSpPr>
            <a:spLocks noGrp="1"/>
          </p:cNvSpPr>
          <p:nvPr>
            <p:ph type="title"/>
          </p:nvPr>
        </p:nvSpPr>
        <p:spPr>
          <a:xfrm>
            <a:off x="600891" y="512064"/>
            <a:ext cx="11382103" cy="914400"/>
          </a:xfrm>
        </p:spPr>
        <p:txBody>
          <a:bodyPr/>
          <a:lstStyle/>
          <a:p>
            <a:r>
              <a:rPr lang="en-US" sz="5400" b="1" dirty="0">
                <a:latin typeface="Candara" panose="020E0502030303020204" pitchFamily="34" charset="0"/>
              </a:rPr>
              <a:t>From This World We Will Carry </a:t>
            </a:r>
            <a:r>
              <a:rPr lang="en-US" sz="5400" b="1" i="1" dirty="0">
                <a:solidFill>
                  <a:schemeClr val="tx2">
                    <a:lumMod val="75000"/>
                  </a:schemeClr>
                </a:solidFill>
                <a:latin typeface="Candara" panose="020E0502030303020204" pitchFamily="34" charset="0"/>
              </a:rPr>
              <a:t>Nothing</a:t>
            </a:r>
          </a:p>
        </p:txBody>
      </p:sp>
      <p:sp>
        <p:nvSpPr>
          <p:cNvPr id="3" name="Content Placeholder 2">
            <a:extLst>
              <a:ext uri="{FF2B5EF4-FFF2-40B4-BE49-F238E27FC236}">
                <a16:creationId xmlns:a16="http://schemas.microsoft.com/office/drawing/2014/main" id="{3D608A9C-6BE4-4764-B5B1-F97B00EA3730}"/>
              </a:ext>
            </a:extLst>
          </p:cNvPr>
          <p:cNvSpPr>
            <a:spLocks noGrp="1"/>
          </p:cNvSpPr>
          <p:nvPr>
            <p:ph idx="1"/>
          </p:nvPr>
        </p:nvSpPr>
        <p:spPr>
          <a:xfrm>
            <a:off x="923101" y="1609387"/>
            <a:ext cx="10696469" cy="4992135"/>
          </a:xfrm>
        </p:spPr>
        <p:txBody>
          <a:bodyPr>
            <a:normAutofit lnSpcReduction="10000"/>
          </a:bodyPr>
          <a:lstStyle/>
          <a:p>
            <a:r>
              <a:rPr lang="en-US" sz="3600" b="1" i="1" dirty="0">
                <a:latin typeface="Candara" panose="020E0502030303020204" pitchFamily="34" charset="0"/>
              </a:rPr>
              <a:t>“For we brought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into this world, and it is certain we can carry </a:t>
            </a:r>
            <a:r>
              <a:rPr lang="en-US" sz="3600" b="1" i="1" dirty="0">
                <a:solidFill>
                  <a:schemeClr val="tx2"/>
                </a:solidFill>
                <a:latin typeface="Candara" panose="020E0502030303020204" pitchFamily="34" charset="0"/>
              </a:rPr>
              <a:t>nothing</a:t>
            </a:r>
            <a:r>
              <a:rPr lang="en-US" sz="3600" b="1" i="1" dirty="0">
                <a:latin typeface="Candara" panose="020E0502030303020204" pitchFamily="34" charset="0"/>
              </a:rPr>
              <a:t> out” </a:t>
            </a:r>
            <a:r>
              <a:rPr lang="en-US" sz="3600" dirty="0">
                <a:latin typeface="Candara" panose="020E0502030303020204" pitchFamily="34" charset="0"/>
              </a:rPr>
              <a:t>- 1 Timothy 6:7</a:t>
            </a:r>
          </a:p>
          <a:p>
            <a:pPr marL="68580" indent="0">
              <a:buNone/>
            </a:pPr>
            <a:endParaRPr lang="en-US" sz="800" dirty="0"/>
          </a:p>
          <a:p>
            <a:r>
              <a:rPr lang="en-US" sz="3600" b="1" i="1" dirty="0">
                <a:latin typeface="Candara" panose="020E0502030303020204" pitchFamily="34" charset="0"/>
              </a:rPr>
              <a:t>“…Naked came I out of my mother’s womb, and naked shall I return thither: the LORD gave, and the LORD hath taken away; blessed be the name of the LORD” </a:t>
            </a:r>
            <a:r>
              <a:rPr lang="en-US" sz="3600" dirty="0">
                <a:latin typeface="Candara" panose="020E0502030303020204" pitchFamily="34" charset="0"/>
              </a:rPr>
              <a:t>- Job 1:21</a:t>
            </a:r>
          </a:p>
          <a:p>
            <a:pPr lvl="1"/>
            <a:r>
              <a:rPr lang="en-US" sz="3200" dirty="0">
                <a:latin typeface="Candara" panose="020E0502030303020204" pitchFamily="34" charset="0"/>
              </a:rPr>
              <a:t> Ecclesiastes 5:15</a:t>
            </a:r>
          </a:p>
          <a:p>
            <a:pPr lvl="1"/>
            <a:r>
              <a:rPr lang="en-US" sz="3200" dirty="0">
                <a:latin typeface="Candara" panose="020E0502030303020204" pitchFamily="34" charset="0"/>
              </a:rPr>
              <a:t>Matthew 6:19-20</a:t>
            </a:r>
          </a:p>
          <a:p>
            <a:pPr lvl="1"/>
            <a:r>
              <a:rPr lang="en-US" sz="3200" dirty="0">
                <a:latin typeface="Candara" panose="020E0502030303020204" pitchFamily="34" charset="0"/>
              </a:rPr>
              <a:t>Luke 12:13-31</a:t>
            </a:r>
          </a:p>
        </p:txBody>
      </p:sp>
      <p:sp>
        <p:nvSpPr>
          <p:cNvPr id="4" name="Slide Number Placeholder 3">
            <a:extLst>
              <a:ext uri="{FF2B5EF4-FFF2-40B4-BE49-F238E27FC236}">
                <a16:creationId xmlns:a16="http://schemas.microsoft.com/office/drawing/2014/main" id="{FB7BEE71-31B5-4CDB-A6C4-5EF4B62B0FD0}"/>
              </a:ext>
            </a:extLst>
          </p:cNvPr>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3361161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ghtfall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Nightfall design slides.potx" id="{86629933-8834-4C4E-B3F9-618E4139F8B8}" vid="{B0B8406C-BC7D-4A04-AE79-53D6E7D7D91D}"/>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FC28D37-012A-4F78-8189-E37D3400689D}">
  <ds:schemaRefs>
    <ds:schemaRef ds:uri="http://schemas.microsoft.com/sharepoint/v3/contenttype/forms"/>
  </ds:schemaRefs>
</ds:datastoreItem>
</file>

<file path=customXml/itemProps2.xml><?xml version="1.0" encoding="utf-8"?>
<ds:datastoreItem xmlns:ds="http://schemas.openxmlformats.org/officeDocument/2006/customXml" ds:itemID="{B6B1B62E-928A-4006-B97D-326E5E8B4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FFFBF3-BB42-47F7-806D-D5417A96E6A8}">
  <ds:schemaRefs>
    <ds:schemaRef ds:uri="http://purl.org/dc/elements/1.1/"/>
    <ds:schemaRef ds:uri="http://schemas.openxmlformats.org/package/2006/metadata/core-properties"/>
    <ds:schemaRef ds:uri="a4f35948-e619-41b3-aa29-22878b09cfd2"/>
    <ds:schemaRef ds:uri="http://purl.org/dc/terms/"/>
    <ds:schemaRef ds:uri="http://schemas.microsoft.com/office/2006/documentManagement/types"/>
    <ds:schemaRef ds:uri="http://schemas.microsoft.com/office/2006/metadata/properties"/>
    <ds:schemaRef ds:uri="http://schemas.microsoft.com/office/infopath/2007/PartnerControls"/>
    <ds:schemaRef ds:uri="40262f94-9f35-4ac3-9a90-690165a166b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Nightfall design slides</Template>
  <TotalTime>656</TotalTime>
  <Words>2655</Words>
  <Application>Microsoft Office PowerPoint</Application>
  <PresentationFormat>Widescreen</PresentationFormat>
  <Paragraphs>161</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Cambria</vt:lpstr>
      <vt:lpstr>Candara</vt:lpstr>
      <vt:lpstr>Times New Roman</vt:lpstr>
      <vt:lpstr>Wingdings</vt:lpstr>
      <vt:lpstr>Wingdings 2</vt:lpstr>
      <vt:lpstr>Wingdings 3</vt:lpstr>
      <vt:lpstr>Nightfall design template</vt:lpstr>
      <vt:lpstr>Something about nothing</vt:lpstr>
      <vt:lpstr>2 Corinthians 6:8-10</vt:lpstr>
      <vt:lpstr>“Nothing”</vt:lpstr>
      <vt:lpstr>Galatians 6:3</vt:lpstr>
      <vt:lpstr>Something about Nothing </vt:lpstr>
      <vt:lpstr>God Created the World From Nothing</vt:lpstr>
      <vt:lpstr>God Created the World From Nothing</vt:lpstr>
      <vt:lpstr>God Hung the Earth Upon Nothing</vt:lpstr>
      <vt:lpstr>From This World We Will Carry Nothing</vt:lpstr>
      <vt:lpstr>Good Deeds Without Love Are Nothing</vt:lpstr>
      <vt:lpstr>Flavorless Salt Is Good For Nothing</vt:lpstr>
      <vt:lpstr>The Preaching Of The Cross Brings Nothing To The “Wise” of This World</vt:lpstr>
      <vt:lpstr>Without Christ, We Are Nothing</vt:lpstr>
      <vt:lpstr>One Can Be Lost By Doing Nothing</vt:lpstr>
      <vt:lpstr>Something About Nothing</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Doesn’t Say Not to”</dc:title>
  <dc:creator>Joe R Price</dc:creator>
  <cp:lastModifiedBy>Tommy McClure</cp:lastModifiedBy>
  <cp:revision>162</cp:revision>
  <dcterms:created xsi:type="dcterms:W3CDTF">2018-09-08T18:39:43Z</dcterms:created>
  <dcterms:modified xsi:type="dcterms:W3CDTF">2018-09-17T18:42:44Z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