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4"/>
  </p:notesMasterIdLst>
  <p:sldIdLst>
    <p:sldId id="292"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82" r:id="rId16"/>
    <p:sldId id="289" r:id="rId17"/>
    <p:sldId id="293" r:id="rId18"/>
    <p:sldId id="291" r:id="rId19"/>
    <p:sldId id="288" r:id="rId20"/>
    <p:sldId id="271" r:id="rId21"/>
    <p:sldId id="272" r:id="rId22"/>
    <p:sldId id="273" r:id="rId23"/>
    <p:sldId id="274" r:id="rId24"/>
    <p:sldId id="275" r:id="rId25"/>
    <p:sldId id="276" r:id="rId26"/>
    <p:sldId id="277" r:id="rId27"/>
    <p:sldId id="278" r:id="rId28"/>
    <p:sldId id="279" r:id="rId29"/>
    <p:sldId id="280" r:id="rId30"/>
    <p:sldId id="285" r:id="rId31"/>
    <p:sldId id="281" r:id="rId32"/>
    <p:sldId id="284"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B7CB"/>
    <a:srgbClr val="BEC3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199" autoAdjust="0"/>
  </p:normalViewPr>
  <p:slideViewPr>
    <p:cSldViewPr>
      <p:cViewPr varScale="1">
        <p:scale>
          <a:sx n="53" d="100"/>
          <a:sy n="53" d="100"/>
        </p:scale>
        <p:origin x="3294"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576E0D4-925D-47DD-A17A-9E00421DA2E0}" type="datetimeFigureOut">
              <a:rPr lang="en-US" smtClean="0"/>
              <a:t>6/11/2018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AD7629B-A6CF-459F-92CA-9042629C5D7F}" type="slidenum">
              <a:rPr lang="en-US" smtClean="0"/>
              <a:t>‹#›</a:t>
            </a:fld>
            <a:endParaRPr lang="en-US"/>
          </a:p>
        </p:txBody>
      </p:sp>
    </p:spTree>
    <p:extLst>
      <p:ext uri="{BB962C8B-B14F-4D97-AF65-F5344CB8AC3E}">
        <p14:creationId xmlns:p14="http://schemas.microsoft.com/office/powerpoint/2010/main" val="2505681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1</a:t>
            </a:fld>
            <a:endParaRPr lang="en-US"/>
          </a:p>
        </p:txBody>
      </p:sp>
    </p:spTree>
    <p:extLst>
      <p:ext uri="{BB962C8B-B14F-4D97-AF65-F5344CB8AC3E}">
        <p14:creationId xmlns:p14="http://schemas.microsoft.com/office/powerpoint/2010/main" val="1822000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12:36-37 </a:t>
            </a:r>
            <a:r>
              <a:rPr lang="en-US" dirty="0"/>
              <a:t>- But I say unto you, That every idle word that men shall speak, they shall give account thereof in the day of judgment. </a:t>
            </a:r>
            <a:r>
              <a:rPr lang="en-US" b="1" dirty="0"/>
              <a:t>37 For by thy words thou shalt be justified, and by thy words thou shalt be condemned</a:t>
            </a:r>
            <a:r>
              <a:rPr lang="en-US" dirty="0"/>
              <a:t>.</a:t>
            </a:r>
          </a:p>
          <a:p>
            <a:r>
              <a:rPr lang="en-US" b="1" dirty="0"/>
              <a:t>Jas. 3:3-12 - READ</a:t>
            </a:r>
          </a:p>
          <a:p>
            <a:r>
              <a:rPr lang="en-US" b="1" dirty="0"/>
              <a:t>Matt. 12:31-35 - READ</a:t>
            </a:r>
          </a:p>
          <a:p>
            <a:r>
              <a:rPr lang="en-US" b="1" dirty="0"/>
              <a:t>Prov. 12:13 </a:t>
            </a:r>
            <a:r>
              <a:rPr lang="en-US" dirty="0"/>
              <a:t>- The wicked is snared by the transgression of his lips: but the just shall come out of trouble.</a:t>
            </a:r>
          </a:p>
          <a:p>
            <a:r>
              <a:rPr lang="en-US" b="1" dirty="0"/>
              <a:t>Prov. 13:3 </a:t>
            </a:r>
            <a:r>
              <a:rPr lang="en-US" dirty="0"/>
              <a:t>- He that </a:t>
            </a:r>
            <a:r>
              <a:rPr lang="en-US" dirty="0" err="1"/>
              <a:t>keepeth</a:t>
            </a:r>
            <a:r>
              <a:rPr lang="en-US" dirty="0"/>
              <a:t> his mouth </a:t>
            </a:r>
            <a:r>
              <a:rPr lang="en-US" dirty="0" err="1"/>
              <a:t>keepeth</a:t>
            </a:r>
            <a:r>
              <a:rPr lang="en-US" dirty="0"/>
              <a:t> his life: but he that </a:t>
            </a:r>
            <a:r>
              <a:rPr lang="en-US" dirty="0" err="1"/>
              <a:t>openeth</a:t>
            </a:r>
            <a:r>
              <a:rPr lang="en-US" dirty="0"/>
              <a:t> wide his lips shall have destruction.</a:t>
            </a:r>
          </a:p>
          <a:p>
            <a:r>
              <a:rPr lang="en-US" b="1" dirty="0"/>
              <a:t>Prov. 21:23 </a:t>
            </a:r>
            <a:r>
              <a:rPr lang="en-US" dirty="0"/>
              <a:t>- Whoso </a:t>
            </a:r>
            <a:r>
              <a:rPr lang="en-US" dirty="0" err="1"/>
              <a:t>keepeth</a:t>
            </a:r>
            <a:r>
              <a:rPr lang="en-US" dirty="0"/>
              <a:t> his mouth and his tongue </a:t>
            </a:r>
            <a:r>
              <a:rPr lang="en-US" dirty="0" err="1"/>
              <a:t>keepeth</a:t>
            </a:r>
            <a:r>
              <a:rPr lang="en-US" dirty="0"/>
              <a:t> his soul from troubles. </a:t>
            </a:r>
          </a:p>
          <a:p>
            <a:r>
              <a:rPr lang="en-US" b="1" dirty="0"/>
              <a:t>Acts 26:24-25 </a:t>
            </a:r>
            <a:r>
              <a:rPr lang="en-US" dirty="0"/>
              <a:t>- (Paul before Festus and Agrippa) - And as he thus spake for himself, Festus said with a loud voice, Paul, thou art beside thyself; much learning doth make thee mad. 25 But he said, I am not mad, most noble Festus; but speak forth </a:t>
            </a:r>
            <a:r>
              <a:rPr lang="en-US" b="1" dirty="0"/>
              <a:t>the</a:t>
            </a:r>
            <a:r>
              <a:rPr lang="en-US" dirty="0"/>
              <a:t> </a:t>
            </a:r>
            <a:r>
              <a:rPr lang="en-US" b="1" dirty="0"/>
              <a:t>words of truth and soberness</a:t>
            </a:r>
            <a:r>
              <a:rPr lang="en-US" dirty="0"/>
              <a:t>.</a:t>
            </a:r>
          </a:p>
          <a:p>
            <a:r>
              <a:rPr lang="en-US" b="1" dirty="0"/>
              <a:t>1 Pet. 4:11 </a:t>
            </a:r>
            <a:r>
              <a:rPr lang="en-US" dirty="0"/>
              <a:t>- If any man speak, let him speak as the oracles of God; if any man minister, let him do it as of the ability which God giveth: that God in all things may be glorified through Jesus Christ, to whom be praise and dominion for ever and ever. Amen.</a:t>
            </a:r>
          </a:p>
          <a:p>
            <a:r>
              <a:rPr lang="en-US" b="1" dirty="0"/>
              <a:t>2 Tim. 4:2-4 </a:t>
            </a:r>
            <a:r>
              <a:rPr lang="en-US" dirty="0"/>
              <a:t>- Preach the word; be instant in season, out of season; reprove, rebuke, exhort with all longsuffering and doctrine. 3 For the time will come when they will not endure sound doctrine; but after their own lusts shall they heap to themselves teachers, having itching ears; 4 And they shall turn away their ears from the truth, and shall be turned unto fables.</a:t>
            </a:r>
          </a:p>
        </p:txBody>
      </p:sp>
      <p:sp>
        <p:nvSpPr>
          <p:cNvPr id="4" name="Slide Number Placeholder 3"/>
          <p:cNvSpPr>
            <a:spLocks noGrp="1"/>
          </p:cNvSpPr>
          <p:nvPr>
            <p:ph type="sldNum" sz="quarter" idx="10"/>
          </p:nvPr>
        </p:nvSpPr>
        <p:spPr/>
        <p:txBody>
          <a:bodyPr/>
          <a:lstStyle/>
          <a:p>
            <a:fld id="{0AD7629B-A6CF-459F-92CA-9042629C5D7F}" type="slidenum">
              <a:rPr lang="en-US" smtClean="0"/>
              <a:t>10</a:t>
            </a:fld>
            <a:endParaRPr lang="en-US"/>
          </a:p>
        </p:txBody>
      </p:sp>
    </p:spTree>
    <p:extLst>
      <p:ext uri="{BB962C8B-B14F-4D97-AF65-F5344CB8AC3E}">
        <p14:creationId xmlns:p14="http://schemas.microsoft.com/office/powerpoint/2010/main" val="3488584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18:1-4 </a:t>
            </a:r>
            <a:r>
              <a:rPr lang="en-US" dirty="0"/>
              <a:t>- At the same time came the disciples unto Jesus, saying, Who is the greatest in the kingdom of heaven? 2 And Jesus called a little child unto him, and set him in the midst of them, 3 And said, Verily I say unto you, Except ye be converted, and become as little children, ye shall not enter into the kingdom of heaven. 4 Whosoever therefore shall humble himself as this little child, the same is greatest in the kingdom of heaven.</a:t>
            </a:r>
          </a:p>
          <a:p>
            <a:r>
              <a:rPr lang="en-US" b="1" dirty="0"/>
              <a:t>Lk. 18:16 </a:t>
            </a:r>
            <a:r>
              <a:rPr lang="en-US" dirty="0"/>
              <a:t>- But Jesus called them unto him, and said, Suffer little children to come unto me, and forbid them not: for of such is the kingdom of God.</a:t>
            </a:r>
          </a:p>
          <a:p>
            <a:r>
              <a:rPr lang="en-US" b="1" dirty="0"/>
              <a:t>1 Pet. 2:2 </a:t>
            </a:r>
            <a:r>
              <a:rPr lang="en-US" dirty="0"/>
              <a:t>- As newborn babes, desire the sincere milk of the word, that ye may grow thereby:</a:t>
            </a:r>
          </a:p>
          <a:p>
            <a:r>
              <a:rPr lang="en-US" b="1" dirty="0"/>
              <a:t>1 Cor. 14:20 </a:t>
            </a:r>
            <a:r>
              <a:rPr lang="en-US" dirty="0"/>
              <a:t>- Brethren, be not children in understanding: howbeit in malice be ye children, but in understanding be men. </a:t>
            </a:r>
          </a:p>
          <a:p>
            <a:r>
              <a:rPr lang="en-US" b="1" dirty="0"/>
              <a:t>Eph. 4:14-15 </a:t>
            </a:r>
            <a:r>
              <a:rPr lang="en-US" dirty="0"/>
              <a:t>-  That we henceforth be </a:t>
            </a:r>
            <a:r>
              <a:rPr lang="en-US" b="1" dirty="0"/>
              <a:t>no more children</a:t>
            </a:r>
            <a:r>
              <a:rPr lang="en-US" dirty="0"/>
              <a:t>, tossed to and </a:t>
            </a:r>
            <a:r>
              <a:rPr lang="en-US" dirty="0" err="1"/>
              <a:t>fro</a:t>
            </a:r>
            <a:r>
              <a:rPr lang="en-US" dirty="0"/>
              <a:t>, and carried about with every wind of doctrine, by the sleight of men, and cunning craftiness, whereby they lie in wait to deceive; 15 But speaking the truth in love, </a:t>
            </a:r>
            <a:r>
              <a:rPr lang="en-US" b="1" dirty="0"/>
              <a:t>may grow up into him </a:t>
            </a:r>
            <a:r>
              <a:rPr lang="en-US" dirty="0"/>
              <a:t>in all things, which is the head, even Christ:</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11</a:t>
            </a:fld>
            <a:endParaRPr lang="en-US"/>
          </a:p>
        </p:txBody>
      </p:sp>
    </p:spTree>
    <p:extLst>
      <p:ext uri="{BB962C8B-B14F-4D97-AF65-F5344CB8AC3E}">
        <p14:creationId xmlns:p14="http://schemas.microsoft.com/office/powerpoint/2010/main" val="2671941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18:15-17 </a:t>
            </a:r>
            <a:r>
              <a:rPr lang="en-US" dirty="0"/>
              <a:t>-  Moreover if thy brother shall trespass against thee, go and tell him his fault between thee and him alone: if he shall hear thee, thou hast gained thy brother. 16 But if he will not hear thee, then take with thee one or two more, that in the mouth of two or three witnesses every word may be established. 17 And if he shall neglect to hear them, tell it unto the church: but if he neglect to hear the church, let him be unto thee as an heathen man and a publican.</a:t>
            </a:r>
          </a:p>
          <a:p>
            <a:r>
              <a:rPr lang="en-US" b="1" dirty="0"/>
              <a:t>Lk. 17:3-4 </a:t>
            </a:r>
            <a:r>
              <a:rPr lang="en-US" dirty="0"/>
              <a:t>-  Take heed to yourselves: If thy brother trespass against thee, rebuke him; and if he repent, forgive him. 4 And if he trespass against thee seven times in a day, and seven times in a day turn again to thee, saying, I repent; thou shalt forgive him.</a:t>
            </a:r>
          </a:p>
        </p:txBody>
      </p:sp>
      <p:sp>
        <p:nvSpPr>
          <p:cNvPr id="4" name="Slide Number Placeholder 3"/>
          <p:cNvSpPr>
            <a:spLocks noGrp="1"/>
          </p:cNvSpPr>
          <p:nvPr>
            <p:ph type="sldNum" sz="quarter" idx="10"/>
          </p:nvPr>
        </p:nvSpPr>
        <p:spPr/>
        <p:txBody>
          <a:bodyPr/>
          <a:lstStyle/>
          <a:p>
            <a:fld id="{0AD7629B-A6CF-459F-92CA-9042629C5D7F}" type="slidenum">
              <a:rPr lang="en-US" smtClean="0"/>
              <a:t>12</a:t>
            </a:fld>
            <a:endParaRPr lang="en-US"/>
          </a:p>
        </p:txBody>
      </p:sp>
    </p:spTree>
    <p:extLst>
      <p:ext uri="{BB962C8B-B14F-4D97-AF65-F5344CB8AC3E}">
        <p14:creationId xmlns:p14="http://schemas.microsoft.com/office/powerpoint/2010/main" val="2707315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20:35 </a:t>
            </a:r>
            <a:r>
              <a:rPr lang="en-US" dirty="0"/>
              <a:t>-  I have shewed you all things, how that so </a:t>
            </a:r>
            <a:r>
              <a:rPr lang="en-US" dirty="0" err="1"/>
              <a:t>labouring</a:t>
            </a:r>
            <a:r>
              <a:rPr lang="en-US" dirty="0"/>
              <a:t> ye ought to support the weak, and to remember the words of the Lord Jesus, how he said, It is more blessed to give than to receive.</a:t>
            </a:r>
          </a:p>
          <a:p>
            <a:r>
              <a:rPr lang="en-US" b="1" dirty="0"/>
              <a:t>Eph. 4:28 </a:t>
            </a:r>
            <a:r>
              <a:rPr lang="en-US" dirty="0"/>
              <a:t>- Let him that stole steal no more: but rather let him </a:t>
            </a:r>
            <a:r>
              <a:rPr lang="en-US" dirty="0" err="1"/>
              <a:t>labour</a:t>
            </a:r>
            <a:r>
              <a:rPr lang="en-US" dirty="0"/>
              <a:t>, working with his hands the thing which is good, that he may have to give to him that </a:t>
            </a:r>
            <a:r>
              <a:rPr lang="en-US" dirty="0" err="1"/>
              <a:t>needeth</a:t>
            </a:r>
            <a:r>
              <a:rPr lang="en-US" dirty="0"/>
              <a:t>. </a:t>
            </a:r>
          </a:p>
          <a:p>
            <a:r>
              <a:rPr lang="en-US" b="1" dirty="0"/>
              <a:t>Prov. 22:16 </a:t>
            </a:r>
            <a:r>
              <a:rPr lang="en-US" dirty="0"/>
              <a:t>- He that </a:t>
            </a:r>
            <a:r>
              <a:rPr lang="en-US" dirty="0" err="1"/>
              <a:t>oppresseth</a:t>
            </a:r>
            <a:r>
              <a:rPr lang="en-US" dirty="0"/>
              <a:t> the poor to increase his riches, and he that giveth to the rich, shall surely come to want. </a:t>
            </a:r>
          </a:p>
          <a:p>
            <a:r>
              <a:rPr lang="en-US" b="1" dirty="0"/>
              <a:t>1 Cor. 16:1-2 </a:t>
            </a:r>
            <a:r>
              <a:rPr lang="en-US" dirty="0"/>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b="1" dirty="0"/>
              <a:t>2 Cor. 8:1-5 </a:t>
            </a:r>
            <a:r>
              <a:rPr lang="en-US" dirty="0"/>
              <a:t>-  Moreover, brethren, we do you to wit of the grace of God bestowed on the churches of Macedonia; 2 How that in a </a:t>
            </a:r>
            <a:r>
              <a:rPr lang="en-US" b="1" dirty="0"/>
              <a:t>great trial of afflictio</a:t>
            </a:r>
            <a:r>
              <a:rPr lang="en-US" dirty="0"/>
              <a:t>n the abundance of their joy </a:t>
            </a:r>
            <a:r>
              <a:rPr lang="en-US" b="1" dirty="0"/>
              <a:t>and their deep poverty </a:t>
            </a:r>
            <a:r>
              <a:rPr lang="en-US" dirty="0"/>
              <a:t>abounded unto the riches of their liberality. 3 For to their power, I bear record, yea, and beyond their power they were willing of themselves; 4 Praying us with much </a:t>
            </a:r>
            <a:r>
              <a:rPr lang="en-US" dirty="0" err="1"/>
              <a:t>intreaty</a:t>
            </a:r>
            <a:r>
              <a:rPr lang="en-US" dirty="0"/>
              <a:t> that we would receive the gift, and take upon us the fellowship of the ministering to the saints. 5 And this they did, not as we hoped, but </a:t>
            </a:r>
            <a:r>
              <a:rPr lang="en-US" b="1" dirty="0"/>
              <a:t>first gave their own selves to the Lord, and unto </a:t>
            </a:r>
            <a:r>
              <a:rPr lang="en-US" dirty="0"/>
              <a:t>us by the will of God.</a:t>
            </a:r>
          </a:p>
          <a:p>
            <a:r>
              <a:rPr lang="en-US" b="1" dirty="0"/>
              <a:t>2 Cor. 9:1-7 - READ</a:t>
            </a:r>
          </a:p>
          <a:p>
            <a:endParaRPr lang="en-US" b="1" dirty="0"/>
          </a:p>
          <a:p>
            <a:endParaRPr lang="en-US" b="1" dirty="0"/>
          </a:p>
        </p:txBody>
      </p:sp>
      <p:sp>
        <p:nvSpPr>
          <p:cNvPr id="4" name="Slide Number Placeholder 3"/>
          <p:cNvSpPr>
            <a:spLocks noGrp="1"/>
          </p:cNvSpPr>
          <p:nvPr>
            <p:ph type="sldNum" sz="quarter" idx="10"/>
          </p:nvPr>
        </p:nvSpPr>
        <p:spPr/>
        <p:txBody>
          <a:bodyPr/>
          <a:lstStyle/>
          <a:p>
            <a:fld id="{0AD7629B-A6CF-459F-92CA-9042629C5D7F}" type="slidenum">
              <a:rPr lang="en-US" smtClean="0"/>
              <a:t>13</a:t>
            </a:fld>
            <a:endParaRPr lang="en-US"/>
          </a:p>
        </p:txBody>
      </p:sp>
    </p:spTree>
    <p:extLst>
      <p:ext uri="{BB962C8B-B14F-4D97-AF65-F5344CB8AC3E}">
        <p14:creationId xmlns:p14="http://schemas.microsoft.com/office/powerpoint/2010/main" val="3959660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 2:10 </a:t>
            </a:r>
            <a:r>
              <a:rPr lang="en-US" dirty="0"/>
              <a:t>- Fear none of those things which thou shalt suffer: behold, the devil shall cast some of you into prison, that ye may be tried; and ye shall have tribulation ten days: be thou faithful unto death, and I will give thee a crown of life.</a:t>
            </a:r>
          </a:p>
          <a:p>
            <a:r>
              <a:rPr lang="en-US" b="1" dirty="0"/>
              <a:t>2 Tim 4:6-8 </a:t>
            </a:r>
            <a:r>
              <a:rPr lang="en-US" dirty="0"/>
              <a:t>-  For I am now ready to be offered, and the time of my departure is at hand. 7 I have fought a good fight, I have finished my course, I have kept the faith: 8 Henceforth there is laid up for me a crown of righteousness, which the Lord, the righteous judge, shall give me at that day: and not to me only, but unto all them also that love his appearing.</a:t>
            </a:r>
          </a:p>
          <a:p>
            <a:r>
              <a:rPr lang="en-US" b="1" dirty="0"/>
              <a:t>Acts 21:13 </a:t>
            </a:r>
            <a:r>
              <a:rPr lang="en-US" dirty="0"/>
              <a:t>- Then Paul answered, What mean ye to weep and to break mine heart? </a:t>
            </a:r>
            <a:r>
              <a:rPr lang="en-US" b="1" dirty="0"/>
              <a:t>for I am ready not to be bound only, but also to die at Jerusalem for the name of the Lord Jesus.</a:t>
            </a:r>
            <a:endParaRPr lang="en-US" dirty="0"/>
          </a:p>
          <a:p>
            <a:r>
              <a:rPr lang="en-US" i="1" dirty="0"/>
              <a:t>“Their faith would be valuable to them “after” it passed the ENDURANCE TEST. According to (I Pet. 1:6-9) our faith shall be tried as “gold tried in the fire” to remove the impurities within us. They could only learn patience and steadfastness under this great duress and pressure (I Pet. 5:8-9). Also it may be true that “heaven will seem that much sweeter” to us after living a persecuted and afflicted life here on earth (II Cor. 4:16-18). It is certain that FAITHFULNESS unto God in “every circumstance and situation” is absolutely required in order to enjoy that “heavenly rest”. “</a:t>
            </a:r>
            <a:r>
              <a:rPr lang="en-US" b="1" i="1" dirty="0"/>
              <a:t>- B. Dodson Commentary on Revelation p. 55, 56</a:t>
            </a:r>
          </a:p>
        </p:txBody>
      </p:sp>
      <p:sp>
        <p:nvSpPr>
          <p:cNvPr id="4" name="Slide Number Placeholder 3"/>
          <p:cNvSpPr>
            <a:spLocks noGrp="1"/>
          </p:cNvSpPr>
          <p:nvPr>
            <p:ph type="sldNum" sz="quarter" idx="10"/>
          </p:nvPr>
        </p:nvSpPr>
        <p:spPr/>
        <p:txBody>
          <a:bodyPr/>
          <a:lstStyle/>
          <a:p>
            <a:fld id="{0AD7629B-A6CF-459F-92CA-9042629C5D7F}" type="slidenum">
              <a:rPr lang="en-US" smtClean="0"/>
              <a:t>14</a:t>
            </a:fld>
            <a:endParaRPr lang="en-US"/>
          </a:p>
        </p:txBody>
      </p:sp>
    </p:spTree>
    <p:extLst>
      <p:ext uri="{BB962C8B-B14F-4D97-AF65-F5344CB8AC3E}">
        <p14:creationId xmlns:p14="http://schemas.microsoft.com/office/powerpoint/2010/main" val="4184270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15</a:t>
            </a:fld>
            <a:endParaRPr lang="en-US"/>
          </a:p>
        </p:txBody>
      </p:sp>
    </p:spTree>
    <p:extLst>
      <p:ext uri="{BB962C8B-B14F-4D97-AF65-F5344CB8AC3E}">
        <p14:creationId xmlns:p14="http://schemas.microsoft.com/office/powerpoint/2010/main" val="283763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5:24 </a:t>
            </a:r>
            <a:r>
              <a:rPr lang="en-US" dirty="0"/>
              <a:t>- Verily, verily, I say unto you, He that heareth my word, and believeth on him that sent me, hath everlasting life, and shall not come into condemnation; but is passed from death unto life.</a:t>
            </a:r>
          </a:p>
          <a:p>
            <a:r>
              <a:rPr lang="en-US" b="1" dirty="0"/>
              <a:t>Lk. 13:3 &amp; 5 </a:t>
            </a:r>
            <a:r>
              <a:rPr lang="en-US" dirty="0"/>
              <a:t>- I tell you, Nay: but, except ye repent, ye shall all likewise perish.</a:t>
            </a:r>
          </a:p>
          <a:p>
            <a:r>
              <a:rPr lang="en-US" b="1" dirty="0"/>
              <a:t>Matt. 10:32-33 </a:t>
            </a:r>
            <a:r>
              <a:rPr lang="en-US" dirty="0"/>
              <a:t>- Whosoever therefore shall confess me before men, him will I confess also before my Father which is in heaven. 33 But whosoever shall deny me before men, him will I also deny before my Father which is in heaven.</a:t>
            </a:r>
          </a:p>
          <a:p>
            <a:r>
              <a:rPr lang="en-US" b="1" dirty="0">
                <a:solidFill>
                  <a:schemeClr val="tx1"/>
                </a:solidFill>
              </a:rPr>
              <a:t>Mk. 16:15-16 </a:t>
            </a:r>
            <a:r>
              <a:rPr lang="en-US" dirty="0">
                <a:solidFill>
                  <a:schemeClr val="tx1"/>
                </a:solidFill>
              </a:rPr>
              <a:t>- </a:t>
            </a:r>
            <a:r>
              <a:rPr lang="en-US" sz="1300" dirty="0"/>
              <a:t>And he said unto them, Go ye into all the world, and preach the gospel to every creature. He that believeth and is baptized shall be saved; but he that believeth not shall be damned. </a:t>
            </a:r>
            <a:endParaRPr lang="en-US" b="0" i="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4CADBEA0-9C09-4C0D-BFAE-838459F301A7}" type="slidenum">
              <a:rPr lang="en-US" smtClean="0"/>
              <a:t>16</a:t>
            </a:fld>
            <a:endParaRPr lang="en-US"/>
          </a:p>
        </p:txBody>
      </p:sp>
    </p:spTree>
    <p:extLst>
      <p:ext uri="{BB962C8B-B14F-4D97-AF65-F5344CB8AC3E}">
        <p14:creationId xmlns:p14="http://schemas.microsoft.com/office/powerpoint/2010/main" val="102796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17</a:t>
            </a:fld>
            <a:endParaRPr lang="en-US"/>
          </a:p>
        </p:txBody>
      </p:sp>
    </p:spTree>
    <p:extLst>
      <p:ext uri="{BB962C8B-B14F-4D97-AF65-F5344CB8AC3E}">
        <p14:creationId xmlns:p14="http://schemas.microsoft.com/office/powerpoint/2010/main" val="2829300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D7629B-A6CF-459F-92CA-9042629C5D7F}" type="slidenum">
              <a:rPr lang="en-US" smtClean="0"/>
              <a:t>18</a:t>
            </a:fld>
            <a:endParaRPr lang="en-US"/>
          </a:p>
        </p:txBody>
      </p:sp>
    </p:spTree>
    <p:extLst>
      <p:ext uri="{BB962C8B-B14F-4D97-AF65-F5344CB8AC3E}">
        <p14:creationId xmlns:p14="http://schemas.microsoft.com/office/powerpoint/2010/main" val="2749420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12:49-50 </a:t>
            </a:r>
            <a:r>
              <a:rPr lang="en-US" b="0" dirty="0"/>
              <a:t>- For I have not spoken of myself; but the Father which sent me, he gave me a commandment, what I should say, and what I should speak. 50 And I know that his commandment is life everlasting: whatsoever I speak therefore, even as the Father said unto me, so I speak.</a:t>
            </a:r>
          </a:p>
          <a:p>
            <a:r>
              <a:rPr lang="en-US" b="1" dirty="0"/>
              <a:t>Jn. 6:63 </a:t>
            </a:r>
            <a:r>
              <a:rPr lang="en-US" dirty="0"/>
              <a:t>-  It is the spirit that </a:t>
            </a:r>
            <a:r>
              <a:rPr lang="en-US" dirty="0" err="1"/>
              <a:t>quickeneth</a:t>
            </a:r>
            <a:r>
              <a:rPr lang="en-US" dirty="0"/>
              <a:t>; the flesh </a:t>
            </a:r>
            <a:r>
              <a:rPr lang="en-US" dirty="0" err="1"/>
              <a:t>profiteth</a:t>
            </a:r>
            <a:r>
              <a:rPr lang="en-US" dirty="0"/>
              <a:t> nothing</a:t>
            </a:r>
            <a:r>
              <a:rPr lang="en-US" b="1" dirty="0"/>
              <a:t>: the words that I speak unto you, they are spirit, and they are life</a:t>
            </a:r>
            <a:r>
              <a:rPr lang="en-US" dirty="0"/>
              <a:t>.</a:t>
            </a:r>
          </a:p>
          <a:p>
            <a:r>
              <a:rPr lang="en-US" b="1" dirty="0"/>
              <a:t>Rev. 22:19 </a:t>
            </a:r>
            <a:r>
              <a:rPr lang="en-US" dirty="0"/>
              <a:t>- And if any man shall take away from the words of the book of this prophecy, God shall take away his part out of the book of life, and out of the holy city, and from the things which are written in this book.</a:t>
            </a:r>
          </a:p>
          <a:p>
            <a:r>
              <a:rPr lang="en-US" b="1" dirty="0"/>
              <a:t>Lk. 10:16 </a:t>
            </a:r>
            <a:r>
              <a:rPr lang="en-US" dirty="0"/>
              <a:t>- He that heareth you heareth me; and he that </a:t>
            </a:r>
            <a:r>
              <a:rPr lang="en-US" dirty="0" err="1"/>
              <a:t>despiseth</a:t>
            </a:r>
            <a:r>
              <a:rPr lang="en-US" dirty="0"/>
              <a:t> you </a:t>
            </a:r>
            <a:r>
              <a:rPr lang="en-US" dirty="0" err="1"/>
              <a:t>despiseth</a:t>
            </a:r>
            <a:r>
              <a:rPr lang="en-US" dirty="0"/>
              <a:t> me; and he that </a:t>
            </a:r>
            <a:r>
              <a:rPr lang="en-US" dirty="0" err="1"/>
              <a:t>despiseth</a:t>
            </a:r>
            <a:r>
              <a:rPr lang="en-US" dirty="0"/>
              <a:t> me </a:t>
            </a:r>
            <a:r>
              <a:rPr lang="en-US" dirty="0" err="1"/>
              <a:t>despiseth</a:t>
            </a:r>
            <a:r>
              <a:rPr lang="en-US" dirty="0"/>
              <a:t> him that sent me. </a:t>
            </a:r>
          </a:p>
          <a:p>
            <a:br>
              <a:rPr lang="en-US" dirty="0"/>
            </a:br>
            <a:r>
              <a:rPr lang="en-US" b="1" dirty="0"/>
              <a:t>We will discuss rejection of Christ’s words two ways:</a:t>
            </a:r>
          </a:p>
          <a:p>
            <a:pPr marL="181240" indent="-181240">
              <a:buFont typeface="Wingdings" panose="05000000000000000000" pitchFamily="2" charset="2"/>
              <a:buChar char="§"/>
            </a:pPr>
            <a:r>
              <a:rPr lang="en-US" b="0" dirty="0">
                <a:solidFill>
                  <a:srgbClr val="FF0000"/>
                </a:solidFill>
              </a:rPr>
              <a:t>Through ignorance &amp; neglect</a:t>
            </a:r>
          </a:p>
          <a:p>
            <a:pPr marL="181240" indent="-181240">
              <a:buFont typeface="Wingdings" panose="05000000000000000000" pitchFamily="2" charset="2"/>
              <a:buChar char="§"/>
            </a:pPr>
            <a:r>
              <a:rPr lang="en-US" b="1" dirty="0">
                <a:solidFill>
                  <a:srgbClr val="FF0000"/>
                </a:solidFill>
              </a:rPr>
              <a:t>Out &amp; out rejection, or denying of God’s word</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19</a:t>
            </a:fld>
            <a:endParaRPr lang="en-US"/>
          </a:p>
        </p:txBody>
      </p:sp>
    </p:spTree>
    <p:extLst>
      <p:ext uri="{BB962C8B-B14F-4D97-AF65-F5344CB8AC3E}">
        <p14:creationId xmlns:p14="http://schemas.microsoft.com/office/powerpoint/2010/main" val="121823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D7629B-A6CF-459F-92CA-9042629C5D7F}" type="slidenum">
              <a:rPr lang="en-US" smtClean="0"/>
              <a:t>2</a:t>
            </a:fld>
            <a:endParaRPr lang="en-US"/>
          </a:p>
        </p:txBody>
      </p:sp>
    </p:spTree>
    <p:extLst>
      <p:ext uri="{BB962C8B-B14F-4D97-AF65-F5344CB8AC3E}">
        <p14:creationId xmlns:p14="http://schemas.microsoft.com/office/powerpoint/2010/main" val="3829047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7:15-20 </a:t>
            </a:r>
            <a:r>
              <a:rPr lang="en-US" dirty="0"/>
              <a:t>-  Beware of false prophets, which come to you in sheep's clothing, but inwardly they are ravening wolves. 16 Ye shall know them by their fruits. Do men gather grapes of thorns, or figs of thistles? 17 Even so every good tree bringeth forth good fruit; but a corrupt tree bringeth forth evil fruit. 18 A good tree cannot bring forth evil fruit, neither can a corrupt tree bring forth good fruit. 19 Every tree that bringeth not forth good fruit is hewn down, and cast into the fire. 20 Wherefore by their fruits ye shall know them.</a:t>
            </a:r>
          </a:p>
          <a:p>
            <a:r>
              <a:rPr lang="en-US" b="1" dirty="0"/>
              <a:t>2 Pet. 2:1-33 - Comment</a:t>
            </a:r>
          </a:p>
          <a:p>
            <a:r>
              <a:rPr lang="en-US" b="1" dirty="0"/>
              <a:t>Jude 4</a:t>
            </a:r>
            <a:r>
              <a:rPr lang="en-US" dirty="0"/>
              <a:t> - For there are certain men crept in unawares, who were before of old ordained to this condemnation, ungodly men</a:t>
            </a:r>
            <a:r>
              <a:rPr lang="en-US" b="1" dirty="0"/>
              <a:t>, turning the grace of our God into lasciviousness</a:t>
            </a:r>
            <a:r>
              <a:rPr lang="en-US" dirty="0"/>
              <a:t>, and denying the only Lord God, and our Lord Jesus Christ.</a:t>
            </a:r>
          </a:p>
          <a:p>
            <a:r>
              <a:rPr lang="en-US" b="1" dirty="0"/>
              <a:t>1 Tim. 4:1-3 </a:t>
            </a:r>
            <a:r>
              <a:rPr lang="en-US" dirty="0"/>
              <a:t>-  Now the Spirit </a:t>
            </a:r>
            <a:r>
              <a:rPr lang="en-US" dirty="0" err="1"/>
              <a:t>speaketh</a:t>
            </a:r>
            <a:r>
              <a:rPr lang="en-US" dirty="0"/>
              <a:t> expressly, that in the latter times some shall depart from the faith, giving heed to seducing spirits, and doctrines of devils; 2 Speaking lies in hypocrisy; having their conscience seared with a hot iron; 3 Forbidding to marry, and commanding to abstain from meats, which God hath created to be received with thanksgiving of them which believe and know the truth.</a:t>
            </a:r>
          </a:p>
          <a:p>
            <a:r>
              <a:rPr lang="en-US" b="1" dirty="0"/>
              <a:t>Rom 16:17-18 </a:t>
            </a:r>
            <a:r>
              <a:rPr lang="en-US" dirty="0"/>
              <a:t>-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a:p>
            <a:r>
              <a:rPr lang="en-US" b="1" dirty="0"/>
              <a:t>2 Jn. 9-11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10 If there come any unto you, and bring not this doctrine, receive him not into your house, neither bid him God speed: 11 For he that </a:t>
            </a:r>
            <a:r>
              <a:rPr lang="en-US" dirty="0" err="1"/>
              <a:t>biddeth</a:t>
            </a:r>
            <a:r>
              <a:rPr lang="en-US" dirty="0"/>
              <a:t> him God speed is partaker of his evil deeds.</a:t>
            </a:r>
          </a:p>
          <a:p>
            <a:r>
              <a:rPr lang="en-US" b="1" dirty="0"/>
              <a:t>1 Tim. 1:3 </a:t>
            </a:r>
            <a:r>
              <a:rPr lang="en-US" dirty="0"/>
              <a:t>- As I besought thee to abide still at Ephesus, when I went into Macedonia, that thou </a:t>
            </a:r>
            <a:r>
              <a:rPr lang="en-US" dirty="0" err="1"/>
              <a:t>mightest</a:t>
            </a:r>
            <a:r>
              <a:rPr lang="en-US" dirty="0"/>
              <a:t> charge some that they teach no other doctrine,</a:t>
            </a:r>
          </a:p>
          <a:p>
            <a:r>
              <a:rPr lang="en-US" b="1" dirty="0"/>
              <a:t>Gal. 1:6-9 </a:t>
            </a:r>
            <a:r>
              <a:rPr lang="en-US" dirty="0"/>
              <a:t>-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a:p>
            <a:endParaRPr lang="en-US" b="0" dirty="0"/>
          </a:p>
        </p:txBody>
      </p:sp>
      <p:sp>
        <p:nvSpPr>
          <p:cNvPr id="4" name="Slide Number Placeholder 3"/>
          <p:cNvSpPr>
            <a:spLocks noGrp="1"/>
          </p:cNvSpPr>
          <p:nvPr>
            <p:ph type="sldNum" sz="quarter" idx="10"/>
          </p:nvPr>
        </p:nvSpPr>
        <p:spPr/>
        <p:txBody>
          <a:bodyPr/>
          <a:lstStyle/>
          <a:p>
            <a:fld id="{0AD7629B-A6CF-459F-92CA-9042629C5D7F}" type="slidenum">
              <a:rPr lang="en-US" smtClean="0"/>
              <a:t>20</a:t>
            </a:fld>
            <a:endParaRPr lang="en-US"/>
          </a:p>
        </p:txBody>
      </p:sp>
    </p:spTree>
    <p:extLst>
      <p:ext uri="{BB962C8B-B14F-4D97-AF65-F5344CB8AC3E}">
        <p14:creationId xmlns:p14="http://schemas.microsoft.com/office/powerpoint/2010/main" val="2257334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Mk. 7:7-13 </a:t>
            </a:r>
            <a:r>
              <a:rPr lang="en-US" dirty="0"/>
              <a:t>- Howbeit in vain do they worship me, teaching for doctrines the commandments of men. 8 For laying aside the commandment of God, ye hold the tradition of men, as the washing of pots and cups: and many other such like things ye do. 9 And he said unto them, Full well ye reject the commandment of God, that ye may keep your own tradition. 10 For Moses said, </a:t>
            </a:r>
            <a:r>
              <a:rPr lang="en-US" dirty="0" err="1"/>
              <a:t>Honour</a:t>
            </a:r>
            <a:r>
              <a:rPr lang="en-US" dirty="0"/>
              <a:t> thy father and thy mother; and, Whoso </a:t>
            </a:r>
            <a:r>
              <a:rPr lang="en-US" dirty="0" err="1"/>
              <a:t>curseth</a:t>
            </a:r>
            <a:r>
              <a:rPr lang="en-US" dirty="0"/>
              <a:t> father or mother, let him die the death: 11 But ye say, If a man shall say to his father or mother, It is Corban, that is to say, a gift, by whatsoever thou </a:t>
            </a:r>
            <a:r>
              <a:rPr lang="en-US" dirty="0" err="1"/>
              <a:t>mightest</a:t>
            </a:r>
            <a:r>
              <a:rPr lang="en-US" dirty="0"/>
              <a:t> be profited by me; he shall be free. 12 And ye suffer him no more to do ought for his father or his mother; 13 Making the word of God of none effect through your tradition, which ye have delivered: and many such like things do ye.</a:t>
            </a:r>
          </a:p>
          <a:p>
            <a:r>
              <a:rPr lang="en-US" b="1" dirty="0"/>
              <a:t>Jn. 4:21-26 </a:t>
            </a:r>
            <a:r>
              <a:rPr lang="en-US" dirty="0"/>
              <a:t>-  Jesus saith unto her, Woman, believe me, the hour cometh, when ye shall neither in this mountain, nor yet at Jerusalem, worship the Father. 22 Ye worship ye know not what: we know what we worship: for salvation is of the Jews. 23 But the hour cometh, and now is, when the true worshippers shall worship the Father in spirit and in truth: for the Father </a:t>
            </a:r>
            <a:r>
              <a:rPr lang="en-US" dirty="0" err="1"/>
              <a:t>seeketh</a:t>
            </a:r>
            <a:r>
              <a:rPr lang="en-US" dirty="0"/>
              <a:t> such to worship him. 24 God is a Spirit: and they that worship him must worship him in spirit and in truth. 25 The woman saith unto him, I know that </a:t>
            </a:r>
            <a:r>
              <a:rPr lang="en-US" dirty="0" err="1"/>
              <a:t>Messias</a:t>
            </a:r>
            <a:r>
              <a:rPr lang="en-US" dirty="0"/>
              <a:t> cometh, which is called Christ: when he is come, he will tell us all things. 26 Jesus saith unto her, I that speak unto thee am he.</a:t>
            </a:r>
            <a:endParaRPr lang="en-US" b="1" dirty="0"/>
          </a:p>
          <a:p>
            <a:r>
              <a:rPr lang="en-US" b="1" dirty="0"/>
              <a:t>See May 20</a:t>
            </a:r>
            <a:r>
              <a:rPr lang="en-US" b="1" baseline="30000" dirty="0"/>
              <a:t>th</a:t>
            </a:r>
            <a:r>
              <a:rPr lang="en-US" b="1" dirty="0"/>
              <a:t> bulletin article - “Worship In Sprit and Truth” </a:t>
            </a:r>
            <a:r>
              <a:rPr lang="en-US" dirty="0"/>
              <a:t>by Andy </a:t>
            </a:r>
            <a:r>
              <a:rPr lang="en-US"/>
              <a:t>Sochor</a:t>
            </a:r>
            <a:endParaRPr lang="en-US" b="1" dirty="0"/>
          </a:p>
          <a:p>
            <a:r>
              <a:rPr lang="en-US" b="1" dirty="0"/>
              <a:t>1 Pet. 4:11 </a:t>
            </a:r>
            <a:r>
              <a:rPr lang="en-US" dirty="0"/>
              <a:t>- If any man speak, let him speak as the </a:t>
            </a:r>
            <a:r>
              <a:rPr lang="en-US" b="1" dirty="0"/>
              <a:t>oracles of God</a:t>
            </a:r>
            <a:r>
              <a:rPr lang="en-US" dirty="0"/>
              <a:t>; if any man minister, let him do it as of the ability which God giveth: that God in all things may be glorified through Jesus Christ, to whom be praise and dominion for ever and ever. Amen.</a:t>
            </a:r>
          </a:p>
        </p:txBody>
      </p:sp>
      <p:sp>
        <p:nvSpPr>
          <p:cNvPr id="4" name="Slide Number Placeholder 3"/>
          <p:cNvSpPr>
            <a:spLocks noGrp="1"/>
          </p:cNvSpPr>
          <p:nvPr>
            <p:ph type="sldNum" sz="quarter" idx="10"/>
          </p:nvPr>
        </p:nvSpPr>
        <p:spPr/>
        <p:txBody>
          <a:bodyPr/>
          <a:lstStyle/>
          <a:p>
            <a:fld id="{0AD7629B-A6CF-459F-92CA-9042629C5D7F}" type="slidenum">
              <a:rPr lang="en-US" smtClean="0"/>
              <a:t>21</a:t>
            </a:fld>
            <a:endParaRPr lang="en-US"/>
          </a:p>
        </p:txBody>
      </p:sp>
    </p:spTree>
    <p:extLst>
      <p:ext uri="{BB962C8B-B14F-4D97-AF65-F5344CB8AC3E}">
        <p14:creationId xmlns:p14="http://schemas.microsoft.com/office/powerpoint/2010/main" val="1150989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7:21 </a:t>
            </a:r>
            <a:r>
              <a:rPr lang="en-US" dirty="0"/>
              <a:t>- Not every one that saith unto me, Lord, Lord, shall enter into the kingdom of heaven; but he that doeth the will of my Father which is in heaven.</a:t>
            </a:r>
          </a:p>
          <a:p>
            <a:r>
              <a:rPr lang="en-US" b="1" dirty="0"/>
              <a:t>Matt. 7:24-27 </a:t>
            </a:r>
            <a:r>
              <a:rPr lang="en-US" dirty="0"/>
              <a:t>-  Therefore whosoever heareth these sayings of mine, and doeth them, I will liken him unto a wise man, which built his house upon a rock: 25 And the rain descended, and the floods came, and the winds blew, and beat upon that house; and it fell not: for it was founded upon a rock. 26 And every one that heareth these sayings of mine, and doeth them not, shall be likened unto a foolish man, which built his house upon the sand: 27 And the rain descended, and the floods came, and the winds blew, and beat upon that house; and it fell: and great was the fall of it.</a:t>
            </a:r>
          </a:p>
          <a:p>
            <a:r>
              <a:rPr lang="en-US" b="1" dirty="0"/>
              <a:t>Jn. 4:34 </a:t>
            </a:r>
            <a:r>
              <a:rPr lang="en-US" dirty="0"/>
              <a:t>-  Jesus saith unto them, My meat is to do the will of him that sent me, and to finish his work.</a:t>
            </a:r>
          </a:p>
          <a:p>
            <a:r>
              <a:rPr lang="en-US" b="1" dirty="0"/>
              <a:t>Jn. 6:38-40 </a:t>
            </a:r>
            <a:r>
              <a:rPr lang="en-US" dirty="0"/>
              <a:t>-  For I came down from heaven, not to do mine own will, but the will of him that sent me. 39 And this is the Father's will which hath sent me, that of all which he hath given me I should lose nothing, but should raise it up again at the last day. 40 And this is the will of him that sent me, that every one which </a:t>
            </a:r>
            <a:r>
              <a:rPr lang="en-US" dirty="0" err="1"/>
              <a:t>seeth</a:t>
            </a:r>
            <a:r>
              <a:rPr lang="en-US" dirty="0"/>
              <a:t> the Son, and believeth on him, may have everlasting life: and I will raise him up at the last day.</a:t>
            </a:r>
          </a:p>
          <a:p>
            <a:r>
              <a:rPr lang="en-US" b="1" dirty="0"/>
              <a:t>Jas. 1:22-24 </a:t>
            </a:r>
            <a:r>
              <a:rPr lang="en-US" dirty="0"/>
              <a:t>- But be ye doers of the word, and not hearers only, deceiving your own selves. 23 For if any be a hearer of the word, and not a doer, he is like unto a man beholding his natural face in a glass: 24 For he </a:t>
            </a:r>
            <a:r>
              <a:rPr lang="en-US" dirty="0" err="1"/>
              <a:t>beholdeth</a:t>
            </a:r>
            <a:r>
              <a:rPr lang="en-US" dirty="0"/>
              <a:t> himself, and </a:t>
            </a:r>
            <a:r>
              <a:rPr lang="en-US" dirty="0" err="1"/>
              <a:t>goeth</a:t>
            </a:r>
            <a:r>
              <a:rPr lang="en-US" dirty="0"/>
              <a:t> his way, and straightway </a:t>
            </a:r>
            <a:r>
              <a:rPr lang="en-US" dirty="0" err="1"/>
              <a:t>forgetteth</a:t>
            </a:r>
            <a:r>
              <a:rPr lang="en-US" dirty="0"/>
              <a:t> what manner of man he was.</a:t>
            </a:r>
          </a:p>
        </p:txBody>
      </p:sp>
      <p:sp>
        <p:nvSpPr>
          <p:cNvPr id="4" name="Slide Number Placeholder 3"/>
          <p:cNvSpPr>
            <a:spLocks noGrp="1"/>
          </p:cNvSpPr>
          <p:nvPr>
            <p:ph type="sldNum" sz="quarter" idx="10"/>
          </p:nvPr>
        </p:nvSpPr>
        <p:spPr/>
        <p:txBody>
          <a:bodyPr/>
          <a:lstStyle/>
          <a:p>
            <a:fld id="{0AD7629B-A6CF-459F-92CA-9042629C5D7F}" type="slidenum">
              <a:rPr lang="en-US" smtClean="0"/>
              <a:t>22</a:t>
            </a:fld>
            <a:endParaRPr lang="en-US"/>
          </a:p>
        </p:txBody>
      </p:sp>
    </p:spTree>
    <p:extLst>
      <p:ext uri="{BB962C8B-B14F-4D97-AF65-F5344CB8AC3E}">
        <p14:creationId xmlns:p14="http://schemas.microsoft.com/office/powerpoint/2010/main" val="1726728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6:28-29 </a:t>
            </a:r>
            <a:r>
              <a:rPr lang="en-US" dirty="0"/>
              <a:t>-  Then said they unto him, What shall we do, that we might work the works of God? 29 Jesus answered and said unto them, </a:t>
            </a:r>
            <a:r>
              <a:rPr lang="en-US" b="1" dirty="0"/>
              <a:t>This is the work of God, that ye believe on him whom he hath sen</a:t>
            </a:r>
            <a:r>
              <a:rPr lang="en-US" dirty="0"/>
              <a:t>t.</a:t>
            </a:r>
          </a:p>
          <a:p>
            <a:r>
              <a:rPr lang="en-US" b="1" dirty="0"/>
              <a:t>Jas. 2:24-25 </a:t>
            </a:r>
            <a:r>
              <a:rPr lang="en-US" dirty="0"/>
              <a:t>- Ye see then how that by </a:t>
            </a:r>
            <a:r>
              <a:rPr lang="en-US" b="1" dirty="0"/>
              <a:t>works a man is justified</a:t>
            </a:r>
            <a:r>
              <a:rPr lang="en-US" dirty="0"/>
              <a:t>, and not by faith only. 25 Likewise also was not Rahab the harlot justified by works, when she had received the messengers, and had sent them out another way? 26 For as the body without the spirit is dead, so </a:t>
            </a:r>
            <a:r>
              <a:rPr lang="en-US" b="1" dirty="0"/>
              <a:t>faith without works is dead also</a:t>
            </a:r>
            <a:r>
              <a:rPr lang="en-US" dirty="0"/>
              <a:t>.</a:t>
            </a:r>
          </a:p>
          <a:p>
            <a:r>
              <a:rPr lang="en-US" b="1" dirty="0"/>
              <a:t>Heb. 5:8-9 </a:t>
            </a:r>
            <a:r>
              <a:rPr lang="en-US" dirty="0"/>
              <a:t>- Though he were a Son, yet learned he obedience by the things which he suffered; 9 And being made perfect, he became the author of eternal salvation unto all them that obey him;</a:t>
            </a:r>
          </a:p>
          <a:p>
            <a:r>
              <a:rPr lang="en-US" b="1" dirty="0"/>
              <a:t>Eph. 2:8-9 </a:t>
            </a:r>
            <a:r>
              <a:rPr lang="en-US" dirty="0"/>
              <a:t>-  For by grace are ye saved through faith; and that not of yourselves: it is the gift of God: 9 Not of works, lest any man should boast. </a:t>
            </a:r>
            <a:r>
              <a:rPr lang="en-US" b="1" dirty="0"/>
              <a:t>10 For we are his workmanship, created in Christ Jesus unto good works, which God hath before ordained that we should walk in them.</a:t>
            </a:r>
          </a:p>
          <a:p>
            <a:r>
              <a:rPr lang="en-US" b="1" dirty="0"/>
              <a:t>Heb. 11:4 - </a:t>
            </a:r>
            <a:r>
              <a:rPr lang="en-US" b="0" dirty="0"/>
              <a:t>By faith Abel offered unto God a more excellent sacrifice than Cain, by which he obtained witness that he was righteous, God testifying of his gifts: and by it he being dead yet </a:t>
            </a:r>
            <a:r>
              <a:rPr lang="en-US" b="0" dirty="0" err="1"/>
              <a:t>speaketh</a:t>
            </a:r>
            <a:r>
              <a:rPr lang="en-US" b="0" dirty="0"/>
              <a:t>.</a:t>
            </a:r>
          </a:p>
          <a:p>
            <a:r>
              <a:rPr lang="en-US" b="1" dirty="0"/>
              <a:t>Rom. 10:17 </a:t>
            </a:r>
            <a:r>
              <a:rPr lang="en-US" b="0" dirty="0"/>
              <a:t>- So then faith cometh by hearing, and hearing by the word of God.</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23</a:t>
            </a:fld>
            <a:endParaRPr lang="en-US"/>
          </a:p>
        </p:txBody>
      </p:sp>
    </p:spTree>
    <p:extLst>
      <p:ext uri="{BB962C8B-B14F-4D97-AF65-F5344CB8AC3E}">
        <p14:creationId xmlns:p14="http://schemas.microsoft.com/office/powerpoint/2010/main" val="1730751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22:35-40 </a:t>
            </a:r>
            <a:r>
              <a:rPr lang="en-US" dirty="0"/>
              <a:t>- Then one of them, which was a lawyer, asked him a question, tempting him, and saying, 36 Master, which is the great commandment in the law? </a:t>
            </a:r>
            <a:r>
              <a:rPr lang="en-US" b="1" dirty="0"/>
              <a:t>37  Jesus said unto him, Thou shalt love the Lord thy God with all thy heart, and with all thy soul, and with all thy mind.</a:t>
            </a:r>
            <a:r>
              <a:rPr lang="en-US" dirty="0"/>
              <a:t> 38 This is </a:t>
            </a:r>
            <a:r>
              <a:rPr lang="en-US" b="1" dirty="0"/>
              <a:t>the first and great commandment</a:t>
            </a:r>
            <a:r>
              <a:rPr lang="en-US" dirty="0"/>
              <a:t>. 39 And the second is like unto it, Thou shalt love thy </a:t>
            </a:r>
            <a:r>
              <a:rPr lang="en-US" dirty="0" err="1"/>
              <a:t>neighbour</a:t>
            </a:r>
            <a:r>
              <a:rPr lang="en-US" dirty="0"/>
              <a:t> as thyself. 40 On these two commandments hang all the law and the prophets.</a:t>
            </a:r>
          </a:p>
          <a:p>
            <a:r>
              <a:rPr lang="en-US" b="1" dirty="0"/>
              <a:t>1 Cor. 11:3 </a:t>
            </a:r>
            <a:r>
              <a:rPr lang="en-US" dirty="0"/>
              <a:t>- But I would have you know, that the head of every man is Christ; and the head of the woman is the man; and the head of Christ is </a:t>
            </a:r>
            <a:r>
              <a:rPr lang="en-US" b="1" dirty="0"/>
              <a:t>God. - </a:t>
            </a:r>
            <a:r>
              <a:rPr lang="en-US" b="1" u="sng" dirty="0"/>
              <a:t>God, Christ, Man and Woman</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24</a:t>
            </a:fld>
            <a:endParaRPr lang="en-US"/>
          </a:p>
        </p:txBody>
      </p:sp>
    </p:spTree>
    <p:extLst>
      <p:ext uri="{BB962C8B-B14F-4D97-AF65-F5344CB8AC3E}">
        <p14:creationId xmlns:p14="http://schemas.microsoft.com/office/powerpoint/2010/main" val="3178615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Lk. 13:1-5 </a:t>
            </a:r>
            <a:r>
              <a:rPr lang="en-US" dirty="0"/>
              <a:t>- There were present at that season some that told him of the </a:t>
            </a:r>
            <a:r>
              <a:rPr lang="en-US" dirty="0" err="1"/>
              <a:t>Galilaeans</a:t>
            </a:r>
            <a:r>
              <a:rPr lang="en-US" dirty="0"/>
              <a:t>, whose blood Pilate had mingled with their sacrifices. 2 And Jesus answering said unto them, Suppose ye that these </a:t>
            </a:r>
            <a:r>
              <a:rPr lang="en-US" dirty="0" err="1"/>
              <a:t>Galilaeans</a:t>
            </a:r>
            <a:r>
              <a:rPr lang="en-US" dirty="0"/>
              <a:t> were sinners above all the </a:t>
            </a:r>
            <a:r>
              <a:rPr lang="en-US" dirty="0" err="1"/>
              <a:t>Galilaeans</a:t>
            </a:r>
            <a:r>
              <a:rPr lang="en-US" dirty="0"/>
              <a:t>, because they suffered such things? 3 I tell you, Nay: but, except ye repent, ye shall all likewise perish. 4 Or those eighteen, upon whom the tower in Siloam fell, and slew them, think ye that they were sinners above all men that dwelt in Jerusalem? 5 I tell you, Nay: but, except ye repent, ye shall all likewise perish.</a:t>
            </a:r>
          </a:p>
          <a:p>
            <a:r>
              <a:rPr lang="en-US" b="1" dirty="0"/>
              <a:t>Matt. 21:28-30 </a:t>
            </a:r>
            <a:r>
              <a:rPr lang="en-US" dirty="0"/>
              <a:t>- But what think ye? A certain man had two sons; and he came to the first, and said, Son, go work to day in my vineyard. 29 He answered and said, I will not: but afterward he repented, and went. 30 And he came to the second, and said likewise. And he answered and said, I go, sir: and went not.</a:t>
            </a:r>
          </a:p>
          <a:p>
            <a:r>
              <a:rPr lang="en-US" b="1" dirty="0"/>
              <a:t>Lk. 15:11-21 - READ Comment</a:t>
            </a:r>
          </a:p>
          <a:p>
            <a:r>
              <a:rPr lang="en-US" b="1" dirty="0"/>
              <a:t>2 Pet. 3:9 </a:t>
            </a:r>
            <a:r>
              <a:rPr lang="en-US" dirty="0"/>
              <a:t>-The Lord is not slack concerning his promise, as some men count slackness; but is longsuffering to us-ward, not willing that any should perish, but that all should come to repentance.</a:t>
            </a:r>
          </a:p>
          <a:p>
            <a:r>
              <a:rPr lang="en-US" b="1" dirty="0"/>
              <a:t>Acts 17:30 </a:t>
            </a:r>
            <a:r>
              <a:rPr lang="en-US" dirty="0"/>
              <a:t>-  And the times of this ignorance God winked at; but now </a:t>
            </a:r>
            <a:r>
              <a:rPr lang="en-US" dirty="0" err="1"/>
              <a:t>commandeth</a:t>
            </a:r>
            <a:r>
              <a:rPr lang="en-US" dirty="0"/>
              <a:t> all men every where to repent: 31 Because he hath appointed a day, in the which he will judge the world in righteousness by that man whom he hath ordained; whereof he hath given assurance unto all men, in that he hath raised him from the dead. </a:t>
            </a:r>
          </a:p>
        </p:txBody>
      </p:sp>
      <p:sp>
        <p:nvSpPr>
          <p:cNvPr id="4" name="Slide Number Placeholder 3"/>
          <p:cNvSpPr>
            <a:spLocks noGrp="1"/>
          </p:cNvSpPr>
          <p:nvPr>
            <p:ph type="sldNum" sz="quarter" idx="10"/>
          </p:nvPr>
        </p:nvSpPr>
        <p:spPr/>
        <p:txBody>
          <a:bodyPr/>
          <a:lstStyle/>
          <a:p>
            <a:fld id="{0AD7629B-A6CF-459F-92CA-9042629C5D7F}" type="slidenum">
              <a:rPr lang="en-US" smtClean="0"/>
              <a:t>25</a:t>
            </a:fld>
            <a:endParaRPr lang="en-US"/>
          </a:p>
        </p:txBody>
      </p:sp>
    </p:spTree>
    <p:extLst>
      <p:ext uri="{BB962C8B-B14F-4D97-AF65-F5344CB8AC3E}">
        <p14:creationId xmlns:p14="http://schemas.microsoft.com/office/powerpoint/2010/main" val="3283159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19:3-9 - READ</a:t>
            </a:r>
          </a:p>
          <a:p>
            <a:r>
              <a:rPr lang="en-US" b="1" dirty="0"/>
              <a:t>Heb. 13:4 </a:t>
            </a:r>
            <a:r>
              <a:rPr lang="en-US" dirty="0"/>
              <a:t>- Marriage is </a:t>
            </a:r>
            <a:r>
              <a:rPr lang="en-US" dirty="0" err="1"/>
              <a:t>honourable</a:t>
            </a:r>
            <a:r>
              <a:rPr lang="en-US" dirty="0"/>
              <a:t> (</a:t>
            </a:r>
            <a:r>
              <a:rPr lang="en-US" i="1" dirty="0" err="1"/>
              <a:t>timios</a:t>
            </a:r>
            <a:r>
              <a:rPr lang="en-US" dirty="0"/>
              <a:t>) in all, and the bed undefiled: but whoremongers and adulterers God will judge. </a:t>
            </a:r>
          </a:p>
          <a:p>
            <a:r>
              <a:rPr lang="en-US" b="1" i="1" dirty="0"/>
              <a:t>“Honorable”</a:t>
            </a:r>
            <a:r>
              <a:rPr lang="en-US" dirty="0"/>
              <a:t> - </a:t>
            </a:r>
            <a:r>
              <a:rPr lang="en-US" dirty="0" err="1"/>
              <a:t>timios</a:t>
            </a:r>
            <a:r>
              <a:rPr lang="en-US" dirty="0"/>
              <a:t>,  </a:t>
            </a:r>
            <a:r>
              <a:rPr lang="en-US" dirty="0" err="1"/>
              <a:t>tim</a:t>
            </a:r>
            <a:r>
              <a:rPr lang="en-US" dirty="0"/>
              <a:t>'-</a:t>
            </a:r>
            <a:r>
              <a:rPr lang="en-US" dirty="0" err="1"/>
              <a:t>ee-os</a:t>
            </a:r>
            <a:r>
              <a:rPr lang="en-US" dirty="0"/>
              <a:t> - valuable, i.e. (objectively) costly, or (subjectively) honored, esteemed, or (figuratively) beloved:--dear, </a:t>
            </a:r>
            <a:r>
              <a:rPr lang="en-US" dirty="0" err="1"/>
              <a:t>honourable</a:t>
            </a:r>
            <a:r>
              <a:rPr lang="en-US" dirty="0"/>
              <a:t>, (more, most) precious, had in reputation. </a:t>
            </a:r>
          </a:p>
          <a:p>
            <a:r>
              <a:rPr lang="en-US" b="1" u="sng" dirty="0"/>
              <a:t>Same sex marriage is dishonorable, an abomination </a:t>
            </a:r>
            <a:r>
              <a:rPr lang="en-US" b="1" dirty="0"/>
              <a:t>-  Lev. 20:13 </a:t>
            </a:r>
            <a:r>
              <a:rPr lang="en-US" dirty="0"/>
              <a:t>- If a man also lie with mankind, as he lieth with a woman, both of them have committed an abomination: they shall surely be put to death; their blood shall be upon them. NJKV - 'If a man lies with a male as he lies with a woman, both of them have committed an abomination. They shall surely be put to death. Their blood shall be upon them.</a:t>
            </a:r>
          </a:p>
          <a:p>
            <a:r>
              <a:rPr lang="en-US" b="1" dirty="0"/>
              <a:t>Gen 2:18-24 </a:t>
            </a:r>
            <a:r>
              <a:rPr lang="en-US" dirty="0"/>
              <a:t>- And the LORD God said, It is not good that the man should be alone; I will make him an help meet for him. {meet...: Heb. as before him} 19 And out of the ground the LORD God formed every beast of the field, and every fowl of the air; and brought them unto Adam to see what he would call them: and whatsoever Adam called every living creature, that was the name thereof. {Adam: or, the man} 20 And Adam gave names to all cattle, and to the fowl of the air, and to every beast of the field; but for Adam there was not found an help meet for him. {gave: Heb. called} 21 And the LORD God caused a deep sleep to fall upon Adam, and he slept: and he took one of his ribs, and closed up the flesh instead thereof; 22 And the rib, which the LORD God had taken from man, made he a woman, and brought her unto the man. 23 And Adam said, This is now bone of my bones, and flesh of my flesh: she shall be called Woman, because she was taken out of Man. {Woman: Heb. </a:t>
            </a:r>
            <a:r>
              <a:rPr lang="en-US" dirty="0" err="1"/>
              <a:t>Isha</a:t>
            </a:r>
            <a:r>
              <a:rPr lang="en-US" dirty="0"/>
              <a:t>} {Man: Heb. </a:t>
            </a:r>
            <a:r>
              <a:rPr lang="en-US" dirty="0" err="1"/>
              <a:t>Ish</a:t>
            </a:r>
            <a:r>
              <a:rPr lang="en-US" dirty="0"/>
              <a:t>} 24 Therefore shall a man leave his father and his mother, and shall cleave unto his wife: and they shall be one flesh.</a:t>
            </a:r>
          </a:p>
          <a:p>
            <a:r>
              <a:rPr lang="en-US" b="1" dirty="0"/>
              <a:t>Matt. 19:4-5 </a:t>
            </a:r>
            <a:r>
              <a:rPr lang="en-US" dirty="0"/>
              <a:t>- And he answered and said unto them, Have ye not read, that he which made them at the beginning made them male and female, 5 And said, For this cause shall a man leave father and mother, and shall cleave to his wife: and they twain shall be one flesh?</a:t>
            </a:r>
          </a:p>
          <a:p>
            <a:r>
              <a:rPr lang="en-US" b="1" i="1" dirty="0"/>
              <a:t>“cleave” </a:t>
            </a:r>
            <a:r>
              <a:rPr lang="en-US" dirty="0"/>
              <a:t>- </a:t>
            </a:r>
            <a:r>
              <a:rPr lang="en-US" dirty="0" err="1"/>
              <a:t>proskollao</a:t>
            </a:r>
            <a:r>
              <a:rPr lang="en-US" dirty="0"/>
              <a:t>,  pros-</a:t>
            </a:r>
            <a:r>
              <a:rPr lang="en-US" dirty="0" err="1"/>
              <a:t>kol</a:t>
            </a:r>
            <a:r>
              <a:rPr lang="en-US" dirty="0"/>
              <a:t>-</a:t>
            </a:r>
            <a:r>
              <a:rPr lang="en-US" dirty="0" err="1"/>
              <a:t>lah</a:t>
            </a:r>
            <a:r>
              <a:rPr lang="en-US" dirty="0"/>
              <a:t>’-o - to glue to, i.e. (figuratively) to adhere:--cleave, join (self). </a:t>
            </a:r>
          </a:p>
          <a:p>
            <a:r>
              <a:rPr lang="en-US" b="1" dirty="0"/>
              <a:t>Rom. 7:2-3 </a:t>
            </a:r>
            <a:r>
              <a:rPr lang="en-US" dirty="0"/>
              <a:t>- So then if, while her husband </a:t>
            </a:r>
            <a:r>
              <a:rPr lang="en-US" dirty="0" err="1"/>
              <a:t>liveth</a:t>
            </a:r>
            <a:r>
              <a:rPr lang="en-US" dirty="0"/>
              <a:t>, she be married to another man, she shall be called an adulteress: but if her husband be dead, she is free from that law; so that she is no adulteress, though she be married to another man.</a:t>
            </a:r>
          </a:p>
          <a:p>
            <a:r>
              <a:rPr lang="en-US" b="1" dirty="0"/>
              <a:t>Matt. 19:9 </a:t>
            </a:r>
            <a:r>
              <a:rPr lang="en-US" dirty="0"/>
              <a:t>- And I say unto you, Whosoever shall put away his wife, </a:t>
            </a:r>
            <a:r>
              <a:rPr lang="en-US" b="1" i="1" dirty="0"/>
              <a:t>except it be for fornication</a:t>
            </a:r>
            <a:r>
              <a:rPr lang="en-US" dirty="0"/>
              <a:t>, and shall marry another, </a:t>
            </a:r>
            <a:r>
              <a:rPr lang="en-US" dirty="0" err="1"/>
              <a:t>committeth</a:t>
            </a:r>
            <a:r>
              <a:rPr lang="en-US" dirty="0"/>
              <a:t> adultery: and whoso </a:t>
            </a:r>
            <a:r>
              <a:rPr lang="en-US" dirty="0" err="1"/>
              <a:t>marrieth</a:t>
            </a:r>
            <a:r>
              <a:rPr lang="en-US" dirty="0"/>
              <a:t> her which is put away doth commit adultery.</a:t>
            </a:r>
          </a:p>
        </p:txBody>
      </p:sp>
      <p:sp>
        <p:nvSpPr>
          <p:cNvPr id="4" name="Slide Number Placeholder 3"/>
          <p:cNvSpPr>
            <a:spLocks noGrp="1"/>
          </p:cNvSpPr>
          <p:nvPr>
            <p:ph type="sldNum" sz="quarter" idx="10"/>
          </p:nvPr>
        </p:nvSpPr>
        <p:spPr/>
        <p:txBody>
          <a:bodyPr/>
          <a:lstStyle/>
          <a:p>
            <a:fld id="{0AD7629B-A6CF-459F-92CA-9042629C5D7F}" type="slidenum">
              <a:rPr lang="en-US" smtClean="0"/>
              <a:t>26</a:t>
            </a:fld>
            <a:endParaRPr lang="en-US"/>
          </a:p>
        </p:txBody>
      </p:sp>
    </p:spTree>
    <p:extLst>
      <p:ext uri="{BB962C8B-B14F-4D97-AF65-F5344CB8AC3E}">
        <p14:creationId xmlns:p14="http://schemas.microsoft.com/office/powerpoint/2010/main" val="4134380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Lk. 12:13-21 - READ</a:t>
            </a:r>
          </a:p>
          <a:p>
            <a:r>
              <a:rPr lang="en-US" b="1" dirty="0"/>
              <a:t>Rom. 1:29 - </a:t>
            </a:r>
            <a:r>
              <a:rPr lang="en-US" dirty="0"/>
              <a:t>Being filled with all unrighteousness, fornication, wickedness, covetousness, maliciousness; full of envy, murder, debate, deceit, malignity; whisperers,</a:t>
            </a:r>
          </a:p>
          <a:p>
            <a:r>
              <a:rPr lang="en-US" b="1" dirty="0"/>
              <a:t>Col.  3:5 </a:t>
            </a:r>
            <a:r>
              <a:rPr lang="en-US" dirty="0"/>
              <a:t>- Mortify therefore your members which are upon the earth; fornication, uncleanness, inordinate affection, evil concupiscence, and covetousness, which is idolatry: </a:t>
            </a:r>
          </a:p>
          <a:p>
            <a:r>
              <a:rPr lang="en-US" b="1" dirty="0"/>
              <a:t>1 Thess. 2:4-5 </a:t>
            </a:r>
            <a:r>
              <a:rPr lang="en-US" dirty="0"/>
              <a:t>- But as we were allowed of God to be put in trust with the gospel, even so we speak; not as pleasing men, but God, which </a:t>
            </a:r>
            <a:r>
              <a:rPr lang="en-US" dirty="0" err="1"/>
              <a:t>trieth</a:t>
            </a:r>
            <a:r>
              <a:rPr lang="en-US" dirty="0"/>
              <a:t> our hearts. 5 For neither at any time used we flattering words, as ye know, nor a </a:t>
            </a:r>
            <a:r>
              <a:rPr lang="en-US" dirty="0" err="1"/>
              <a:t>cloke</a:t>
            </a:r>
            <a:r>
              <a:rPr lang="en-US" dirty="0"/>
              <a:t> of covetousness; God is witness:</a:t>
            </a:r>
          </a:p>
          <a:p>
            <a:r>
              <a:rPr lang="en-US" b="1" dirty="0"/>
              <a:t>Heb. 13:5 </a:t>
            </a:r>
            <a:r>
              <a:rPr lang="en-US" dirty="0"/>
              <a:t>- Let your conversation be without covetousness; and be content with such things as ye have: for he hath said, I will never leave thee, nor forsake thee.</a:t>
            </a:r>
          </a:p>
          <a:p>
            <a:r>
              <a:rPr lang="en-US" b="1" dirty="0"/>
              <a:t>2 Pet. 2:3 </a:t>
            </a:r>
            <a:r>
              <a:rPr lang="en-US" dirty="0"/>
              <a:t>-  And through covetousness shall they with feigned words make merchandise of you: whose judgment now of a long time </a:t>
            </a:r>
            <a:r>
              <a:rPr lang="en-US" dirty="0" err="1"/>
              <a:t>lingereth</a:t>
            </a:r>
            <a:r>
              <a:rPr lang="en-US" dirty="0"/>
              <a:t> not, and their damnation </a:t>
            </a:r>
            <a:r>
              <a:rPr lang="en-US" dirty="0" err="1"/>
              <a:t>slumbereth</a:t>
            </a:r>
            <a:r>
              <a:rPr lang="en-US" dirty="0"/>
              <a:t> not.</a:t>
            </a:r>
          </a:p>
        </p:txBody>
      </p:sp>
      <p:sp>
        <p:nvSpPr>
          <p:cNvPr id="4" name="Slide Number Placeholder 3"/>
          <p:cNvSpPr>
            <a:spLocks noGrp="1"/>
          </p:cNvSpPr>
          <p:nvPr>
            <p:ph type="sldNum" sz="quarter" idx="10"/>
          </p:nvPr>
        </p:nvSpPr>
        <p:spPr/>
        <p:txBody>
          <a:bodyPr/>
          <a:lstStyle/>
          <a:p>
            <a:fld id="{0AD7629B-A6CF-459F-92CA-9042629C5D7F}" type="slidenum">
              <a:rPr lang="en-US" smtClean="0"/>
              <a:t>27</a:t>
            </a:fld>
            <a:endParaRPr lang="en-US"/>
          </a:p>
        </p:txBody>
      </p:sp>
    </p:spTree>
    <p:extLst>
      <p:ext uri="{BB962C8B-B14F-4D97-AF65-F5344CB8AC3E}">
        <p14:creationId xmlns:p14="http://schemas.microsoft.com/office/powerpoint/2010/main" val="6234866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6:9-10 </a:t>
            </a:r>
            <a:r>
              <a:rPr lang="en-US" dirty="0"/>
              <a:t>- After this manner therefore pray ye: Our Father which art in heaven, Hallowed be thy name. 10  Thy kingdom come. Thy will be done in earth, as it is in heaven. </a:t>
            </a:r>
          </a:p>
          <a:p>
            <a:r>
              <a:rPr lang="en-US" b="1" dirty="0"/>
              <a:t>Matt. 16:13-19 - READ</a:t>
            </a:r>
          </a:p>
          <a:p>
            <a:r>
              <a:rPr lang="en-US" b="1" dirty="0"/>
              <a:t>Lk. 24:45-49 </a:t>
            </a:r>
            <a:r>
              <a:rPr lang="en-US" dirty="0"/>
              <a:t>- And said unto them, Thus it is written, and thus it </a:t>
            </a:r>
            <a:r>
              <a:rPr lang="en-US" dirty="0" err="1"/>
              <a:t>behoved</a:t>
            </a:r>
            <a:r>
              <a:rPr lang="en-US" dirty="0"/>
              <a:t> Christ to suffer, and to rise from the dead the third day: 47 And that repentance and remission of sins should be preached in his name among all nations, beginning at Jerusalem. 48 And ye are witnesses of these things. 49 And, behold, I send the promise of my Father upon you: but tarry ye in the city of Jerusalem, until ye be endued with power from on high.</a:t>
            </a:r>
          </a:p>
          <a:p>
            <a:r>
              <a:rPr lang="en-US" b="1" dirty="0"/>
              <a:t>Mk. 9:1 </a:t>
            </a:r>
            <a:r>
              <a:rPr lang="en-US" dirty="0"/>
              <a:t>- And he said unto them, Verily I say unto you, That there be some of them that stand here, which shall not taste of death, till they have seen the kingdom of God come with power.</a:t>
            </a:r>
          </a:p>
          <a:p>
            <a:r>
              <a:rPr lang="en-US" b="1" dirty="0"/>
              <a:t>Col. 1:13 </a:t>
            </a:r>
            <a:r>
              <a:rPr lang="en-US" dirty="0"/>
              <a:t>- Who hath delivered us from the power of darkness, and hath translated us into the kingdom of his dear Son:</a:t>
            </a:r>
          </a:p>
          <a:p>
            <a:r>
              <a:rPr lang="en-US" b="1" dirty="0"/>
              <a:t>1 Thess. 2:12 </a:t>
            </a:r>
            <a:r>
              <a:rPr lang="en-US" dirty="0"/>
              <a:t>-That ye would walk worthy of God, who hath called you unto his kingdom and glory.</a:t>
            </a:r>
          </a:p>
          <a:p>
            <a:r>
              <a:rPr lang="en-US" b="1" dirty="0"/>
              <a:t>1 Pet. 2:9 </a:t>
            </a:r>
            <a:r>
              <a:rPr lang="en-US" dirty="0"/>
              <a:t>- But ye are a chosen generation, a royal priesthood, an holy nation, a peculiar people; that ye should shew forth the praises of him who hath called you out of darkness into his </a:t>
            </a:r>
            <a:r>
              <a:rPr lang="en-US" dirty="0" err="1"/>
              <a:t>marvellous</a:t>
            </a:r>
            <a:r>
              <a:rPr lang="en-US" dirty="0"/>
              <a:t> light: </a:t>
            </a:r>
          </a:p>
          <a:p>
            <a:r>
              <a:rPr lang="en-US" b="1" dirty="0"/>
              <a:t>2 Pet. 1:11 </a:t>
            </a:r>
            <a:r>
              <a:rPr lang="en-US" dirty="0"/>
              <a:t>- For so an entrance shall be ministered unto you abundantly into the </a:t>
            </a:r>
            <a:r>
              <a:rPr lang="en-US" b="1" dirty="0"/>
              <a:t>everlasting kingdom </a:t>
            </a:r>
            <a:r>
              <a:rPr lang="en-US" dirty="0"/>
              <a:t>of our Lord and </a:t>
            </a:r>
            <a:r>
              <a:rPr lang="en-US" dirty="0" err="1"/>
              <a:t>Saviour</a:t>
            </a:r>
            <a:r>
              <a:rPr lang="en-US" dirty="0"/>
              <a:t> Jesus Christ.</a:t>
            </a:r>
          </a:p>
          <a:p>
            <a:r>
              <a:rPr lang="en-US" b="1" dirty="0"/>
              <a:t>Dan. 2:44 </a:t>
            </a:r>
            <a:r>
              <a:rPr lang="en-US" dirty="0"/>
              <a:t>-And in the days of these kings shall the God of heaven set up a kingdom, which shall never be destroyed: and the kingdom shall not be left to other people, but it shall break in pieces and consume all these kingdoms, and it shall stand for ever.</a:t>
            </a:r>
          </a:p>
          <a:p>
            <a:r>
              <a:rPr lang="en-US" b="1" dirty="0"/>
              <a:t>1 Cor. 15:24-28 </a:t>
            </a:r>
            <a:r>
              <a:rPr lang="en-US" dirty="0"/>
              <a:t>- Then cometh the end, when he shall have delivered up the kingdom to God, even the Father; when he shall have put down all rule and all authority and power. 25 For he must reign, till he hath put all enemies under his feet. 26 The last enemy that shall be destroyed is death. 27 For he hath put all things under his feet. But when he saith all things are put under him, it is manifest that he is excepted, which did put all things under him. 28 And when all things shall be subdued unto him, then shall the Son also himself be subject unto him that put all things under him, that God may be all in all.</a:t>
            </a:r>
          </a:p>
        </p:txBody>
      </p:sp>
      <p:sp>
        <p:nvSpPr>
          <p:cNvPr id="4" name="Slide Number Placeholder 3"/>
          <p:cNvSpPr>
            <a:spLocks noGrp="1"/>
          </p:cNvSpPr>
          <p:nvPr>
            <p:ph type="sldNum" sz="quarter" idx="10"/>
          </p:nvPr>
        </p:nvSpPr>
        <p:spPr/>
        <p:txBody>
          <a:bodyPr/>
          <a:lstStyle/>
          <a:p>
            <a:fld id="{0AD7629B-A6CF-459F-92CA-9042629C5D7F}" type="slidenum">
              <a:rPr lang="en-US" smtClean="0"/>
              <a:t>28</a:t>
            </a:fld>
            <a:endParaRPr lang="en-US"/>
          </a:p>
        </p:txBody>
      </p:sp>
    </p:spTree>
    <p:extLst>
      <p:ext uri="{BB962C8B-B14F-4D97-AF65-F5344CB8AC3E}">
        <p14:creationId xmlns:p14="http://schemas.microsoft.com/office/powerpoint/2010/main" val="3672068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25:31-46 - READ Comment</a:t>
            </a:r>
          </a:p>
          <a:p>
            <a:r>
              <a:rPr lang="en-US" b="1" dirty="0"/>
              <a:t>Jn. 5:28-29 - </a:t>
            </a:r>
            <a:r>
              <a:rPr lang="en-US" dirty="0"/>
              <a:t>Marvel not at this: for the hour is coming, in the which all that are in the graves shall hear his voice, 29 And shall come forth; they that have done good, unto the resurrection of life; and they that have done evil, unto the resurrection of damnation.</a:t>
            </a:r>
          </a:p>
          <a:p>
            <a:r>
              <a:rPr lang="en-US" b="1" dirty="0"/>
              <a:t>2 Cor. 5:10-11 </a:t>
            </a:r>
            <a:r>
              <a:rPr lang="en-US" dirty="0"/>
              <a:t>-  For we must all appear before the judgment seat of Christ; that every one may receive the things done in his body, according to that he hath done, whether it be good or bad. 11 Knowing therefore the terror of the Lord, we persuade men; but we are made manifest unto God; and I trust also are made manifest in your consciences.</a:t>
            </a:r>
          </a:p>
          <a:p>
            <a:r>
              <a:rPr lang="en-US" b="1" dirty="0"/>
              <a:t>1 Thess. 4:13-18 READ</a:t>
            </a:r>
          </a:p>
          <a:p>
            <a:r>
              <a:rPr lang="en-US" b="1" dirty="0"/>
              <a:t>Acts 17:30-31 </a:t>
            </a:r>
            <a:r>
              <a:rPr lang="en-US" dirty="0"/>
              <a:t>-  And the times of this ignorance God winked at; but now </a:t>
            </a:r>
            <a:r>
              <a:rPr lang="en-US" dirty="0" err="1"/>
              <a:t>commandeth</a:t>
            </a:r>
            <a:r>
              <a:rPr 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b="1" dirty="0"/>
              <a:t>Rev. 22:12 </a:t>
            </a:r>
            <a:r>
              <a:rPr lang="en-US" dirty="0"/>
              <a:t>-  And, behold, I come quickly; and my reward is with me, to give every man according as his work shall be.</a:t>
            </a:r>
          </a:p>
          <a:p>
            <a:r>
              <a:rPr lang="en-US" b="1" dirty="0"/>
              <a:t>Heb. 9:27 - </a:t>
            </a:r>
            <a:r>
              <a:rPr lang="en-US" b="0" dirty="0"/>
              <a:t>And as it is appointed unto men once to die, but after this the judgment:</a:t>
            </a:r>
          </a:p>
          <a:p>
            <a:r>
              <a:rPr lang="en-US" b="1" dirty="0"/>
              <a:t>2 Pet. 3:10 </a:t>
            </a:r>
            <a:r>
              <a:rPr lang="en-US" dirty="0"/>
              <a:t>- But the day of the Lord will come as a thief in the night; in the which the heavens shall pass away with a great noise, and the elements shall melt with fervent heat, the earth also and the works that are therein shall be burned up.</a:t>
            </a:r>
          </a:p>
          <a:p>
            <a:r>
              <a:rPr lang="en-US" b="1" dirty="0"/>
              <a:t>Matt. 25:1-13 READ</a:t>
            </a:r>
          </a:p>
          <a:p>
            <a:r>
              <a:rPr lang="en-US" b="1" dirty="0"/>
              <a:t>Rev. 1:7 </a:t>
            </a:r>
            <a:r>
              <a:rPr lang="en-US" dirty="0"/>
              <a:t>-  Behold, he cometh with clouds; and </a:t>
            </a:r>
            <a:r>
              <a:rPr lang="en-US" b="1" dirty="0"/>
              <a:t>every eye shall see him, and they also which pierced him</a:t>
            </a:r>
            <a:r>
              <a:rPr lang="en-US" dirty="0"/>
              <a:t>: and all kindreds of the earth shall wail because of him. Even so, Amen.</a:t>
            </a:r>
          </a:p>
        </p:txBody>
      </p:sp>
      <p:sp>
        <p:nvSpPr>
          <p:cNvPr id="4" name="Slide Number Placeholder 3"/>
          <p:cNvSpPr>
            <a:spLocks noGrp="1"/>
          </p:cNvSpPr>
          <p:nvPr>
            <p:ph type="sldNum" sz="quarter" idx="10"/>
          </p:nvPr>
        </p:nvSpPr>
        <p:spPr/>
        <p:txBody>
          <a:bodyPr/>
          <a:lstStyle/>
          <a:p>
            <a:fld id="{0AD7629B-A6CF-459F-92CA-9042629C5D7F}" type="slidenum">
              <a:rPr lang="en-US" smtClean="0"/>
              <a:t>29</a:t>
            </a:fld>
            <a:endParaRPr lang="en-US"/>
          </a:p>
        </p:txBody>
      </p:sp>
    </p:spTree>
    <p:extLst>
      <p:ext uri="{BB962C8B-B14F-4D97-AF65-F5344CB8AC3E}">
        <p14:creationId xmlns:p14="http://schemas.microsoft.com/office/powerpoint/2010/main" val="310835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3</a:t>
            </a:fld>
            <a:endParaRPr lang="en-US"/>
          </a:p>
        </p:txBody>
      </p:sp>
    </p:spTree>
    <p:extLst>
      <p:ext uri="{BB962C8B-B14F-4D97-AF65-F5344CB8AC3E}">
        <p14:creationId xmlns:p14="http://schemas.microsoft.com/office/powerpoint/2010/main" val="3053443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30</a:t>
            </a:fld>
            <a:endParaRPr lang="en-US"/>
          </a:p>
        </p:txBody>
      </p:sp>
    </p:spTree>
    <p:extLst>
      <p:ext uri="{BB962C8B-B14F-4D97-AF65-F5344CB8AC3E}">
        <p14:creationId xmlns:p14="http://schemas.microsoft.com/office/powerpoint/2010/main" val="42115073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3:22-23 </a:t>
            </a:r>
            <a:r>
              <a:rPr lang="en-US" dirty="0"/>
              <a:t>- For Moses truly said unto the fathers, A prophet shall the Lord your God raise up unto you of your brethren, like unto me; him shall ye hear in all things whatsoever he shall say unto you. 23 And it shall come to pass, that every soul, which will not hear that prophet, shall be destroyed from among the people.</a:t>
            </a:r>
          </a:p>
        </p:txBody>
      </p:sp>
      <p:sp>
        <p:nvSpPr>
          <p:cNvPr id="4" name="Slide Number Placeholder 3"/>
          <p:cNvSpPr>
            <a:spLocks noGrp="1"/>
          </p:cNvSpPr>
          <p:nvPr>
            <p:ph type="sldNum" sz="quarter" idx="10"/>
          </p:nvPr>
        </p:nvSpPr>
        <p:spPr/>
        <p:txBody>
          <a:bodyPr/>
          <a:lstStyle/>
          <a:p>
            <a:fld id="{0AD7629B-A6CF-459F-92CA-9042629C5D7F}" type="slidenum">
              <a:rPr lang="en-US" smtClean="0"/>
              <a:t>31</a:t>
            </a:fld>
            <a:endParaRPr lang="en-US"/>
          </a:p>
        </p:txBody>
      </p:sp>
    </p:spTree>
    <p:extLst>
      <p:ext uri="{BB962C8B-B14F-4D97-AF65-F5344CB8AC3E}">
        <p14:creationId xmlns:p14="http://schemas.microsoft.com/office/powerpoint/2010/main" val="1227404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5:24 </a:t>
            </a:r>
            <a:r>
              <a:rPr lang="en-US" dirty="0"/>
              <a:t>- Verily, verily, I say unto you, He that heareth my word, and believeth on him that sent me, hath everlasting life, and shall not come into condemnation; but is passed from death unto life.</a:t>
            </a:r>
          </a:p>
          <a:p>
            <a:r>
              <a:rPr lang="en-US" b="1" dirty="0"/>
              <a:t>Lk. 13:3 &amp; 5 </a:t>
            </a:r>
            <a:r>
              <a:rPr lang="en-US" dirty="0"/>
              <a:t>- I tell you, Nay: but, except ye repent, ye shall all likewise perish.</a:t>
            </a:r>
          </a:p>
          <a:p>
            <a:r>
              <a:rPr lang="en-US" b="1" dirty="0"/>
              <a:t>Matt. 10:32-33 </a:t>
            </a:r>
            <a:r>
              <a:rPr lang="en-US" dirty="0"/>
              <a:t>- Whosoever therefore shall confess me before men, him will I confess also before my Father which is in heaven. 33 But whosoever shall deny me before men, him will I also deny before my Father which is in heaven.</a:t>
            </a:r>
          </a:p>
          <a:p>
            <a:r>
              <a:rPr lang="en-US" b="1" dirty="0"/>
              <a:t>Mk. 16:15-16 </a:t>
            </a:r>
            <a:r>
              <a:rPr lang="en-US" dirty="0"/>
              <a:t>- And he said unto them, Go ye into all the world, and preach the gospel to every creature. He that believeth and is baptized shall be saved; but he that believeth not shall be damned. </a:t>
            </a:r>
          </a:p>
          <a:p>
            <a:endParaRPr lang="en-US" dirty="0"/>
          </a:p>
        </p:txBody>
      </p:sp>
      <p:sp>
        <p:nvSpPr>
          <p:cNvPr id="4" name="Slide Number Placeholder 3"/>
          <p:cNvSpPr>
            <a:spLocks noGrp="1"/>
          </p:cNvSpPr>
          <p:nvPr>
            <p:ph type="sldNum" sz="quarter" idx="10"/>
          </p:nvPr>
        </p:nvSpPr>
        <p:spPr/>
        <p:txBody>
          <a:bodyPr/>
          <a:lstStyle/>
          <a:p>
            <a:fld id="{4CADBEA0-9C09-4C0D-BFAE-838459F301A7}" type="slidenum">
              <a:rPr lang="en-US" smtClean="0"/>
              <a:t>32</a:t>
            </a:fld>
            <a:endParaRPr lang="en-US"/>
          </a:p>
        </p:txBody>
      </p:sp>
    </p:spTree>
    <p:extLst>
      <p:ext uri="{BB962C8B-B14F-4D97-AF65-F5344CB8AC3E}">
        <p14:creationId xmlns:p14="http://schemas.microsoft.com/office/powerpoint/2010/main" val="1189905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12:49-50 </a:t>
            </a:r>
            <a:r>
              <a:rPr lang="en-US" b="0" dirty="0"/>
              <a:t>- For I have not spoken of myself; but the Father which sent me, he gave me a commandment, what I should say, and what I should speak. 50 And I know that his commandment is life everlasting: whatsoever I speak therefore, even as the Father said unto me, so I speak.</a:t>
            </a:r>
          </a:p>
          <a:p>
            <a:r>
              <a:rPr lang="en-US" b="1" dirty="0"/>
              <a:t>Jn. 6:63 </a:t>
            </a:r>
            <a:r>
              <a:rPr lang="en-US" dirty="0"/>
              <a:t>-  It is the spirit that </a:t>
            </a:r>
            <a:r>
              <a:rPr lang="en-US" dirty="0" err="1"/>
              <a:t>quickeneth</a:t>
            </a:r>
            <a:r>
              <a:rPr lang="en-US" dirty="0"/>
              <a:t>; the flesh </a:t>
            </a:r>
            <a:r>
              <a:rPr lang="en-US" dirty="0" err="1"/>
              <a:t>profiteth</a:t>
            </a:r>
            <a:r>
              <a:rPr lang="en-US" dirty="0"/>
              <a:t> nothing</a:t>
            </a:r>
            <a:r>
              <a:rPr lang="en-US" b="1" dirty="0"/>
              <a:t>: the words that I speak unto you, they are spirit, and they are life</a:t>
            </a:r>
            <a:r>
              <a:rPr lang="en-US" dirty="0"/>
              <a:t>.</a:t>
            </a:r>
          </a:p>
          <a:p>
            <a:r>
              <a:rPr lang="en-US" b="1" dirty="0"/>
              <a:t>Rev. 22:19 </a:t>
            </a:r>
            <a:r>
              <a:rPr lang="en-US" dirty="0"/>
              <a:t>- And if any man shall take away from the words of the book of this prophecy, God shall take away his part out of the book of life, and out of the holy city, and from the things which are written in this book.</a:t>
            </a:r>
          </a:p>
          <a:p>
            <a:r>
              <a:rPr lang="en-US" b="1" dirty="0"/>
              <a:t>Lk. 10:16 </a:t>
            </a:r>
            <a:r>
              <a:rPr lang="en-US" dirty="0"/>
              <a:t>- He that heareth you heareth me; and he that </a:t>
            </a:r>
            <a:r>
              <a:rPr lang="en-US" dirty="0" err="1"/>
              <a:t>despiseth</a:t>
            </a:r>
            <a:r>
              <a:rPr lang="en-US" dirty="0"/>
              <a:t> you </a:t>
            </a:r>
            <a:r>
              <a:rPr lang="en-US" dirty="0" err="1"/>
              <a:t>despiseth</a:t>
            </a:r>
            <a:r>
              <a:rPr lang="en-US" dirty="0"/>
              <a:t> me; and he that </a:t>
            </a:r>
            <a:r>
              <a:rPr lang="en-US" dirty="0" err="1"/>
              <a:t>despiseth</a:t>
            </a:r>
            <a:r>
              <a:rPr lang="en-US" dirty="0"/>
              <a:t> me </a:t>
            </a:r>
            <a:r>
              <a:rPr lang="en-US" dirty="0" err="1"/>
              <a:t>despiseth</a:t>
            </a:r>
            <a:r>
              <a:rPr lang="en-US" dirty="0"/>
              <a:t> him that sent me. </a:t>
            </a:r>
          </a:p>
        </p:txBody>
      </p:sp>
      <p:sp>
        <p:nvSpPr>
          <p:cNvPr id="4" name="Slide Number Placeholder 3"/>
          <p:cNvSpPr>
            <a:spLocks noGrp="1"/>
          </p:cNvSpPr>
          <p:nvPr>
            <p:ph type="sldNum" sz="quarter" idx="10"/>
          </p:nvPr>
        </p:nvSpPr>
        <p:spPr/>
        <p:txBody>
          <a:bodyPr/>
          <a:lstStyle/>
          <a:p>
            <a:fld id="{0AD7629B-A6CF-459F-92CA-9042629C5D7F}" type="slidenum">
              <a:rPr lang="en-US" smtClean="0"/>
              <a:t>4</a:t>
            </a:fld>
            <a:endParaRPr lang="en-US"/>
          </a:p>
        </p:txBody>
      </p:sp>
    </p:spTree>
    <p:extLst>
      <p:ext uri="{BB962C8B-B14F-4D97-AF65-F5344CB8AC3E}">
        <p14:creationId xmlns:p14="http://schemas.microsoft.com/office/powerpoint/2010/main" val="1560930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5:44-45 </a:t>
            </a:r>
            <a:r>
              <a:rPr lang="en-US" dirty="0"/>
              <a:t>- But I say unto you, Love your enemies, bless them that curse you, do good to them that hate you, and pray for them which despitefully use you, and persecute you; 45 That ye may be the children of your Father which is in heaven: for he </a:t>
            </a:r>
            <a:r>
              <a:rPr lang="en-US" dirty="0" err="1"/>
              <a:t>maketh</a:t>
            </a:r>
            <a:r>
              <a:rPr lang="en-US" dirty="0"/>
              <a:t> his sun to rise on the evil and on the good, and </a:t>
            </a:r>
            <a:r>
              <a:rPr lang="en-US" dirty="0" err="1"/>
              <a:t>sendeth</a:t>
            </a:r>
            <a:r>
              <a:rPr lang="en-US" dirty="0"/>
              <a:t> rain on the just and on the unjust. </a:t>
            </a:r>
          </a:p>
          <a:p>
            <a:r>
              <a:rPr lang="en-US" b="1" dirty="0"/>
              <a:t>Lk. 6:27-36 </a:t>
            </a:r>
            <a:r>
              <a:rPr lang="en-US" dirty="0"/>
              <a:t>- But I say unto you which hear, Love your enemies, do good to them which hate you, 28 Bless them that curse you, and pray for them which despitefully use you. 29 And unto him that </a:t>
            </a:r>
            <a:r>
              <a:rPr lang="en-US" dirty="0" err="1"/>
              <a:t>smiteth</a:t>
            </a:r>
            <a:r>
              <a:rPr lang="en-US" dirty="0"/>
              <a:t> thee on the one cheek offer also the other; and him that taketh away thy </a:t>
            </a:r>
            <a:r>
              <a:rPr lang="en-US" dirty="0" err="1"/>
              <a:t>cloke</a:t>
            </a:r>
            <a:r>
              <a:rPr lang="en-US" dirty="0"/>
              <a:t> forbid not to take thy coat also. 30  Give to every man that </a:t>
            </a:r>
            <a:r>
              <a:rPr lang="en-US" dirty="0" err="1"/>
              <a:t>asketh</a:t>
            </a:r>
            <a:r>
              <a:rPr lang="en-US" dirty="0"/>
              <a:t> of thee; and of him that taketh away thy goods ask them not again. 31 And as ye would that men should do to you, do ye also to them likewise. 32 For if ye love them which love you, what thank have ye? for sinners also love those that love them. 33 And if ye do good to them which do good to you, what thank have ye? for sinners also do even the same. 34 And if ye lend to them of whom ye hope to receive, what thank have ye? for sinners also lend to sinners, to receive as much again. 35 But love ye your enemies, and do good, and lend, hoping for nothing again; and your reward shall be great, and ye shall be the children of the Highest: for he is kind unto the unthankful and to the evil. 36 Be ye therefore merciful, as your Father also is merciful.</a:t>
            </a:r>
          </a:p>
          <a:p>
            <a:r>
              <a:rPr lang="en-US" b="1" dirty="0"/>
              <a:t>Rom. 12:20-21 </a:t>
            </a:r>
            <a:r>
              <a:rPr lang="en-US" dirty="0"/>
              <a:t>- Therefore if thine enemy hunger, feed him; if he thirst, give him drink: for in so doing thou shalt heap coals of fire on his head.  21 - Be not overcome of evil, but overcome evil with good.</a:t>
            </a:r>
          </a:p>
          <a:p>
            <a:r>
              <a:rPr lang="en-US" b="1" dirty="0"/>
              <a:t>Lk. 23:34 </a:t>
            </a:r>
            <a:r>
              <a:rPr lang="en-US" dirty="0"/>
              <a:t>- Then said Jesus, Father, forgive them; for they know not what they do. And they parted his raiment, and cast lots. </a:t>
            </a:r>
          </a:p>
          <a:p>
            <a:r>
              <a:rPr lang="en-US" b="1" dirty="0"/>
              <a:t>1 Pet. 2:21-23 </a:t>
            </a:r>
            <a:r>
              <a:rPr lang="en-US" dirty="0"/>
              <a:t>-  For even hereunto were ye called: because Christ also suffered for us, leaving us an example, that ye should follow his steps:22 Who did no sin, neither was guile found in his mouth: 23 Who, when he was reviled, reviled not again; when he suffered, he threatened not; but committed himself to him that </a:t>
            </a:r>
            <a:r>
              <a:rPr lang="en-US" dirty="0" err="1"/>
              <a:t>judgeth</a:t>
            </a:r>
            <a:r>
              <a:rPr lang="en-US" dirty="0"/>
              <a:t> righteously.</a:t>
            </a:r>
          </a:p>
          <a:p>
            <a:r>
              <a:rPr lang="en-US" b="1" dirty="0"/>
              <a:t>Jn. 3:16-17 </a:t>
            </a:r>
            <a:r>
              <a:rPr lang="en-US" dirty="0"/>
              <a:t>- For God so loved the world, that he gave his only begotten Son, that whosoever believeth in him should not perish, but have everlasting life. 17 For God sent not his Son into the world to condemn the world; but that the world through him might be saved.</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5</a:t>
            </a:fld>
            <a:endParaRPr lang="en-US"/>
          </a:p>
        </p:txBody>
      </p:sp>
    </p:spTree>
    <p:extLst>
      <p:ext uri="{BB962C8B-B14F-4D97-AF65-F5344CB8AC3E}">
        <p14:creationId xmlns:p14="http://schemas.microsoft.com/office/powerpoint/2010/main" val="29360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Matt. 5:16 </a:t>
            </a:r>
            <a:r>
              <a:rPr lang="en-US" sz="1100" dirty="0"/>
              <a:t>- Let your light so shine before men, that they may see your good works, and glorify your Father which is in heaven. </a:t>
            </a:r>
          </a:p>
          <a:p>
            <a:r>
              <a:rPr lang="en-US" sz="1100" b="1" dirty="0"/>
              <a:t>1 Pet. 2:12 </a:t>
            </a:r>
            <a:r>
              <a:rPr lang="en-US" sz="1100" dirty="0"/>
              <a:t>- Having your conversation (conduct) honest among the Gentiles: that, whereas they speak against you as evildoers, they may by your good works, which they shall behold, glorify God in the day of visitation. </a:t>
            </a:r>
          </a:p>
          <a:p>
            <a:r>
              <a:rPr lang="en-US" sz="1100" b="1" dirty="0"/>
              <a:t>Phil. 2:14-15 </a:t>
            </a:r>
            <a:r>
              <a:rPr lang="en-US" sz="1100" dirty="0"/>
              <a:t>- Do all things without murmurings and </a:t>
            </a:r>
            <a:r>
              <a:rPr lang="en-US" sz="1100" dirty="0" err="1"/>
              <a:t>disputings</a:t>
            </a:r>
            <a:r>
              <a:rPr lang="en-US" sz="1100" dirty="0"/>
              <a:t>: 15 That ye may be blameless and harmless, the sons of God, without rebuke, in the midst of a crooked and perverse nation, among whom ye shine as lights in the world;</a:t>
            </a:r>
          </a:p>
          <a:p>
            <a:r>
              <a:rPr lang="en-US" sz="1100" b="1" dirty="0"/>
              <a:t>Jn. 1:1-5 -  READ</a:t>
            </a:r>
          </a:p>
          <a:p>
            <a:r>
              <a:rPr lang="en-US" sz="1100" b="1" dirty="0"/>
              <a:t>Jn. 3:19-21 </a:t>
            </a:r>
            <a:r>
              <a:rPr lang="en-US" sz="1100" dirty="0"/>
              <a:t>-  And this is the condemnation, that light is come into the world, and men loved darkness rather than light, because their deeds were evil. 20 For every one that doeth evil </a:t>
            </a:r>
            <a:r>
              <a:rPr lang="en-US" sz="1100" dirty="0" err="1"/>
              <a:t>hateth</a:t>
            </a:r>
            <a:r>
              <a:rPr lang="en-US" sz="1100" dirty="0"/>
              <a:t> the light, neither cometh to the light, lest his deeds should be reproved. 21 But he that doeth truth cometh to the light, that his deeds may be made manifest, that they are wrought in God.</a:t>
            </a:r>
          </a:p>
          <a:p>
            <a:r>
              <a:rPr lang="en-US" sz="1100" b="1" dirty="0"/>
              <a:t>Jn. 8:12 </a:t>
            </a:r>
            <a:r>
              <a:rPr lang="en-US" sz="1100" dirty="0"/>
              <a:t>- Then spake Jesus again unto them, saying, I am the light of the world: he that </a:t>
            </a:r>
            <a:r>
              <a:rPr lang="en-US" sz="1100" dirty="0" err="1"/>
              <a:t>followeth</a:t>
            </a:r>
            <a:r>
              <a:rPr lang="en-US" sz="1100" dirty="0"/>
              <a:t> me shall not walk in darkness, but shall have the light of life. </a:t>
            </a:r>
          </a:p>
          <a:p>
            <a:r>
              <a:rPr lang="en-US" sz="1100" b="1" dirty="0"/>
              <a:t>Jn. 12:35 </a:t>
            </a:r>
            <a:r>
              <a:rPr lang="en-US" sz="1100" dirty="0"/>
              <a:t>- When Jesus said unto them, Yet a little while is the light with you. Walk while ye have the light, lest darkness come upon you: for he that walketh in darkness </a:t>
            </a:r>
            <a:r>
              <a:rPr lang="en-US" sz="1100" dirty="0" err="1"/>
              <a:t>knoweth</a:t>
            </a:r>
            <a:r>
              <a:rPr lang="en-US" sz="1100" dirty="0"/>
              <a:t> not whither he </a:t>
            </a:r>
            <a:r>
              <a:rPr lang="en-US" sz="1100" dirty="0" err="1"/>
              <a:t>goeth</a:t>
            </a:r>
            <a:r>
              <a:rPr lang="en-US" sz="1100" dirty="0"/>
              <a:t>. </a:t>
            </a:r>
          </a:p>
          <a:p>
            <a:r>
              <a:rPr lang="en-US" sz="1100" b="1" dirty="0"/>
              <a:t>2 Cor. 4:6 </a:t>
            </a:r>
            <a:r>
              <a:rPr lang="en-US" sz="1100" dirty="0"/>
              <a:t>- For God, who commanded the light to shine out of darkness, hath shined in our hearts, to give the light of the knowledge of the glory of God in the face of Jesus Christ.</a:t>
            </a:r>
          </a:p>
          <a:p>
            <a:r>
              <a:rPr lang="en-US" sz="1100" b="1" dirty="0"/>
              <a:t>1 Jn. 1:5-7 </a:t>
            </a:r>
            <a:r>
              <a:rPr lang="en-US" sz="1100" dirty="0"/>
              <a:t>- This then is the message which we have heard of him, and declare unto you, that God is light, and in him is no darkness at all. 6 If we say that we have fellowship with him, and walk in darkness, we lie, and do not the truth: 7 But if we walk in the light, as he is in the light, we have fellowship one with another, and the blood of Jesus Christ his Son </a:t>
            </a:r>
            <a:r>
              <a:rPr lang="en-US" sz="1100" dirty="0" err="1"/>
              <a:t>cleanseth</a:t>
            </a:r>
            <a:r>
              <a:rPr lang="en-US" sz="1100" dirty="0"/>
              <a:t> us from all sin.</a:t>
            </a:r>
          </a:p>
        </p:txBody>
      </p:sp>
      <p:sp>
        <p:nvSpPr>
          <p:cNvPr id="4" name="Slide Number Placeholder 3"/>
          <p:cNvSpPr>
            <a:spLocks noGrp="1"/>
          </p:cNvSpPr>
          <p:nvPr>
            <p:ph type="sldNum" sz="quarter" idx="10"/>
          </p:nvPr>
        </p:nvSpPr>
        <p:spPr/>
        <p:txBody>
          <a:bodyPr/>
          <a:lstStyle/>
          <a:p>
            <a:fld id="{0AD7629B-A6CF-459F-92CA-9042629C5D7F}" type="slidenum">
              <a:rPr lang="en-US" smtClean="0"/>
              <a:t>6</a:t>
            </a:fld>
            <a:endParaRPr lang="en-US"/>
          </a:p>
        </p:txBody>
      </p:sp>
    </p:spTree>
    <p:extLst>
      <p:ext uri="{BB962C8B-B14F-4D97-AF65-F5344CB8AC3E}">
        <p14:creationId xmlns:p14="http://schemas.microsoft.com/office/powerpoint/2010/main" val="2575957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Matt. 6:20-21 </a:t>
            </a:r>
            <a:r>
              <a:rPr lang="en-US" sz="1100" dirty="0"/>
              <a:t>-  But lay up for yourselves treasures in heaven, where neither moth nor rust doth corrupt, and where thieves do not break through nor steal: 21 For where your treasure is, there will your heart be also.</a:t>
            </a:r>
          </a:p>
          <a:p>
            <a:r>
              <a:rPr lang="en-US" sz="1100" b="1" dirty="0"/>
              <a:t>1 Tim. 6:17-19 </a:t>
            </a:r>
            <a:r>
              <a:rPr lang="en-US" sz="1100" dirty="0"/>
              <a:t>-  Charge them that are rich in this world, that they be not </a:t>
            </a:r>
            <a:r>
              <a:rPr lang="en-US" sz="1100" dirty="0" err="1"/>
              <a:t>highminded</a:t>
            </a:r>
            <a:r>
              <a:rPr lang="en-US" sz="1100" dirty="0"/>
              <a:t>, nor trust in uncertain riches, but in the living God, who giveth us richly all things to enjoy; 18 </a:t>
            </a:r>
            <a:r>
              <a:rPr lang="en-US" sz="1100" b="1" dirty="0"/>
              <a:t>That they do good, that they be rich in good works, ready to distribute, willing to communicate</a:t>
            </a:r>
            <a:r>
              <a:rPr lang="en-US" sz="1100" dirty="0"/>
              <a:t>; 19 Laying up in store for themselves a good foundation against the time to come, that they may lay hold on eternal life.</a:t>
            </a:r>
          </a:p>
          <a:p>
            <a:r>
              <a:rPr lang="en-US" sz="1100" b="1" dirty="0"/>
              <a:t>Matt. 19:16-22 </a:t>
            </a:r>
            <a:r>
              <a:rPr lang="en-US" sz="1100" dirty="0"/>
              <a:t>- And, behold, one came and said unto him, Good Master, what good thing shall I do, that I may have eternal life? 17 And he said unto him, Why </a:t>
            </a:r>
            <a:r>
              <a:rPr lang="en-US" sz="1100" dirty="0" err="1"/>
              <a:t>callest</a:t>
            </a:r>
            <a:r>
              <a:rPr lang="en-US" sz="1100" dirty="0"/>
              <a:t> thou me good? there is none good but one, that is, God: but if thou wilt enter into life, keep the commandments. 18 He saith unto him, Which? Jesus said, Thou shalt do no murder, Thou shalt not commit adultery, Thou shalt not steal, Thou shalt not bear false witness, 19 </a:t>
            </a:r>
            <a:r>
              <a:rPr lang="en-US" sz="1100" dirty="0" err="1"/>
              <a:t>Honour</a:t>
            </a:r>
            <a:r>
              <a:rPr lang="en-US" sz="1100" dirty="0"/>
              <a:t> thy father and thy mother: and, Thou shalt love thy </a:t>
            </a:r>
            <a:r>
              <a:rPr lang="en-US" sz="1100" dirty="0" err="1"/>
              <a:t>neighbour</a:t>
            </a:r>
            <a:r>
              <a:rPr lang="en-US" sz="1100" dirty="0"/>
              <a:t> as thyself. 20 The young man saith unto him, All these things have I kept from my youth up: what lack I yet? 21 Jesus said unto him, If thou wilt be perfect, go and sell that thou hast, and give to the poor, </a:t>
            </a:r>
            <a:r>
              <a:rPr lang="en-US" sz="1100" b="1" dirty="0"/>
              <a:t>and thou shalt have treasure in heaven</a:t>
            </a:r>
            <a:r>
              <a:rPr lang="en-US" sz="1100" dirty="0"/>
              <a:t>: and come and follow me. 22 But when the young man heard that saying, he went away sorrowful: for he had great possessions.</a:t>
            </a:r>
          </a:p>
          <a:p>
            <a:r>
              <a:rPr lang="en-US" sz="1100" b="1" dirty="0"/>
              <a:t>1 Pet. 1:18-21 </a:t>
            </a:r>
            <a:r>
              <a:rPr lang="en-US" sz="1100" dirty="0"/>
              <a:t>-  Forasmuch as ye know that ye were not redeemed with </a:t>
            </a:r>
            <a:r>
              <a:rPr lang="en-US" sz="1100" b="1" dirty="0"/>
              <a:t>corruptible things, as silver and gold,</a:t>
            </a:r>
            <a:r>
              <a:rPr lang="en-US" sz="1100" dirty="0"/>
              <a:t> from your vain conversation received by tradition from your fathers; 19 But with the precious blood of Christ, as of a lamb without blemish and without spot: 20 Who verily was foreordained before the foundation of the world, but was manifest in these last times for you, 21 Who by him do believe in God, that raised him up from the dead, and gave him glory; that your faith and hope might be in God.</a:t>
            </a:r>
          </a:p>
        </p:txBody>
      </p:sp>
      <p:sp>
        <p:nvSpPr>
          <p:cNvPr id="4" name="Slide Number Placeholder 3"/>
          <p:cNvSpPr>
            <a:spLocks noGrp="1"/>
          </p:cNvSpPr>
          <p:nvPr>
            <p:ph type="sldNum" sz="quarter" idx="10"/>
          </p:nvPr>
        </p:nvSpPr>
        <p:spPr/>
        <p:txBody>
          <a:bodyPr/>
          <a:lstStyle/>
          <a:p>
            <a:fld id="{0AD7629B-A6CF-459F-92CA-9042629C5D7F}" type="slidenum">
              <a:rPr lang="en-US" smtClean="0"/>
              <a:t>7</a:t>
            </a:fld>
            <a:endParaRPr lang="en-US"/>
          </a:p>
        </p:txBody>
      </p:sp>
    </p:spTree>
    <p:extLst>
      <p:ext uri="{BB962C8B-B14F-4D97-AF65-F5344CB8AC3E}">
        <p14:creationId xmlns:p14="http://schemas.microsoft.com/office/powerpoint/2010/main" val="100246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6:33 </a:t>
            </a:r>
            <a:r>
              <a:rPr lang="en-US" dirty="0"/>
              <a:t>- But seek ye first the kingdom of God, and his righteousness; and all these things shall be added unto you.</a:t>
            </a:r>
          </a:p>
          <a:p>
            <a:r>
              <a:rPr lang="en-US" b="1" dirty="0"/>
              <a:t>Matt. 16:18 </a:t>
            </a:r>
            <a:r>
              <a:rPr lang="en-US" dirty="0"/>
              <a:t>- And I say also unto thee, That thou art Peter, and upon this rock I will build my church; and the gates of hell shall not prevail against it. </a:t>
            </a:r>
          </a:p>
          <a:p>
            <a:r>
              <a:rPr lang="en-US" b="1" dirty="0"/>
              <a:t>Acts 20:28 </a:t>
            </a:r>
            <a:r>
              <a:rPr lang="en-US" dirty="0"/>
              <a:t>- Take heed therefore unto yourselves, and to all the flock, over the which the Holy Ghost hath made you overseers, to feed the church of God, which he hath </a:t>
            </a:r>
            <a:r>
              <a:rPr lang="en-US" b="1" dirty="0"/>
              <a:t>purchased with his own blood</a:t>
            </a:r>
            <a:r>
              <a:rPr lang="en-US" dirty="0"/>
              <a:t>.</a:t>
            </a:r>
          </a:p>
          <a:p>
            <a:r>
              <a:rPr lang="en-US" b="1" dirty="0"/>
              <a:t>Eph. 5:25 </a:t>
            </a:r>
            <a:r>
              <a:rPr lang="en-US" dirty="0"/>
              <a:t>- Husbands, love your wives, even as Christ also loved the church, </a:t>
            </a:r>
            <a:r>
              <a:rPr lang="en-US" b="1" dirty="0"/>
              <a:t>and gave himself for i</a:t>
            </a:r>
            <a:r>
              <a:rPr lang="en-US" dirty="0"/>
              <a:t>t; </a:t>
            </a:r>
          </a:p>
          <a:p>
            <a:r>
              <a:rPr lang="en-US" b="1" dirty="0"/>
              <a:t>Eph. 1:22-23 </a:t>
            </a:r>
            <a:r>
              <a:rPr lang="en-US" dirty="0"/>
              <a:t>-  And hath put all things under his feet, and gave him to be </a:t>
            </a:r>
            <a:r>
              <a:rPr lang="en-US" b="1" dirty="0"/>
              <a:t>the head over all things to the churc</a:t>
            </a:r>
            <a:r>
              <a:rPr lang="en-US" dirty="0"/>
              <a:t>h, 23 Which is his body, the fulness of him that </a:t>
            </a:r>
            <a:r>
              <a:rPr lang="en-US" dirty="0" err="1"/>
              <a:t>filleth</a:t>
            </a:r>
            <a:r>
              <a:rPr lang="en-US" dirty="0"/>
              <a:t> all in all.</a:t>
            </a:r>
          </a:p>
          <a:p>
            <a:r>
              <a:rPr lang="en-US" b="1" dirty="0"/>
              <a:t>Eph. 5:23 </a:t>
            </a:r>
            <a:r>
              <a:rPr lang="en-US" dirty="0"/>
              <a:t>- For the husband is the head of the wife, even as Christ is the head of the church: and he </a:t>
            </a:r>
            <a:r>
              <a:rPr lang="en-US" b="1" dirty="0"/>
              <a:t>is the </a:t>
            </a:r>
            <a:r>
              <a:rPr lang="en-US" b="1" dirty="0" err="1"/>
              <a:t>saviour</a:t>
            </a:r>
            <a:r>
              <a:rPr lang="en-US" b="1" dirty="0"/>
              <a:t> of the body</a:t>
            </a:r>
            <a:r>
              <a:rPr lang="en-US" dirty="0"/>
              <a:t>.</a:t>
            </a:r>
          </a:p>
          <a:p>
            <a:r>
              <a:rPr lang="en-US" b="1" dirty="0"/>
              <a:t>Acts 4:11-12 </a:t>
            </a:r>
            <a:r>
              <a:rPr lang="en-US" dirty="0"/>
              <a:t>- This is the stone which was set at </a:t>
            </a:r>
            <a:r>
              <a:rPr lang="en-US" dirty="0" err="1"/>
              <a:t>nought</a:t>
            </a:r>
            <a:r>
              <a:rPr lang="en-US" dirty="0"/>
              <a:t> of you builders, which is </a:t>
            </a:r>
            <a:r>
              <a:rPr lang="en-US" b="1" dirty="0"/>
              <a:t>become the head of the corner</a:t>
            </a:r>
            <a:r>
              <a:rPr lang="en-US" dirty="0"/>
              <a:t>. 12 Neither is there salvation in any other: for there is none other name under heaven given among men, whereby we must be saved.</a:t>
            </a:r>
          </a:p>
          <a:p>
            <a:r>
              <a:rPr lang="en-US" b="1" dirty="0"/>
              <a:t>1 Pet. 2:4-8 </a:t>
            </a:r>
            <a:r>
              <a:rPr lang="en-US" dirty="0"/>
              <a:t>- To whom coming, as unto a living stone, disallowed indeed of men, but chosen of God, and precious, 5 Ye also, as lively stones, are built up a spiritual house, an holy priesthood, to offer up spiritual sacrifices, acceptable to God by Jesus Christ. 6 Wherefore also it is contained in the scripture, Behold, I lay in Sion a </a:t>
            </a:r>
            <a:r>
              <a:rPr lang="en-US" b="1" dirty="0"/>
              <a:t>chief corner stone, elect, precious</a:t>
            </a:r>
            <a:r>
              <a:rPr lang="en-US" dirty="0"/>
              <a:t>: and he that believeth on him shall not be confounded. 7 Unto you therefore which believe he is precious: but unto them which be disobedient, the stone which the builders disallowed, the same is made the </a:t>
            </a:r>
            <a:r>
              <a:rPr lang="en-US" b="1" dirty="0"/>
              <a:t>head of the corner</a:t>
            </a:r>
            <a:r>
              <a:rPr lang="en-US" dirty="0"/>
              <a:t>, 8 And a stone of stumbling, and a rock of offence, even to them which stumble at the word, being disobedient: whereunto also they were appointed.</a:t>
            </a:r>
          </a:p>
          <a:p>
            <a:r>
              <a:rPr lang="en-US" b="1" dirty="0"/>
              <a:t>1 Cor. 3:11 </a:t>
            </a:r>
            <a:r>
              <a:rPr lang="en-US" dirty="0"/>
              <a:t>- or other </a:t>
            </a:r>
            <a:r>
              <a:rPr lang="en-US" b="1" dirty="0"/>
              <a:t>foundation</a:t>
            </a:r>
            <a:r>
              <a:rPr lang="en-US" dirty="0"/>
              <a:t> can no man lay than that is laid, </a:t>
            </a:r>
            <a:r>
              <a:rPr lang="en-US" b="1" dirty="0"/>
              <a:t>which is Jesus Christ</a:t>
            </a:r>
            <a:r>
              <a:rPr lang="en-US" dirty="0"/>
              <a:t>.</a:t>
            </a:r>
          </a:p>
          <a:p>
            <a:pPr defTabSz="966612">
              <a:defRPr/>
            </a:pPr>
            <a:r>
              <a:rPr lang="en-US" b="1" dirty="0"/>
              <a:t>Acts 4:12 </a:t>
            </a:r>
            <a:r>
              <a:rPr lang="en-US" dirty="0"/>
              <a:t>- 12 Neither is there salvation in any other: for there is none other name under heaven given among men, whereby we must be saved.</a:t>
            </a:r>
          </a:p>
          <a:p>
            <a:endParaRPr lang="en-US" dirty="0"/>
          </a:p>
        </p:txBody>
      </p:sp>
      <p:sp>
        <p:nvSpPr>
          <p:cNvPr id="4" name="Slide Number Placeholder 3"/>
          <p:cNvSpPr>
            <a:spLocks noGrp="1"/>
          </p:cNvSpPr>
          <p:nvPr>
            <p:ph type="sldNum" sz="quarter" idx="10"/>
          </p:nvPr>
        </p:nvSpPr>
        <p:spPr/>
        <p:txBody>
          <a:bodyPr/>
          <a:lstStyle/>
          <a:p>
            <a:fld id="{0AD7629B-A6CF-459F-92CA-9042629C5D7F}" type="slidenum">
              <a:rPr lang="en-US" smtClean="0"/>
              <a:t>8</a:t>
            </a:fld>
            <a:endParaRPr lang="en-US"/>
          </a:p>
        </p:txBody>
      </p:sp>
    </p:spTree>
    <p:extLst>
      <p:ext uri="{BB962C8B-B14F-4D97-AF65-F5344CB8AC3E}">
        <p14:creationId xmlns:p14="http://schemas.microsoft.com/office/powerpoint/2010/main" val="3388923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7:12 </a:t>
            </a:r>
            <a:r>
              <a:rPr lang="en-US" dirty="0"/>
              <a:t>- Therefore all things whatsoever ye would that men should do to you, </a:t>
            </a:r>
            <a:r>
              <a:rPr lang="en-US" b="1" dirty="0"/>
              <a:t>do ye even so to them</a:t>
            </a:r>
            <a:r>
              <a:rPr lang="en-US" dirty="0"/>
              <a:t>: for this is the law and the prophets.</a:t>
            </a:r>
          </a:p>
          <a:p>
            <a:r>
              <a:rPr lang="en-US" b="1" dirty="0"/>
              <a:t>Rom. 13:8-10 </a:t>
            </a:r>
            <a:r>
              <a:rPr lang="en-US" dirty="0"/>
              <a:t>-  Owe no man any thing, but to love one another: for he that loveth another hath fulfilled the law. 9 For this, Thou shalt not commit adultery, Thou shalt not kill, Thou shalt not steal, Thou shalt not bear false witness, Thou shalt not covet; and if there be any other commandment, it is briefly comprehended in this saying, namely, Thou shalt love thy </a:t>
            </a:r>
            <a:r>
              <a:rPr lang="en-US" dirty="0" err="1"/>
              <a:t>neighbour</a:t>
            </a:r>
            <a:r>
              <a:rPr lang="en-US" dirty="0"/>
              <a:t> as thyself. 10 </a:t>
            </a:r>
            <a:r>
              <a:rPr lang="en-US" b="1" dirty="0"/>
              <a:t>Love worketh no ill to his </a:t>
            </a:r>
            <a:r>
              <a:rPr lang="en-US" b="1" dirty="0" err="1"/>
              <a:t>neighbour</a:t>
            </a:r>
            <a:r>
              <a:rPr lang="en-US" b="1" dirty="0"/>
              <a:t>: </a:t>
            </a:r>
            <a:r>
              <a:rPr lang="en-US" dirty="0"/>
              <a:t>therefore love is the fulfilling of the law.</a:t>
            </a:r>
          </a:p>
          <a:p>
            <a:r>
              <a:rPr lang="en-US" b="1" dirty="0"/>
              <a:t>Matt. 22:34-40 </a:t>
            </a:r>
            <a:r>
              <a:rPr lang="en-US" dirty="0"/>
              <a:t>- 34 But when the Pharisees had heard that he had put the Sadducees to silence, they were gathered together. 35 Then one of them, which was a lawyer, asked him a question, tempting him, and saying, 36 Master, which is the great commandment in the law? 37  Jesus said unto him, Thou shalt love the Lord thy God with all thy heart, and with all thy soul, and with all thy mind. 38 This is the first and great commandment. 39 And the second is like unto it, Thou shalt love thy </a:t>
            </a:r>
            <a:r>
              <a:rPr lang="en-US" dirty="0" err="1"/>
              <a:t>neighbour</a:t>
            </a:r>
            <a:r>
              <a:rPr lang="en-US" dirty="0"/>
              <a:t> as thyself. 40 On these two commandments hang all the law and the prophets.</a:t>
            </a:r>
          </a:p>
        </p:txBody>
      </p:sp>
      <p:sp>
        <p:nvSpPr>
          <p:cNvPr id="4" name="Slide Number Placeholder 3"/>
          <p:cNvSpPr>
            <a:spLocks noGrp="1"/>
          </p:cNvSpPr>
          <p:nvPr>
            <p:ph type="sldNum" sz="quarter" idx="10"/>
          </p:nvPr>
        </p:nvSpPr>
        <p:spPr/>
        <p:txBody>
          <a:bodyPr/>
          <a:lstStyle/>
          <a:p>
            <a:fld id="{0AD7629B-A6CF-459F-92CA-9042629C5D7F}" type="slidenum">
              <a:rPr lang="en-US" smtClean="0"/>
              <a:t>9</a:t>
            </a:fld>
            <a:endParaRPr lang="en-US"/>
          </a:p>
        </p:txBody>
      </p:sp>
    </p:spTree>
    <p:extLst>
      <p:ext uri="{BB962C8B-B14F-4D97-AF65-F5344CB8AC3E}">
        <p14:creationId xmlns:p14="http://schemas.microsoft.com/office/powerpoint/2010/main" val="149777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7E09E86-CB1A-4D8B-A635-3E1E85DD36D1}" type="datetime1">
              <a:rPr lang="en-US" smtClean="0"/>
              <a:t>6/11/2018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"keep my words"</a:t>
            </a:r>
          </a:p>
        </p:txBody>
      </p:sp>
      <p:sp>
        <p:nvSpPr>
          <p:cNvPr id="29" name="Slide Number Placeholder 28"/>
          <p:cNvSpPr>
            <a:spLocks noGrp="1"/>
          </p:cNvSpPr>
          <p:nvPr>
            <p:ph type="sldNum" sz="quarter" idx="12"/>
          </p:nvPr>
        </p:nvSpPr>
        <p:spPr>
          <a:xfrm>
            <a:off x="1216152" y="6355080"/>
            <a:ext cx="1219200" cy="365760"/>
          </a:xfrm>
        </p:spPr>
        <p:txBody>
          <a:bodyPr/>
          <a:lstStyle/>
          <a:p>
            <a:fld id="{640AC649-6C80-4CE3-A6BE-E81573365AF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C0FCAD-1B52-4AD9-886A-4F701419E862}" type="datetime1">
              <a:rPr lang="en-US" smtClean="0"/>
              <a:t>6/11/2018</a:t>
            </a:fld>
            <a:endParaRPr lang="en-US"/>
          </a:p>
        </p:txBody>
      </p:sp>
      <p:sp>
        <p:nvSpPr>
          <p:cNvPr id="5" name="Footer Placeholder 4"/>
          <p:cNvSpPr>
            <a:spLocks noGrp="1"/>
          </p:cNvSpPr>
          <p:nvPr>
            <p:ph type="ftr" sz="quarter" idx="11"/>
          </p:nvPr>
        </p:nvSpPr>
        <p:spPr/>
        <p:txBody>
          <a:bodyPr/>
          <a:lstStyle/>
          <a:p>
            <a:r>
              <a:rPr lang="en-US"/>
              <a:t>"keep my words"</a:t>
            </a:r>
          </a:p>
        </p:txBody>
      </p:sp>
      <p:sp>
        <p:nvSpPr>
          <p:cNvPr id="6" name="Slide Number Placeholder 5"/>
          <p:cNvSpPr>
            <a:spLocks noGrp="1"/>
          </p:cNvSpPr>
          <p:nvPr>
            <p:ph type="sldNum" sz="quarter" idx="12"/>
          </p:nvPr>
        </p:nvSpPr>
        <p:spPr/>
        <p:txBody>
          <a:bodyPr/>
          <a:lstStyle/>
          <a:p>
            <a:fld id="{640AC649-6C80-4CE3-A6BE-E81573365AF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2EB231-794A-4646-AA9C-2DE790B0DF6B}" type="datetime1">
              <a:rPr lang="en-US" smtClean="0"/>
              <a:t>6/11/2018</a:t>
            </a:fld>
            <a:endParaRPr lang="en-US"/>
          </a:p>
        </p:txBody>
      </p:sp>
      <p:sp>
        <p:nvSpPr>
          <p:cNvPr id="5" name="Footer Placeholder 4"/>
          <p:cNvSpPr>
            <a:spLocks noGrp="1"/>
          </p:cNvSpPr>
          <p:nvPr>
            <p:ph type="ftr" sz="quarter" idx="11"/>
          </p:nvPr>
        </p:nvSpPr>
        <p:spPr/>
        <p:txBody>
          <a:bodyPr/>
          <a:lstStyle/>
          <a:p>
            <a:r>
              <a:rPr lang="en-US"/>
              <a:t>"keep my words"</a:t>
            </a:r>
          </a:p>
        </p:txBody>
      </p:sp>
      <p:sp>
        <p:nvSpPr>
          <p:cNvPr id="6" name="Slide Number Placeholder 5"/>
          <p:cNvSpPr>
            <a:spLocks noGrp="1"/>
          </p:cNvSpPr>
          <p:nvPr>
            <p:ph type="sldNum" sz="quarter" idx="12"/>
          </p:nvPr>
        </p:nvSpPr>
        <p:spPr/>
        <p:txBody>
          <a:bodyPr/>
          <a:lstStyle/>
          <a:p>
            <a:fld id="{640AC649-6C80-4CE3-A6BE-E81573365AF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90F07671-96CA-403C-ABF6-6C709558676D}" type="datetime1">
              <a:rPr lang="en-US" smtClean="0"/>
              <a:t>6/11/2018</a:t>
            </a:fld>
            <a:endParaRPr lang="en-US"/>
          </a:p>
        </p:txBody>
      </p:sp>
      <p:sp>
        <p:nvSpPr>
          <p:cNvPr id="19" name="Slide Number Placeholder 18"/>
          <p:cNvSpPr>
            <a:spLocks noGrp="1"/>
          </p:cNvSpPr>
          <p:nvPr>
            <p:ph type="sldNum" sz="quarter" idx="15"/>
          </p:nvPr>
        </p:nvSpPr>
        <p:spPr/>
        <p:txBody>
          <a:bodyPr/>
          <a:lstStyle/>
          <a:p>
            <a:fld id="{258E7B10-8845-4DEF-B656-D7934EAE4603}" type="slidenum">
              <a:rPr lang="en-US" smtClean="0"/>
              <a:t>‹#›</a:t>
            </a:fld>
            <a:endParaRPr lang="en-US"/>
          </a:p>
        </p:txBody>
      </p:sp>
      <p:sp>
        <p:nvSpPr>
          <p:cNvPr id="21" name="Footer Placeholder 20"/>
          <p:cNvSpPr>
            <a:spLocks noGrp="1"/>
          </p:cNvSpPr>
          <p:nvPr>
            <p:ph type="ftr" sz="quarter" idx="16"/>
          </p:nvPr>
        </p:nvSpPr>
        <p:spPr/>
        <p:txBody>
          <a:bodyPr/>
          <a:lstStyle/>
          <a:p>
            <a:r>
              <a:rPr lang="en-US"/>
              <a:t>"keep my words"</a:t>
            </a:r>
          </a:p>
        </p:txBody>
      </p:sp>
      <p:sp>
        <p:nvSpPr>
          <p:cNvPr id="8" name="Title 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588041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8B2C22F-F19B-4582-9586-765A49B44695}" type="datetime1">
              <a:rPr lang="en-US" smtClean="0"/>
              <a:t>6/11/2018</a:t>
            </a:fld>
            <a:endParaRPr lang="en-US"/>
          </a:p>
        </p:txBody>
      </p:sp>
      <p:sp>
        <p:nvSpPr>
          <p:cNvPr id="5" name="Footer Placeholder 4"/>
          <p:cNvSpPr>
            <a:spLocks noGrp="1"/>
          </p:cNvSpPr>
          <p:nvPr>
            <p:ph type="ftr" sz="quarter" idx="11"/>
          </p:nvPr>
        </p:nvSpPr>
        <p:spPr/>
        <p:txBody>
          <a:bodyPr/>
          <a:lstStyle/>
          <a:p>
            <a:r>
              <a:rPr lang="en-US"/>
              <a:t>"keep my words"</a:t>
            </a:r>
          </a:p>
        </p:txBody>
      </p:sp>
      <p:sp>
        <p:nvSpPr>
          <p:cNvPr id="6" name="Slide Number Placeholder 5"/>
          <p:cNvSpPr>
            <a:spLocks noGrp="1"/>
          </p:cNvSpPr>
          <p:nvPr>
            <p:ph type="sldNum" sz="quarter" idx="12"/>
          </p:nvPr>
        </p:nvSpPr>
        <p:spPr/>
        <p:txBody>
          <a:bodyPr/>
          <a:lstStyle/>
          <a:p>
            <a:fld id="{640AC649-6C80-4CE3-A6BE-E81573365AF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A65D522-C16A-42D7-AB24-2BD3E1103176}" type="datetime1">
              <a:rPr lang="en-US" smtClean="0"/>
              <a:t>6/11/2018</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"keep my words"</a:t>
            </a:r>
          </a:p>
        </p:txBody>
      </p:sp>
      <p:sp>
        <p:nvSpPr>
          <p:cNvPr id="6" name="Slide Number Placeholder 5"/>
          <p:cNvSpPr>
            <a:spLocks noGrp="1"/>
          </p:cNvSpPr>
          <p:nvPr>
            <p:ph type="sldNum" sz="quarter" idx="12"/>
          </p:nvPr>
        </p:nvSpPr>
        <p:spPr>
          <a:xfrm>
            <a:off x="1069848" y="6355080"/>
            <a:ext cx="1520952" cy="365760"/>
          </a:xfrm>
        </p:spPr>
        <p:txBody>
          <a:bodyPr/>
          <a:lstStyle/>
          <a:p>
            <a:fld id="{640AC649-6C80-4CE3-A6BE-E81573365AF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2DF4F2E-C7DC-4C62-92FB-9C3F0E937E91}" type="datetime1">
              <a:rPr lang="en-US" smtClean="0"/>
              <a:t>6/11/2018</a:t>
            </a:fld>
            <a:endParaRPr lang="en-US"/>
          </a:p>
        </p:txBody>
      </p:sp>
      <p:sp>
        <p:nvSpPr>
          <p:cNvPr id="6" name="Footer Placeholder 5"/>
          <p:cNvSpPr>
            <a:spLocks noGrp="1"/>
          </p:cNvSpPr>
          <p:nvPr>
            <p:ph type="ftr" sz="quarter" idx="11"/>
          </p:nvPr>
        </p:nvSpPr>
        <p:spPr/>
        <p:txBody>
          <a:bodyPr/>
          <a:lstStyle/>
          <a:p>
            <a:r>
              <a:rPr lang="en-US"/>
              <a:t>"keep my words"</a:t>
            </a:r>
          </a:p>
        </p:txBody>
      </p:sp>
      <p:sp>
        <p:nvSpPr>
          <p:cNvPr id="7" name="Slide Number Placeholder 6"/>
          <p:cNvSpPr>
            <a:spLocks noGrp="1"/>
          </p:cNvSpPr>
          <p:nvPr>
            <p:ph type="sldNum" sz="quarter" idx="12"/>
          </p:nvPr>
        </p:nvSpPr>
        <p:spPr/>
        <p:txBody>
          <a:bodyPr/>
          <a:lstStyle/>
          <a:p>
            <a:fld id="{640AC649-6C80-4CE3-A6BE-E81573365AF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737D8BF-5B8B-4E48-ABF9-C87AB0B16147}" type="datetime1">
              <a:rPr lang="en-US" smtClean="0"/>
              <a:t>6/11/2018</a:t>
            </a:fld>
            <a:endParaRPr lang="en-US"/>
          </a:p>
        </p:txBody>
      </p:sp>
      <p:sp>
        <p:nvSpPr>
          <p:cNvPr id="8" name="Footer Placeholder 7"/>
          <p:cNvSpPr>
            <a:spLocks noGrp="1"/>
          </p:cNvSpPr>
          <p:nvPr>
            <p:ph type="ftr" sz="quarter" idx="11"/>
          </p:nvPr>
        </p:nvSpPr>
        <p:spPr/>
        <p:txBody>
          <a:bodyPr/>
          <a:lstStyle/>
          <a:p>
            <a:r>
              <a:rPr lang="en-US"/>
              <a:t>"keep my words"</a:t>
            </a:r>
          </a:p>
        </p:txBody>
      </p:sp>
      <p:sp>
        <p:nvSpPr>
          <p:cNvPr id="9" name="Slide Number Placeholder 8"/>
          <p:cNvSpPr>
            <a:spLocks noGrp="1"/>
          </p:cNvSpPr>
          <p:nvPr>
            <p:ph type="sldNum" sz="quarter" idx="12"/>
          </p:nvPr>
        </p:nvSpPr>
        <p:spPr/>
        <p:txBody>
          <a:bodyPr/>
          <a:lstStyle/>
          <a:p>
            <a:fld id="{640AC649-6C80-4CE3-A6BE-E81573365AF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E1642F5-F7A5-4E11-ACFC-985A954443D7}" type="datetime1">
              <a:rPr lang="en-US" smtClean="0"/>
              <a:t>6/11/2018</a:t>
            </a:fld>
            <a:endParaRPr lang="en-US"/>
          </a:p>
        </p:txBody>
      </p:sp>
      <p:sp>
        <p:nvSpPr>
          <p:cNvPr id="4" name="Footer Placeholder 3"/>
          <p:cNvSpPr>
            <a:spLocks noGrp="1"/>
          </p:cNvSpPr>
          <p:nvPr>
            <p:ph type="ftr" sz="quarter" idx="11"/>
          </p:nvPr>
        </p:nvSpPr>
        <p:spPr/>
        <p:txBody>
          <a:bodyPr/>
          <a:lstStyle/>
          <a:p>
            <a:r>
              <a:rPr lang="en-US"/>
              <a:t>"keep my words"</a:t>
            </a:r>
          </a:p>
        </p:txBody>
      </p:sp>
      <p:sp>
        <p:nvSpPr>
          <p:cNvPr id="5" name="Slide Number Placeholder 4"/>
          <p:cNvSpPr>
            <a:spLocks noGrp="1"/>
          </p:cNvSpPr>
          <p:nvPr>
            <p:ph type="sldNum" sz="quarter" idx="12"/>
          </p:nvPr>
        </p:nvSpPr>
        <p:spPr/>
        <p:txBody>
          <a:bodyPr/>
          <a:lstStyle/>
          <a:p>
            <a:fld id="{640AC649-6C80-4CE3-A6BE-E81573365AF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33CC3-8179-44EB-9B02-2C25DA65262B}" type="datetime1">
              <a:rPr lang="en-US" smtClean="0"/>
              <a:t>6/11/2018</a:t>
            </a:fld>
            <a:endParaRPr lang="en-US"/>
          </a:p>
        </p:txBody>
      </p:sp>
      <p:sp>
        <p:nvSpPr>
          <p:cNvPr id="3" name="Footer Placeholder 2"/>
          <p:cNvSpPr>
            <a:spLocks noGrp="1"/>
          </p:cNvSpPr>
          <p:nvPr>
            <p:ph type="ftr" sz="quarter" idx="11"/>
          </p:nvPr>
        </p:nvSpPr>
        <p:spPr/>
        <p:txBody>
          <a:bodyPr/>
          <a:lstStyle/>
          <a:p>
            <a:r>
              <a:rPr lang="en-US"/>
              <a:t>"keep my words"</a:t>
            </a:r>
          </a:p>
        </p:txBody>
      </p:sp>
      <p:sp>
        <p:nvSpPr>
          <p:cNvPr id="4" name="Slide Number Placeholder 3"/>
          <p:cNvSpPr>
            <a:spLocks noGrp="1"/>
          </p:cNvSpPr>
          <p:nvPr>
            <p:ph type="sldNum" sz="quarter" idx="12"/>
          </p:nvPr>
        </p:nvSpPr>
        <p:spPr/>
        <p:txBody>
          <a:bodyPr/>
          <a:lstStyle/>
          <a:p>
            <a:fld id="{640AC649-6C80-4CE3-A6BE-E81573365AF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526D1F8-093D-4CB8-9B60-3E591369FC0F}" type="datetime1">
              <a:rPr lang="en-US" smtClean="0"/>
              <a:t>6/11/2018</a:t>
            </a:fld>
            <a:endParaRPr lang="en-US"/>
          </a:p>
        </p:txBody>
      </p:sp>
      <p:sp>
        <p:nvSpPr>
          <p:cNvPr id="6" name="Footer Placeholder 5"/>
          <p:cNvSpPr>
            <a:spLocks noGrp="1"/>
          </p:cNvSpPr>
          <p:nvPr>
            <p:ph type="ftr" sz="quarter" idx="11"/>
          </p:nvPr>
        </p:nvSpPr>
        <p:spPr/>
        <p:txBody>
          <a:bodyPr/>
          <a:lstStyle/>
          <a:p>
            <a:r>
              <a:rPr lang="en-US"/>
              <a:t>"keep my words"</a:t>
            </a:r>
          </a:p>
        </p:txBody>
      </p:sp>
      <p:sp>
        <p:nvSpPr>
          <p:cNvPr id="7" name="Slide Number Placeholder 6"/>
          <p:cNvSpPr>
            <a:spLocks noGrp="1"/>
          </p:cNvSpPr>
          <p:nvPr>
            <p:ph type="sldNum" sz="quarter" idx="12"/>
          </p:nvPr>
        </p:nvSpPr>
        <p:spPr/>
        <p:txBody>
          <a:bodyPr/>
          <a:lstStyle/>
          <a:p>
            <a:fld id="{640AC649-6C80-4CE3-A6BE-E81573365AF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365FE4F-BF67-4AC6-B7DB-99B358905384}" type="datetime1">
              <a:rPr lang="en-US" smtClean="0"/>
              <a:t>6/11/2018</a:t>
            </a:fld>
            <a:endParaRPr lang="en-US"/>
          </a:p>
        </p:txBody>
      </p:sp>
      <p:sp>
        <p:nvSpPr>
          <p:cNvPr id="6" name="Footer Placeholder 5"/>
          <p:cNvSpPr>
            <a:spLocks noGrp="1"/>
          </p:cNvSpPr>
          <p:nvPr>
            <p:ph type="ftr" sz="quarter" idx="11"/>
          </p:nvPr>
        </p:nvSpPr>
        <p:spPr/>
        <p:txBody>
          <a:bodyPr/>
          <a:lstStyle/>
          <a:p>
            <a:r>
              <a:rPr lang="en-US"/>
              <a:t>"keep my words"</a:t>
            </a:r>
          </a:p>
        </p:txBody>
      </p:sp>
      <p:sp>
        <p:nvSpPr>
          <p:cNvPr id="7" name="Slide Number Placeholder 6"/>
          <p:cNvSpPr>
            <a:spLocks noGrp="1"/>
          </p:cNvSpPr>
          <p:nvPr>
            <p:ph type="sldNum" sz="quarter" idx="12"/>
          </p:nvPr>
        </p:nvSpPr>
        <p:spPr/>
        <p:txBody>
          <a:bodyPr/>
          <a:lstStyle/>
          <a:p>
            <a:fld id="{640AC649-6C80-4CE3-A6BE-E81573365AF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94E9E0F-C825-44DA-918F-7D198A523078}" type="datetime1">
              <a:rPr lang="en-US" smtClean="0"/>
              <a:t>6/11/2018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"keep my words"</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40AC649-6C80-4CE3-A6BE-E81573365AF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762828"/>
            <a:ext cx="7086600" cy="1198626"/>
          </a:xfrm>
        </p:spPr>
        <p:txBody>
          <a:bodyPr>
            <a:noAutofit/>
          </a:bodyPr>
          <a:lstStyle/>
          <a:p>
            <a:r>
              <a:rPr lang="en-US" sz="6000" b="1" i="1" dirty="0"/>
              <a:t>“keep my words”</a:t>
            </a:r>
          </a:p>
        </p:txBody>
      </p:sp>
      <p:sp>
        <p:nvSpPr>
          <p:cNvPr id="3" name="Subtitle 2"/>
          <p:cNvSpPr>
            <a:spLocks noGrp="1"/>
          </p:cNvSpPr>
          <p:nvPr>
            <p:ph type="subTitle" idx="1"/>
          </p:nvPr>
        </p:nvSpPr>
        <p:spPr/>
        <p:txBody>
          <a:bodyPr>
            <a:normAutofit/>
          </a:bodyPr>
          <a:lstStyle/>
          <a:p>
            <a:r>
              <a:rPr lang="en-US" sz="2800" b="1" dirty="0"/>
              <a:t>John 14:23-24</a:t>
            </a:r>
          </a:p>
        </p:txBody>
      </p:sp>
      <p:sp>
        <p:nvSpPr>
          <p:cNvPr id="18" name="Rectangle 17">
            <a:extLst>
              <a:ext uri="{FF2B5EF4-FFF2-40B4-BE49-F238E27FC236}">
                <a16:creationId xmlns:a16="http://schemas.microsoft.com/office/drawing/2014/main" id="{A29564BC-238C-44DD-B5AC-D82A3745334F}"/>
              </a:ext>
            </a:extLst>
          </p:cNvPr>
          <p:cNvSpPr/>
          <p:nvPr/>
        </p:nvSpPr>
        <p:spPr>
          <a:xfrm>
            <a:off x="0" y="0"/>
            <a:ext cx="9144000" cy="30951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close up of text on a white background&#10;&#10;Description generated with very high confidence">
            <a:extLst>
              <a:ext uri="{FF2B5EF4-FFF2-40B4-BE49-F238E27FC236}">
                <a16:creationId xmlns:a16="http://schemas.microsoft.com/office/drawing/2014/main" id="{3BC947C9-68F0-43B3-A800-3F05E10C5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83562"/>
            <a:ext cx="7391400" cy="2528048"/>
          </a:xfrm>
          <a:prstGeom prst="rect">
            <a:avLst/>
          </a:prstGeom>
          <a:ln>
            <a:noFill/>
          </a:ln>
          <a:effectLst>
            <a:softEdge rad="112500"/>
          </a:effectLst>
        </p:spPr>
      </p:pic>
    </p:spTree>
    <p:extLst>
      <p:ext uri="{BB962C8B-B14F-4D97-AF65-F5344CB8AC3E}">
        <p14:creationId xmlns:p14="http://schemas.microsoft.com/office/powerpoint/2010/main" val="114088060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10</a:t>
            </a:fld>
            <a:endParaRPr lang="en-US"/>
          </a:p>
        </p:txBody>
      </p:sp>
      <p:sp>
        <p:nvSpPr>
          <p:cNvPr id="4" name="Content Placeholder 3"/>
          <p:cNvSpPr>
            <a:spLocks noGrp="1"/>
          </p:cNvSpPr>
          <p:nvPr>
            <p:ph sz="quarter" idx="1"/>
          </p:nvPr>
        </p:nvSpPr>
        <p:spPr>
          <a:xfrm>
            <a:off x="457200" y="1219200"/>
            <a:ext cx="8153400" cy="5137150"/>
          </a:xfrm>
        </p:spPr>
        <p:txBody>
          <a:bodyPr>
            <a:normAutofit fontScale="85000" lnSpcReduction="20000"/>
          </a:bodyPr>
          <a:lstStyle/>
          <a:p>
            <a:r>
              <a:rPr lang="en-US" sz="3800" b="1" i="1" dirty="0">
                <a:solidFill>
                  <a:srgbClr val="FF0000"/>
                </a:solidFill>
              </a:rPr>
              <a:t>“…every idle word…give account…” </a:t>
            </a:r>
            <a:endParaRPr lang="en-US" sz="3800" dirty="0"/>
          </a:p>
          <a:p>
            <a:pPr lvl="1"/>
            <a:r>
              <a:rPr lang="en-US" sz="2800" dirty="0"/>
              <a:t>Matthew 12:36, 37</a:t>
            </a:r>
          </a:p>
          <a:p>
            <a:r>
              <a:rPr lang="en-US" sz="3100" dirty="0"/>
              <a:t>Jesus warns about useless speaking</a:t>
            </a:r>
          </a:p>
          <a:p>
            <a:pPr lvl="1"/>
            <a:r>
              <a:rPr lang="en-US" sz="2800" b="1" i="1" dirty="0"/>
              <a:t>“idle word” </a:t>
            </a:r>
            <a:r>
              <a:rPr lang="en-US" sz="2800" dirty="0"/>
              <a:t>- </a:t>
            </a:r>
            <a:r>
              <a:rPr lang="en-US" sz="2800" i="1" dirty="0"/>
              <a:t>This literally means a vain, thoughtless, useless word, that accomplishes no good. Here it means, evidently, </a:t>
            </a:r>
            <a:r>
              <a:rPr lang="en-US" sz="2800" b="1" i="1" dirty="0"/>
              <a:t>wicked</a:t>
            </a:r>
            <a:r>
              <a:rPr lang="en-US" sz="2800" i="1" dirty="0"/>
              <a:t> and injurious, false and malicious; for such were the words which they (Pharisees) had spoken</a:t>
            </a:r>
            <a:r>
              <a:rPr lang="en-US" sz="2800" dirty="0"/>
              <a:t>” - </a:t>
            </a:r>
            <a:r>
              <a:rPr lang="en-US" sz="2600" b="1" i="1" dirty="0"/>
              <a:t>Barnes Notes</a:t>
            </a:r>
          </a:p>
          <a:p>
            <a:pPr lvl="1"/>
            <a:r>
              <a:rPr lang="en-US" sz="2800" dirty="0"/>
              <a:t>James 3:3-12</a:t>
            </a:r>
          </a:p>
          <a:p>
            <a:pPr lvl="1"/>
            <a:r>
              <a:rPr lang="en-US" sz="2800" dirty="0"/>
              <a:t>Matthew 12:31-35</a:t>
            </a:r>
          </a:p>
          <a:p>
            <a:r>
              <a:rPr lang="en-US" sz="3100" dirty="0"/>
              <a:t>We will be judged by our words - vs. 37</a:t>
            </a:r>
          </a:p>
          <a:p>
            <a:pPr lvl="1"/>
            <a:r>
              <a:rPr lang="en-US" sz="2800" dirty="0"/>
              <a:t>Proverbs 12:13; 13:3; 21:23</a:t>
            </a:r>
          </a:p>
          <a:p>
            <a:r>
              <a:rPr lang="en-US" sz="3100" dirty="0"/>
              <a:t>Must speak </a:t>
            </a:r>
            <a:r>
              <a:rPr lang="en-US" sz="3100" b="1" i="1" dirty="0"/>
              <a:t>“the words of truth and soberness”</a:t>
            </a:r>
          </a:p>
          <a:p>
            <a:pPr lvl="1"/>
            <a:r>
              <a:rPr lang="en-US" sz="2800" dirty="0"/>
              <a:t>Acts 26:24-25; 1 Peter 4:11; 2 Timothy 4:2-4</a:t>
            </a:r>
          </a:p>
          <a:p>
            <a:pPr marL="0" indent="0">
              <a:buNone/>
            </a:pPr>
            <a:endParaRPr lang="en-US" dirty="0"/>
          </a:p>
        </p:txBody>
      </p:sp>
      <p:sp>
        <p:nvSpPr>
          <p:cNvPr id="5" name="Footer Placeholder 4">
            <a:extLst>
              <a:ext uri="{FF2B5EF4-FFF2-40B4-BE49-F238E27FC236}">
                <a16:creationId xmlns:a16="http://schemas.microsoft.com/office/drawing/2014/main" id="{71FDEC91-3765-42EA-8AC5-A311CCEF757E}"/>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50960459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100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11</a:t>
            </a:fld>
            <a:endParaRPr lang="en-US"/>
          </a:p>
        </p:txBody>
      </p:sp>
      <p:sp>
        <p:nvSpPr>
          <p:cNvPr id="4" name="Content Placeholder 3"/>
          <p:cNvSpPr>
            <a:spLocks noGrp="1"/>
          </p:cNvSpPr>
          <p:nvPr>
            <p:ph sz="quarter" idx="1"/>
          </p:nvPr>
        </p:nvSpPr>
        <p:spPr>
          <a:xfrm>
            <a:off x="457200" y="1219200"/>
            <a:ext cx="8229600" cy="5137150"/>
          </a:xfrm>
        </p:spPr>
        <p:txBody>
          <a:bodyPr>
            <a:normAutofit/>
          </a:bodyPr>
          <a:lstStyle/>
          <a:p>
            <a:r>
              <a:rPr lang="en-US" sz="3200" b="1" i="1" dirty="0">
                <a:solidFill>
                  <a:srgbClr val="FF0000"/>
                </a:solidFill>
              </a:rPr>
              <a:t>“…be as little children…”  </a:t>
            </a:r>
            <a:r>
              <a:rPr lang="en-US" sz="3200" dirty="0"/>
              <a:t>-</a:t>
            </a:r>
            <a:r>
              <a:rPr lang="en-US" sz="3200" b="1" i="1" dirty="0"/>
              <a:t> </a:t>
            </a:r>
            <a:r>
              <a:rPr lang="en-US" sz="3200" dirty="0"/>
              <a:t>Matthew 18:3</a:t>
            </a:r>
          </a:p>
          <a:p>
            <a:pPr lvl="1"/>
            <a:r>
              <a:rPr lang="en-US" dirty="0"/>
              <a:t>Luke 18:16; 1 Peter 2:2</a:t>
            </a:r>
          </a:p>
          <a:p>
            <a:r>
              <a:rPr lang="en-US" dirty="0"/>
              <a:t>Jesus teaches humility in this illustration</a:t>
            </a:r>
          </a:p>
          <a:p>
            <a:pPr lvl="1"/>
            <a:r>
              <a:rPr lang="en-US" sz="2400" i="1" dirty="0"/>
              <a:t>“Children are, to a great extent, destitute of ambition, pride, and haughtiness. They are characteristically humble and teachable. By requiring his disciples to be like them, he did not intend to express any opinion about the native moral character of children, but simply that in these respects they should become like them. They should lay aside their ambitious views, and pride, and be willing to occupy their proper station--a very lowly one” </a:t>
            </a:r>
            <a:r>
              <a:rPr lang="en-US" sz="2400" b="1" i="1" dirty="0"/>
              <a:t>- Barnes</a:t>
            </a:r>
          </a:p>
          <a:p>
            <a:r>
              <a:rPr lang="en-US" dirty="0"/>
              <a:t>To be as children in humility but as men in understanding</a:t>
            </a:r>
          </a:p>
          <a:p>
            <a:pPr lvl="1"/>
            <a:r>
              <a:rPr lang="en-US" dirty="0"/>
              <a:t>1 Corinthians 14:20; Ephesians 4:14-15</a:t>
            </a:r>
          </a:p>
          <a:p>
            <a:pPr lvl="1"/>
            <a:endParaRPr lang="en-US" dirty="0"/>
          </a:p>
          <a:p>
            <a:pPr lvl="1"/>
            <a:endParaRPr lang="en-US" dirty="0"/>
          </a:p>
          <a:p>
            <a:pPr marL="0" indent="0">
              <a:buNone/>
            </a:pPr>
            <a:endParaRPr lang="en-US" dirty="0"/>
          </a:p>
        </p:txBody>
      </p:sp>
      <p:sp>
        <p:nvSpPr>
          <p:cNvPr id="5" name="Footer Placeholder 4">
            <a:extLst>
              <a:ext uri="{FF2B5EF4-FFF2-40B4-BE49-F238E27FC236}">
                <a16:creationId xmlns:a16="http://schemas.microsoft.com/office/drawing/2014/main" id="{9441606E-F3F0-4CF9-8EEC-837652FF06AF}"/>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62669522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250"/>
                                        <p:tgtEl>
                                          <p:spTgt spid="4">
                                            <p:txEl>
                                              <p:pRg st="4" end="4"/>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12</a:t>
            </a:fld>
            <a:endParaRPr lang="en-US"/>
          </a:p>
        </p:txBody>
      </p:sp>
      <p:sp>
        <p:nvSpPr>
          <p:cNvPr id="4" name="Content Placeholder 3"/>
          <p:cNvSpPr>
            <a:spLocks noGrp="1"/>
          </p:cNvSpPr>
          <p:nvPr>
            <p:ph sz="quarter" idx="1"/>
          </p:nvPr>
        </p:nvSpPr>
        <p:spPr>
          <a:xfrm>
            <a:off x="806123" y="1281430"/>
            <a:ext cx="8305800" cy="5213350"/>
          </a:xfrm>
        </p:spPr>
        <p:txBody>
          <a:bodyPr>
            <a:normAutofit/>
          </a:bodyPr>
          <a:lstStyle/>
          <a:p>
            <a:r>
              <a:rPr lang="en-US" sz="3200" b="1" i="1" dirty="0">
                <a:solidFill>
                  <a:srgbClr val="FF0000"/>
                </a:solidFill>
              </a:rPr>
              <a:t>“…if thy brother trespass against thee…” </a:t>
            </a:r>
          </a:p>
          <a:p>
            <a:pPr lvl="1"/>
            <a:r>
              <a:rPr lang="en-US" sz="2600" dirty="0"/>
              <a:t>Matthew 18:15-17</a:t>
            </a:r>
          </a:p>
          <a:p>
            <a:pPr lvl="2"/>
            <a:r>
              <a:rPr lang="en-US" sz="2400" dirty="0"/>
              <a:t>Luke 17:3-4</a:t>
            </a:r>
          </a:p>
          <a:p>
            <a:r>
              <a:rPr lang="en-US" sz="2800" dirty="0"/>
              <a:t>Jesus taught the </a:t>
            </a:r>
            <a:r>
              <a:rPr lang="en-US" sz="2800" b="1" dirty="0"/>
              <a:t>Divine order </a:t>
            </a:r>
            <a:r>
              <a:rPr lang="en-US" sz="2800" dirty="0"/>
              <a:t>to resolve difficulties</a:t>
            </a:r>
          </a:p>
          <a:p>
            <a:pPr lvl="1"/>
            <a:r>
              <a:rPr lang="en-US" sz="2600" dirty="0"/>
              <a:t>Go and tell him his fault - between him and thee alone</a:t>
            </a:r>
          </a:p>
          <a:p>
            <a:pPr lvl="2"/>
            <a:r>
              <a:rPr lang="en-US" sz="2300" dirty="0"/>
              <a:t>You have gained him if he will hear you</a:t>
            </a:r>
          </a:p>
          <a:p>
            <a:pPr lvl="1"/>
            <a:r>
              <a:rPr lang="en-US" sz="2600" dirty="0"/>
              <a:t>If he does not hear, take 2 or 3 witnesses</a:t>
            </a:r>
          </a:p>
          <a:p>
            <a:pPr lvl="1"/>
            <a:r>
              <a:rPr lang="en-US" sz="2600" dirty="0"/>
              <a:t>If he does not here them, then tell to the church</a:t>
            </a:r>
          </a:p>
          <a:p>
            <a:pPr lvl="1"/>
            <a:r>
              <a:rPr lang="en-US" sz="2600" dirty="0"/>
              <a:t>If he refuses to hear the church, let him be as a heathen or a publican - reject him</a:t>
            </a:r>
          </a:p>
        </p:txBody>
      </p:sp>
      <p:sp>
        <p:nvSpPr>
          <p:cNvPr id="5" name="Footer Placeholder 4">
            <a:extLst>
              <a:ext uri="{FF2B5EF4-FFF2-40B4-BE49-F238E27FC236}">
                <a16:creationId xmlns:a16="http://schemas.microsoft.com/office/drawing/2014/main" id="{23AF52DC-B823-4FDB-BC03-C51E32BDC388}"/>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32469107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250"/>
                                        <p:tgtEl>
                                          <p:spTgt spid="4">
                                            <p:txEl>
                                              <p:pRg st="4" end="4"/>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25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125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13</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“…more blessed to give…”  </a:t>
            </a:r>
            <a:r>
              <a:rPr lang="en-US" sz="3200" dirty="0"/>
              <a:t>- Acts 20:35</a:t>
            </a:r>
          </a:p>
          <a:p>
            <a:pPr lvl="1"/>
            <a:r>
              <a:rPr lang="en-US" sz="2400" dirty="0"/>
              <a:t>Ephesians 4:28; Proverbs 22:16</a:t>
            </a:r>
          </a:p>
          <a:p>
            <a:r>
              <a:rPr lang="en-US" dirty="0"/>
              <a:t>Apostles of Christ commanded &amp; commended giving</a:t>
            </a:r>
          </a:p>
          <a:p>
            <a:pPr lvl="1"/>
            <a:r>
              <a:rPr lang="en-US" sz="2400" dirty="0"/>
              <a:t>1 Corinthians 16:1-2</a:t>
            </a:r>
          </a:p>
          <a:p>
            <a:pPr lvl="1"/>
            <a:r>
              <a:rPr lang="en-US" sz="2400" dirty="0"/>
              <a:t>2 Corinthians 8:1-5; 9:1-7</a:t>
            </a:r>
          </a:p>
          <a:p>
            <a:pPr marL="0" indent="0">
              <a:buNone/>
            </a:pPr>
            <a:endParaRPr lang="en-US" dirty="0"/>
          </a:p>
          <a:p>
            <a:pPr marL="0" indent="0">
              <a:buNone/>
            </a:pPr>
            <a:endParaRPr lang="en-US" dirty="0"/>
          </a:p>
        </p:txBody>
      </p:sp>
      <p:sp>
        <p:nvSpPr>
          <p:cNvPr id="5" name="Footer Placeholder 4">
            <a:extLst>
              <a:ext uri="{FF2B5EF4-FFF2-40B4-BE49-F238E27FC236}">
                <a16:creationId xmlns:a16="http://schemas.microsoft.com/office/drawing/2014/main" id="{74C1E5C8-C6E5-4449-9128-8530E1EEAF3D}"/>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82051635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14</a:t>
            </a:fld>
            <a:endParaRPr lang="en-US"/>
          </a:p>
        </p:txBody>
      </p:sp>
      <p:sp>
        <p:nvSpPr>
          <p:cNvPr id="4" name="Content Placeholder 3"/>
          <p:cNvSpPr>
            <a:spLocks noGrp="1"/>
          </p:cNvSpPr>
          <p:nvPr>
            <p:ph sz="quarter" idx="1"/>
          </p:nvPr>
        </p:nvSpPr>
        <p:spPr>
          <a:xfrm>
            <a:off x="457200" y="1219200"/>
            <a:ext cx="8458200" cy="4937760"/>
          </a:xfrm>
        </p:spPr>
        <p:txBody>
          <a:bodyPr/>
          <a:lstStyle/>
          <a:p>
            <a:r>
              <a:rPr lang="en-US" sz="3200" b="1" i="1" dirty="0">
                <a:solidFill>
                  <a:srgbClr val="FF0000"/>
                </a:solidFill>
              </a:rPr>
              <a:t>“…be thou faithful unto death…”  </a:t>
            </a:r>
            <a:r>
              <a:rPr lang="en-US" sz="3200" dirty="0"/>
              <a:t>-</a:t>
            </a:r>
            <a:r>
              <a:rPr lang="en-US" sz="3200" b="1" i="1" dirty="0"/>
              <a:t> </a:t>
            </a:r>
            <a:r>
              <a:rPr lang="en-US" sz="3200" dirty="0"/>
              <a:t>Rev. 2:10</a:t>
            </a:r>
          </a:p>
          <a:p>
            <a:pPr lvl="1"/>
            <a:r>
              <a:rPr lang="en-US" sz="2400" dirty="0"/>
              <a:t>This means they willingly died for what they believed</a:t>
            </a:r>
            <a:endParaRPr lang="en-US" sz="2200" dirty="0"/>
          </a:p>
          <a:p>
            <a:pPr lvl="1"/>
            <a:r>
              <a:rPr lang="en-US" sz="2400" dirty="0"/>
              <a:t>This was referring to death by martyrdom</a:t>
            </a:r>
          </a:p>
          <a:p>
            <a:pPr lvl="2"/>
            <a:r>
              <a:rPr lang="en-US" sz="2200" dirty="0"/>
              <a:t>Revelation 2:13 - Antipas  </a:t>
            </a:r>
            <a:r>
              <a:rPr lang="en-US" sz="2200" b="1" i="1" dirty="0"/>
              <a:t>“my faithful martyr”</a:t>
            </a:r>
          </a:p>
          <a:p>
            <a:r>
              <a:rPr lang="en-US" dirty="0"/>
              <a:t>True followers of Christ were willing die for their faith!</a:t>
            </a:r>
          </a:p>
          <a:p>
            <a:pPr lvl="1"/>
            <a:r>
              <a:rPr lang="en-US" dirty="0"/>
              <a:t>2 Timothy 4:6-8</a:t>
            </a:r>
          </a:p>
          <a:p>
            <a:pPr lvl="1"/>
            <a:r>
              <a:rPr lang="en-US" dirty="0"/>
              <a:t>Acts 21:13</a:t>
            </a:r>
          </a:p>
          <a:p>
            <a:pPr marL="274320" lvl="1" indent="0">
              <a:buNone/>
            </a:pPr>
            <a:endParaRPr lang="en-US" dirty="0"/>
          </a:p>
          <a:p>
            <a:pPr marL="0" indent="0">
              <a:buNone/>
            </a:pPr>
            <a:r>
              <a:rPr lang="en-US" dirty="0"/>
              <a:t>	</a:t>
            </a:r>
          </a:p>
        </p:txBody>
      </p:sp>
      <p:sp>
        <p:nvSpPr>
          <p:cNvPr id="5" name="Footer Placeholder 4">
            <a:extLst>
              <a:ext uri="{FF2B5EF4-FFF2-40B4-BE49-F238E27FC236}">
                <a16:creationId xmlns:a16="http://schemas.microsoft.com/office/drawing/2014/main" id="{B1CB481D-993E-472E-976A-009CEE182FB1}"/>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82051635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F0B2B-6EF0-428E-BDCF-492EEDA65BD8}"/>
              </a:ext>
            </a:extLst>
          </p:cNvPr>
          <p:cNvSpPr>
            <a:spLocks noGrp="1"/>
          </p:cNvSpPr>
          <p:nvPr>
            <p:ph type="title"/>
          </p:nvPr>
        </p:nvSpPr>
        <p:spPr/>
        <p:txBody>
          <a:bodyPr>
            <a:normAutofit/>
          </a:bodyPr>
          <a:lstStyle/>
          <a:p>
            <a:r>
              <a:rPr lang="en-US" sz="3600" b="1" dirty="0"/>
              <a:t>Review</a:t>
            </a:r>
          </a:p>
        </p:txBody>
      </p:sp>
      <p:sp>
        <p:nvSpPr>
          <p:cNvPr id="3" name="Slide Number Placeholder 2">
            <a:extLst>
              <a:ext uri="{FF2B5EF4-FFF2-40B4-BE49-F238E27FC236}">
                <a16:creationId xmlns:a16="http://schemas.microsoft.com/office/drawing/2014/main" id="{89D009A2-BA4F-48F3-A4F2-A7BFD4073BF3}"/>
              </a:ext>
            </a:extLst>
          </p:cNvPr>
          <p:cNvSpPr>
            <a:spLocks noGrp="1"/>
          </p:cNvSpPr>
          <p:nvPr>
            <p:ph type="sldNum" sz="quarter" idx="12"/>
          </p:nvPr>
        </p:nvSpPr>
        <p:spPr/>
        <p:txBody>
          <a:bodyPr/>
          <a:lstStyle/>
          <a:p>
            <a:fld id="{640AC649-6C80-4CE3-A6BE-E81573365AFA}" type="slidenum">
              <a:rPr lang="en-US" smtClean="0"/>
              <a:t>15</a:t>
            </a:fld>
            <a:endParaRPr lang="en-US"/>
          </a:p>
        </p:txBody>
      </p:sp>
      <p:sp>
        <p:nvSpPr>
          <p:cNvPr id="4" name="Content Placeholder 3">
            <a:extLst>
              <a:ext uri="{FF2B5EF4-FFF2-40B4-BE49-F238E27FC236}">
                <a16:creationId xmlns:a16="http://schemas.microsoft.com/office/drawing/2014/main" id="{F870575F-03D1-44C7-B507-691A3F0F6093}"/>
              </a:ext>
            </a:extLst>
          </p:cNvPr>
          <p:cNvSpPr>
            <a:spLocks noGrp="1"/>
          </p:cNvSpPr>
          <p:nvPr>
            <p:ph sz="quarter" idx="1"/>
          </p:nvPr>
        </p:nvSpPr>
        <p:spPr>
          <a:xfrm>
            <a:off x="457200" y="1143000"/>
            <a:ext cx="8686800" cy="5334000"/>
          </a:xfrm>
        </p:spPr>
        <p:txBody>
          <a:bodyPr>
            <a:normAutofit/>
          </a:bodyPr>
          <a:lstStyle/>
          <a:p>
            <a:r>
              <a:rPr lang="en-US" b="1" i="1" dirty="0">
                <a:solidFill>
                  <a:srgbClr val="FF0000"/>
                </a:solidFill>
              </a:rPr>
              <a:t>“…love your enemies…” </a:t>
            </a:r>
            <a:r>
              <a:rPr lang="en-US" dirty="0"/>
              <a:t>- Matthew 5:44-45</a:t>
            </a:r>
          </a:p>
          <a:p>
            <a:r>
              <a:rPr lang="en-US" b="1" i="1" dirty="0">
                <a:solidFill>
                  <a:srgbClr val="FF0000"/>
                </a:solidFill>
              </a:rPr>
              <a:t>“…let your light so shine…” </a:t>
            </a:r>
            <a:r>
              <a:rPr lang="en-US" dirty="0"/>
              <a:t>-</a:t>
            </a:r>
            <a:r>
              <a:rPr lang="en-US" b="1" i="1" dirty="0"/>
              <a:t> </a:t>
            </a:r>
            <a:r>
              <a:rPr lang="en-US" dirty="0"/>
              <a:t>Matthew 5:16</a:t>
            </a:r>
            <a:endParaRPr lang="en-US" b="1" i="1" dirty="0">
              <a:solidFill>
                <a:srgbClr val="FF0000"/>
              </a:solidFill>
            </a:endParaRPr>
          </a:p>
          <a:p>
            <a:r>
              <a:rPr lang="en-US" b="1" i="1" dirty="0">
                <a:solidFill>
                  <a:srgbClr val="FF0000"/>
                </a:solidFill>
              </a:rPr>
              <a:t>“…lay up…treasures in heaven…” </a:t>
            </a:r>
            <a:r>
              <a:rPr lang="en-US" dirty="0"/>
              <a:t>-</a:t>
            </a:r>
            <a:r>
              <a:rPr lang="en-US" b="1" i="1" dirty="0">
                <a:solidFill>
                  <a:srgbClr val="FF0000"/>
                </a:solidFill>
              </a:rPr>
              <a:t> </a:t>
            </a:r>
            <a:r>
              <a:rPr lang="en-US" dirty="0"/>
              <a:t>Matthew 6:20-21</a:t>
            </a:r>
            <a:endParaRPr lang="en-US" b="1" i="1" dirty="0">
              <a:solidFill>
                <a:srgbClr val="FF0000"/>
              </a:solidFill>
            </a:endParaRPr>
          </a:p>
          <a:p>
            <a:r>
              <a:rPr lang="en-US" b="1" i="1" dirty="0">
                <a:solidFill>
                  <a:srgbClr val="FF0000"/>
                </a:solidFill>
              </a:rPr>
              <a:t>“…seek ye first the Kingdom of God…” </a:t>
            </a:r>
            <a:r>
              <a:rPr lang="en-US" dirty="0"/>
              <a:t>- Matt. 6:33</a:t>
            </a:r>
          </a:p>
          <a:p>
            <a:r>
              <a:rPr lang="en-US" b="1" i="1" dirty="0">
                <a:solidFill>
                  <a:srgbClr val="FF0000"/>
                </a:solidFill>
              </a:rPr>
              <a:t> “…do ye…so to them…”  </a:t>
            </a:r>
            <a:r>
              <a:rPr lang="en-US" dirty="0"/>
              <a:t>-</a:t>
            </a:r>
            <a:r>
              <a:rPr lang="en-US" b="1" i="1" dirty="0"/>
              <a:t> </a:t>
            </a:r>
            <a:r>
              <a:rPr lang="en-US" dirty="0"/>
              <a:t>Matthew 7:12</a:t>
            </a:r>
          </a:p>
          <a:p>
            <a:r>
              <a:rPr lang="en-US" b="1" i="1" dirty="0">
                <a:solidFill>
                  <a:srgbClr val="FF0000"/>
                </a:solidFill>
              </a:rPr>
              <a:t>“…every idle word…give account…”  </a:t>
            </a:r>
            <a:r>
              <a:rPr lang="en-US" i="1" dirty="0"/>
              <a:t>- </a:t>
            </a:r>
            <a:r>
              <a:rPr lang="en-US" dirty="0"/>
              <a:t>Matt. 12:36, 37</a:t>
            </a:r>
          </a:p>
          <a:p>
            <a:r>
              <a:rPr lang="en-US" b="1" i="1" dirty="0">
                <a:solidFill>
                  <a:srgbClr val="FF0000"/>
                </a:solidFill>
              </a:rPr>
              <a:t>“…be as little children…”  </a:t>
            </a:r>
            <a:r>
              <a:rPr lang="en-US" dirty="0"/>
              <a:t>-</a:t>
            </a:r>
            <a:r>
              <a:rPr lang="en-US" b="1" i="1" dirty="0"/>
              <a:t> </a:t>
            </a:r>
            <a:r>
              <a:rPr lang="en-US" dirty="0"/>
              <a:t>Matthew 18:3</a:t>
            </a:r>
          </a:p>
          <a:p>
            <a:r>
              <a:rPr lang="en-US" b="1" i="1" dirty="0">
                <a:solidFill>
                  <a:srgbClr val="FF0000"/>
                </a:solidFill>
              </a:rPr>
              <a:t>“…if thy brother trespass against thee…” </a:t>
            </a:r>
            <a:r>
              <a:rPr lang="en-US" dirty="0"/>
              <a:t>-</a:t>
            </a:r>
            <a:r>
              <a:rPr lang="en-US" b="1" i="1" dirty="0">
                <a:solidFill>
                  <a:srgbClr val="FF0000"/>
                </a:solidFill>
              </a:rPr>
              <a:t> </a:t>
            </a:r>
            <a:r>
              <a:rPr lang="en-US" sz="2600" dirty="0"/>
              <a:t>Matt. 18:15-18</a:t>
            </a:r>
          </a:p>
          <a:p>
            <a:r>
              <a:rPr lang="en-US" b="1" i="1" dirty="0">
                <a:solidFill>
                  <a:srgbClr val="FF0000"/>
                </a:solidFill>
              </a:rPr>
              <a:t>“…more blessed to give…”  </a:t>
            </a:r>
            <a:r>
              <a:rPr lang="en-US" dirty="0"/>
              <a:t>- Acts 20:35</a:t>
            </a:r>
          </a:p>
          <a:p>
            <a:r>
              <a:rPr lang="en-US" b="1" i="1" dirty="0">
                <a:solidFill>
                  <a:srgbClr val="FF0000"/>
                </a:solidFill>
              </a:rPr>
              <a:t>“…be thou faithful unto death…”  </a:t>
            </a:r>
            <a:r>
              <a:rPr lang="en-US" dirty="0"/>
              <a:t>-</a:t>
            </a:r>
            <a:r>
              <a:rPr lang="en-US" b="1" i="1" dirty="0"/>
              <a:t> </a:t>
            </a:r>
            <a:r>
              <a:rPr lang="en-US" dirty="0"/>
              <a:t>Rev. 2:10</a:t>
            </a:r>
          </a:p>
          <a:p>
            <a:endParaRPr lang="en-US" sz="2800" dirty="0"/>
          </a:p>
          <a:p>
            <a:endParaRPr lang="en-US" sz="2800" dirty="0"/>
          </a:p>
          <a:p>
            <a:endParaRPr lang="en-US" sz="2800" dirty="0"/>
          </a:p>
          <a:p>
            <a:endParaRPr lang="en-US" sz="2800" dirty="0"/>
          </a:p>
          <a:p>
            <a:endParaRPr lang="en-US" sz="2800" dirty="0"/>
          </a:p>
          <a:p>
            <a:endParaRPr lang="en-US" sz="2800" b="1" i="1" dirty="0">
              <a:solidFill>
                <a:srgbClr val="FF0000"/>
              </a:solidFill>
            </a:endParaRPr>
          </a:p>
          <a:p>
            <a:pPr marL="0" indent="0">
              <a:buNone/>
            </a:pPr>
            <a:endParaRPr lang="en-US" sz="2800" b="1" i="1" dirty="0">
              <a:solidFill>
                <a:srgbClr val="FF0000"/>
              </a:solidFill>
            </a:endParaRPr>
          </a:p>
          <a:p>
            <a:endParaRPr lang="en-US" b="1" i="1" dirty="0">
              <a:solidFill>
                <a:srgbClr val="FF0000"/>
              </a:solidFill>
            </a:endParaRPr>
          </a:p>
        </p:txBody>
      </p:sp>
      <p:sp>
        <p:nvSpPr>
          <p:cNvPr id="5" name="Footer Placeholder 4">
            <a:extLst>
              <a:ext uri="{FF2B5EF4-FFF2-40B4-BE49-F238E27FC236}">
                <a16:creationId xmlns:a16="http://schemas.microsoft.com/office/drawing/2014/main" id="{E26A8443-CCC0-4D4A-B29E-782E97D1F42E}"/>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84931852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4294967295"/>
          </p:nvPr>
        </p:nvSpPr>
        <p:spPr>
          <a:xfrm>
            <a:off x="6937375" y="6245225"/>
            <a:ext cx="1901825" cy="476250"/>
          </a:xfrm>
          <a:prstGeom prst="rect">
            <a:avLst/>
          </a:prstGeom>
        </p:spPr>
        <p:txBody>
          <a:bodyPr/>
          <a:lstStyle/>
          <a:p>
            <a:fld id="{4DB529D6-3903-4A1B-B586-5555FDA8C61A}" type="slidenum">
              <a:rPr lang="en-US"/>
              <a:pPr/>
              <a:t>16</a:t>
            </a:fld>
            <a:endParaRPr lang="en-US"/>
          </a:p>
        </p:txBody>
      </p:sp>
      <p:sp>
        <p:nvSpPr>
          <p:cNvPr id="47106" name="Text Box 2"/>
          <p:cNvSpPr txBox="1">
            <a:spLocks noChangeArrowheads="1"/>
          </p:cNvSpPr>
          <p:nvPr/>
        </p:nvSpPr>
        <p:spPr bwMode="auto">
          <a:xfrm>
            <a:off x="228600" y="381000"/>
            <a:ext cx="868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u="none"/>
          </a:p>
        </p:txBody>
      </p:sp>
      <p:sp>
        <p:nvSpPr>
          <p:cNvPr id="47107" name="Text Box 3"/>
          <p:cNvSpPr txBox="1">
            <a:spLocks noChangeArrowheads="1"/>
          </p:cNvSpPr>
          <p:nvPr/>
        </p:nvSpPr>
        <p:spPr bwMode="auto">
          <a:xfrm>
            <a:off x="609600" y="108858"/>
            <a:ext cx="7848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b="1" i="1" u="none" dirty="0"/>
              <a:t>“…</a:t>
            </a:r>
            <a:r>
              <a:rPr lang="en-US" sz="4400" b="1" i="1" dirty="0"/>
              <a:t>h</a:t>
            </a:r>
            <a:r>
              <a:rPr lang="en-US" sz="4400" b="1" i="1" u="none" dirty="0"/>
              <a:t>eareth my word…”</a:t>
            </a:r>
          </a:p>
        </p:txBody>
      </p:sp>
      <p:sp>
        <p:nvSpPr>
          <p:cNvPr id="47108" name="AutoShape 4"/>
          <p:cNvSpPr>
            <a:spLocks noChangeArrowheads="1"/>
          </p:cNvSpPr>
          <p:nvPr/>
        </p:nvSpPr>
        <p:spPr bwMode="auto">
          <a:xfrm>
            <a:off x="228600" y="838200"/>
            <a:ext cx="8686800" cy="1752600"/>
          </a:xfrm>
          <a:prstGeom prst="roundRect">
            <a:avLst>
              <a:gd name="adj" fmla="val 16667"/>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en-US"/>
          </a:p>
        </p:txBody>
      </p:sp>
      <p:sp>
        <p:nvSpPr>
          <p:cNvPr id="47109" name="Text Box 5"/>
          <p:cNvSpPr txBox="1">
            <a:spLocks noChangeArrowheads="1"/>
          </p:cNvSpPr>
          <p:nvPr/>
        </p:nvSpPr>
        <p:spPr bwMode="auto">
          <a:xfrm>
            <a:off x="533400" y="914400"/>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i="1" u="none" dirty="0">
                <a:solidFill>
                  <a:schemeClr val="bg1"/>
                </a:solidFill>
              </a:rPr>
              <a:t>“Verily, verily, I say unto you, He that </a:t>
            </a:r>
            <a:r>
              <a:rPr lang="en-US" sz="2400" b="1" i="1" u="none" dirty="0" err="1">
                <a:solidFill>
                  <a:schemeClr val="bg1"/>
                </a:solidFill>
              </a:rPr>
              <a:t>heareth</a:t>
            </a:r>
            <a:r>
              <a:rPr lang="en-US" sz="2400" b="1" i="1" u="none" dirty="0">
                <a:solidFill>
                  <a:schemeClr val="bg1"/>
                </a:solidFill>
              </a:rPr>
              <a:t> my word, and believeth on him that sent me, hath everlasting life, and shall not come into condemnation; but is passed from death unto life” (Jn. </a:t>
            </a:r>
            <a:r>
              <a:rPr lang="en-US" sz="2400" b="1" i="1" u="none">
                <a:solidFill>
                  <a:schemeClr val="bg1"/>
                </a:solidFill>
              </a:rPr>
              <a:t>5:24)</a:t>
            </a:r>
            <a:endParaRPr lang="en-US" sz="2400" b="1" i="1" u="none" dirty="0">
              <a:solidFill>
                <a:schemeClr val="bg1"/>
              </a:solidFill>
            </a:endParaRPr>
          </a:p>
        </p:txBody>
      </p:sp>
      <p:sp>
        <p:nvSpPr>
          <p:cNvPr id="47110" name="Text Box 6"/>
          <p:cNvSpPr txBox="1">
            <a:spLocks noChangeArrowheads="1"/>
          </p:cNvSpPr>
          <p:nvPr/>
        </p:nvSpPr>
        <p:spPr bwMode="auto">
          <a:xfrm>
            <a:off x="457200" y="3037344"/>
            <a:ext cx="415833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sz="3000" b="1" u="none" dirty="0"/>
              <a:t>Hear – John 5:24</a:t>
            </a:r>
          </a:p>
          <a:p>
            <a:pPr>
              <a:buFontTx/>
              <a:buChar char="•"/>
            </a:pPr>
            <a:r>
              <a:rPr lang="en-US" sz="3000" b="1" u="none" dirty="0"/>
              <a:t>Believe </a:t>
            </a:r>
            <a:r>
              <a:rPr lang="en-US" sz="3000" b="1" dirty="0"/>
              <a:t>– John</a:t>
            </a:r>
            <a:r>
              <a:rPr lang="en-US" sz="3000" b="1" u="none" dirty="0"/>
              <a:t> 5:24</a:t>
            </a:r>
          </a:p>
          <a:p>
            <a:pPr>
              <a:buFontTx/>
              <a:buChar char="•"/>
            </a:pPr>
            <a:r>
              <a:rPr lang="en-US" sz="3000" b="1" u="none" dirty="0"/>
              <a:t>Repent – </a:t>
            </a:r>
            <a:r>
              <a:rPr lang="en-US" sz="3000" b="1" u="none" dirty="0" err="1"/>
              <a:t>Lk</a:t>
            </a:r>
            <a:r>
              <a:rPr lang="en-US" sz="3000" b="1" u="none" dirty="0"/>
              <a:t>. 13:3 &amp; 5</a:t>
            </a:r>
          </a:p>
          <a:p>
            <a:pPr>
              <a:buFontTx/>
              <a:buChar char="•"/>
            </a:pPr>
            <a:r>
              <a:rPr lang="en-US" sz="3000" b="1" u="none" dirty="0"/>
              <a:t>Confess – Matt. 10:32</a:t>
            </a:r>
          </a:p>
          <a:p>
            <a:pPr>
              <a:buFontTx/>
              <a:buChar char="•"/>
            </a:pPr>
            <a:r>
              <a:rPr lang="en-US" sz="3000" b="1" u="none" dirty="0"/>
              <a:t>Be </a:t>
            </a:r>
            <a:r>
              <a:rPr lang="en-US" sz="3000" b="1" dirty="0"/>
              <a:t>baptized –   </a:t>
            </a:r>
            <a:endParaRPr lang="en-US" sz="3000" b="1" u="none" dirty="0"/>
          </a:p>
          <a:p>
            <a:endParaRPr lang="en-US" u="none" dirty="0">
              <a:solidFill>
                <a:srgbClr val="FFFF00"/>
              </a:solidFill>
            </a:endParaRPr>
          </a:p>
        </p:txBody>
      </p:sp>
      <p:sp>
        <p:nvSpPr>
          <p:cNvPr id="47114" name="Text Box 10"/>
          <p:cNvSpPr txBox="1">
            <a:spLocks noChangeArrowheads="1"/>
          </p:cNvSpPr>
          <p:nvPr/>
        </p:nvSpPr>
        <p:spPr bwMode="auto">
          <a:xfrm>
            <a:off x="4419600" y="31242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u="none"/>
          </a:p>
        </p:txBody>
      </p:sp>
      <p:grpSp>
        <p:nvGrpSpPr>
          <p:cNvPr id="47119" name="Group 15"/>
          <p:cNvGrpSpPr>
            <a:grpSpLocks/>
          </p:cNvGrpSpPr>
          <p:nvPr/>
        </p:nvGrpSpPr>
        <p:grpSpPr bwMode="auto">
          <a:xfrm>
            <a:off x="4684479" y="2945038"/>
            <a:ext cx="4114800" cy="3276600"/>
            <a:chOff x="2736" y="1824"/>
            <a:chExt cx="2592" cy="2208"/>
          </a:xfrm>
          <a:scene3d>
            <a:camera prst="orthographicFront">
              <a:rot lat="0" lon="0" rev="0"/>
            </a:camera>
            <a:lightRig rig="glow" dir="t">
              <a:rot lat="0" lon="0" rev="4800000"/>
            </a:lightRig>
          </a:scene3d>
        </p:grpSpPr>
        <p:sp>
          <p:nvSpPr>
            <p:cNvPr id="47116" name="Rectangle 12"/>
            <p:cNvSpPr>
              <a:spLocks noChangeArrowheads="1"/>
            </p:cNvSpPr>
            <p:nvPr/>
          </p:nvSpPr>
          <p:spPr bwMode="auto">
            <a:xfrm>
              <a:off x="2736" y="1824"/>
              <a:ext cx="2592" cy="2208"/>
            </a:xfrm>
            <a:prstGeom prst="rect">
              <a:avLst/>
            </a:prstGeom>
            <a:solidFill>
              <a:schemeClr val="accent1"/>
            </a:solid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lgn="ctr">
                  <a:solidFill>
                    <a:schemeClr val="tx1"/>
                  </a:solidFill>
                  <a:miter lim="800000"/>
                  <a:headEnd/>
                  <a:tailEnd/>
                </a14:hiddenLine>
              </a:ext>
            </a:extLst>
          </p:spPr>
          <p:txBody>
            <a:bodyPr wrap="none" anchor="ctr">
              <a:spAutoFit/>
            </a:bodyPr>
            <a:lstStyle/>
            <a:p>
              <a:endParaRPr lang="en-US"/>
            </a:p>
          </p:txBody>
        </p:sp>
        <p:sp>
          <p:nvSpPr>
            <p:cNvPr id="47117" name="Text Box 13"/>
            <p:cNvSpPr txBox="1">
              <a:spLocks noChangeArrowheads="1"/>
            </p:cNvSpPr>
            <p:nvPr/>
          </p:nvSpPr>
          <p:spPr bwMode="auto">
            <a:xfrm>
              <a:off x="2880" y="1872"/>
              <a:ext cx="2352" cy="2053"/>
            </a:xfrm>
            <a:prstGeom prst="rect">
              <a:avLst/>
            </a:prstGeom>
            <a:noFill/>
            <a:ln>
              <a:noFill/>
            </a:ln>
            <a:effectLst>
              <a:outerShdw blurRad="190500" dist="228600" dir="2700000" algn="ctr">
                <a:srgbClr val="000000">
                  <a:alpha val="30000"/>
                </a:srgbClr>
              </a:outerShdw>
            </a:effectLst>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r>
                <a:rPr lang="en-US" sz="2400" b="1" i="1" u="none" dirty="0">
                  <a:solidFill>
                    <a:schemeClr val="bg1"/>
                  </a:solidFill>
                </a:rPr>
                <a:t>“And he said unto them, Go ye into all the world, and preach the gospel to every creature. He that believeth </a:t>
              </a:r>
              <a:r>
                <a:rPr lang="en-US" sz="2400" b="1" i="1" dirty="0">
                  <a:solidFill>
                    <a:srgbClr val="FF0000"/>
                  </a:solidFill>
                </a:rPr>
                <a:t>and</a:t>
              </a:r>
              <a:r>
                <a:rPr lang="en-US" sz="2400" b="1" i="1" u="none" dirty="0">
                  <a:solidFill>
                    <a:srgbClr val="FF0000"/>
                  </a:solidFill>
                </a:rPr>
                <a:t> </a:t>
              </a:r>
              <a:r>
                <a:rPr lang="en-US" sz="2400" b="1" i="1" dirty="0">
                  <a:solidFill>
                    <a:srgbClr val="FF0000"/>
                  </a:solidFill>
                </a:rPr>
                <a:t>is</a:t>
              </a:r>
              <a:r>
                <a:rPr lang="en-US" sz="2400" b="1" i="1" u="none" dirty="0">
                  <a:solidFill>
                    <a:srgbClr val="FF0000"/>
                  </a:solidFill>
                </a:rPr>
                <a:t> baptized </a:t>
              </a:r>
              <a:r>
                <a:rPr lang="en-US" sz="2400" b="1" i="1" u="none" dirty="0">
                  <a:solidFill>
                    <a:schemeClr val="bg1"/>
                  </a:solidFill>
                </a:rPr>
                <a:t>shall be saved; but he that believeth not shall be damned” </a:t>
              </a:r>
              <a:r>
                <a:rPr lang="en-US" sz="2400" u="none" dirty="0">
                  <a:solidFill>
                    <a:schemeClr val="bg1"/>
                  </a:solidFill>
                </a:rPr>
                <a:t>(Mk. 16:15 &amp; 16).</a:t>
              </a:r>
            </a:p>
          </p:txBody>
        </p:sp>
      </p:grpSp>
      <p:sp>
        <p:nvSpPr>
          <p:cNvPr id="47112" name="Line 8"/>
          <p:cNvSpPr>
            <a:spLocks noChangeShapeType="1"/>
          </p:cNvSpPr>
          <p:nvPr/>
        </p:nvSpPr>
        <p:spPr bwMode="auto">
          <a:xfrm flipV="1">
            <a:off x="3243936" y="4852959"/>
            <a:ext cx="1600200" cy="310497"/>
          </a:xfrm>
          <a:prstGeom prst="line">
            <a:avLst/>
          </a:prstGeom>
          <a:noFill/>
          <a:ln w="381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p:sp>
        <p:nvSpPr>
          <p:cNvPr id="2" name="Rectangle 1">
            <a:extLst>
              <a:ext uri="{FF2B5EF4-FFF2-40B4-BE49-F238E27FC236}">
                <a16:creationId xmlns:a16="http://schemas.microsoft.com/office/drawing/2014/main" id="{3407F683-1754-4C47-BAC6-126B4BA37E71}"/>
              </a:ext>
            </a:extLst>
          </p:cNvPr>
          <p:cNvSpPr/>
          <p:nvPr/>
        </p:nvSpPr>
        <p:spPr>
          <a:xfrm rot="16200000">
            <a:off x="-1119143" y="3866270"/>
            <a:ext cx="2760628"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Jesus Said</a:t>
            </a:r>
          </a:p>
        </p:txBody>
      </p:sp>
      <p:sp>
        <p:nvSpPr>
          <p:cNvPr id="3" name="Footer Placeholder 2">
            <a:extLst>
              <a:ext uri="{FF2B5EF4-FFF2-40B4-BE49-F238E27FC236}">
                <a16:creationId xmlns:a16="http://schemas.microsoft.com/office/drawing/2014/main" id="{3A0F6E8C-76B5-47BD-B441-21B4FAF58868}"/>
              </a:ext>
            </a:extLst>
          </p:cNvPr>
          <p:cNvSpPr>
            <a:spLocks noGrp="1"/>
          </p:cNvSpPr>
          <p:nvPr>
            <p:ph type="ftr" sz="quarter" idx="16"/>
          </p:nvPr>
        </p:nvSpPr>
        <p:spPr/>
        <p:txBody>
          <a:bodyPr/>
          <a:lstStyle/>
          <a:p>
            <a:r>
              <a:rPr lang="en-US"/>
              <a:t>"keep my words"</a:t>
            </a:r>
          </a:p>
        </p:txBody>
      </p:sp>
    </p:spTree>
    <p:extLst>
      <p:ext uri="{BB962C8B-B14F-4D97-AF65-F5344CB8AC3E}">
        <p14:creationId xmlns:p14="http://schemas.microsoft.com/office/powerpoint/2010/main" val="12961297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110">
                                            <p:txEl>
                                              <p:pRg st="0" end="0"/>
                                            </p:txEl>
                                          </p:spTgt>
                                        </p:tgtEl>
                                        <p:attrNameLst>
                                          <p:attrName>style.visibility</p:attrName>
                                        </p:attrNameLst>
                                      </p:cBhvr>
                                      <p:to>
                                        <p:strVal val="visible"/>
                                      </p:to>
                                    </p:set>
                                    <p:animEffect transition="in" filter="fade">
                                      <p:cBhvr>
                                        <p:cTn id="12" dur="1000"/>
                                        <p:tgtEl>
                                          <p:spTgt spid="471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110">
                                            <p:txEl>
                                              <p:pRg st="1" end="1"/>
                                            </p:txEl>
                                          </p:spTgt>
                                        </p:tgtEl>
                                        <p:attrNameLst>
                                          <p:attrName>style.visibility</p:attrName>
                                        </p:attrNameLst>
                                      </p:cBhvr>
                                      <p:to>
                                        <p:strVal val="visible"/>
                                      </p:to>
                                    </p:set>
                                    <p:animEffect transition="in" filter="fade">
                                      <p:cBhvr>
                                        <p:cTn id="17" dur="1000"/>
                                        <p:tgtEl>
                                          <p:spTgt spid="471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110">
                                            <p:txEl>
                                              <p:pRg st="2" end="2"/>
                                            </p:txEl>
                                          </p:spTgt>
                                        </p:tgtEl>
                                        <p:attrNameLst>
                                          <p:attrName>style.visibility</p:attrName>
                                        </p:attrNameLst>
                                      </p:cBhvr>
                                      <p:to>
                                        <p:strVal val="visible"/>
                                      </p:to>
                                    </p:set>
                                    <p:animEffect transition="in" filter="fade">
                                      <p:cBhvr>
                                        <p:cTn id="22" dur="1000"/>
                                        <p:tgtEl>
                                          <p:spTgt spid="471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7110">
                                            <p:txEl>
                                              <p:pRg st="3" end="3"/>
                                            </p:txEl>
                                          </p:spTgt>
                                        </p:tgtEl>
                                        <p:attrNameLst>
                                          <p:attrName>style.visibility</p:attrName>
                                        </p:attrNameLst>
                                      </p:cBhvr>
                                      <p:to>
                                        <p:strVal val="visible"/>
                                      </p:to>
                                    </p:set>
                                    <p:animEffect transition="in" filter="fade">
                                      <p:cBhvr>
                                        <p:cTn id="27" dur="1000"/>
                                        <p:tgtEl>
                                          <p:spTgt spid="471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7110">
                                            <p:txEl>
                                              <p:pRg st="4" end="4"/>
                                            </p:txEl>
                                          </p:spTgt>
                                        </p:tgtEl>
                                        <p:attrNameLst>
                                          <p:attrName>style.visibility</p:attrName>
                                        </p:attrNameLst>
                                      </p:cBhvr>
                                      <p:to>
                                        <p:strVal val="visible"/>
                                      </p:to>
                                    </p:set>
                                    <p:animEffect transition="in" filter="fade">
                                      <p:cBhvr>
                                        <p:cTn id="32" dur="1000"/>
                                        <p:tgtEl>
                                          <p:spTgt spid="47110">
                                            <p:txEl>
                                              <p:pRg st="4" end="4"/>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47112"/>
                                        </p:tgtEl>
                                        <p:attrNameLst>
                                          <p:attrName>style.visibility</p:attrName>
                                        </p:attrNameLst>
                                      </p:cBhvr>
                                      <p:to>
                                        <p:strVal val="visible"/>
                                      </p:to>
                                    </p:set>
                                    <p:animEffect transition="in" filter="wipe(left)">
                                      <p:cBhvr>
                                        <p:cTn id="36" dur="1250"/>
                                        <p:tgtEl>
                                          <p:spTgt spid="47112"/>
                                        </p:tgtEl>
                                      </p:cBhvr>
                                    </p:animEffect>
                                  </p:childTnLst>
                                </p:cTn>
                              </p:par>
                            </p:childTnLst>
                          </p:cTn>
                        </p:par>
                        <p:par>
                          <p:cTn id="37" fill="hold">
                            <p:stCondLst>
                              <p:cond delay="2250"/>
                            </p:stCondLst>
                            <p:childTnLst>
                              <p:par>
                                <p:cTn id="38" presetID="14" presetClass="entr" presetSubtype="10" fill="hold" nodeType="afterEffect">
                                  <p:stCondLst>
                                    <p:cond delay="0"/>
                                  </p:stCondLst>
                                  <p:childTnLst>
                                    <p:set>
                                      <p:cBhvr>
                                        <p:cTn id="39" dur="1" fill="hold">
                                          <p:stCondLst>
                                            <p:cond delay="0"/>
                                          </p:stCondLst>
                                        </p:cTn>
                                        <p:tgtEl>
                                          <p:spTgt spid="47119"/>
                                        </p:tgtEl>
                                        <p:attrNameLst>
                                          <p:attrName>style.visibility</p:attrName>
                                        </p:attrNameLst>
                                      </p:cBhvr>
                                      <p:to>
                                        <p:strVal val="visible"/>
                                      </p:to>
                                    </p:set>
                                    <p:animEffect transition="in" filter="randombar(horizontal)">
                                      <p:cBhvr>
                                        <p:cTn id="40" dur="1750"/>
                                        <p:tgtEl>
                                          <p:spTgt spid="47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762828"/>
            <a:ext cx="7086600" cy="1198626"/>
          </a:xfrm>
        </p:spPr>
        <p:txBody>
          <a:bodyPr>
            <a:noAutofit/>
          </a:bodyPr>
          <a:lstStyle/>
          <a:p>
            <a:r>
              <a:rPr lang="en-US" sz="6000" b="1" i="1" dirty="0"/>
              <a:t>“keep my words”</a:t>
            </a:r>
          </a:p>
        </p:txBody>
      </p:sp>
      <p:sp>
        <p:nvSpPr>
          <p:cNvPr id="3" name="Subtitle 2"/>
          <p:cNvSpPr>
            <a:spLocks noGrp="1"/>
          </p:cNvSpPr>
          <p:nvPr>
            <p:ph type="subTitle" idx="1"/>
          </p:nvPr>
        </p:nvSpPr>
        <p:spPr/>
        <p:txBody>
          <a:bodyPr>
            <a:normAutofit/>
          </a:bodyPr>
          <a:lstStyle/>
          <a:p>
            <a:pPr algn="ctr"/>
            <a:r>
              <a:rPr lang="en-US" sz="2800" b="1" dirty="0"/>
              <a:t>Part 2</a:t>
            </a:r>
          </a:p>
        </p:txBody>
      </p:sp>
      <p:sp>
        <p:nvSpPr>
          <p:cNvPr id="18" name="Rectangle 17">
            <a:extLst>
              <a:ext uri="{FF2B5EF4-FFF2-40B4-BE49-F238E27FC236}">
                <a16:creationId xmlns:a16="http://schemas.microsoft.com/office/drawing/2014/main" id="{A29564BC-238C-44DD-B5AC-D82A3745334F}"/>
              </a:ext>
            </a:extLst>
          </p:cNvPr>
          <p:cNvSpPr/>
          <p:nvPr/>
        </p:nvSpPr>
        <p:spPr>
          <a:xfrm>
            <a:off x="0" y="0"/>
            <a:ext cx="9144000" cy="30951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close up of text on a white background&#10;&#10;Description generated with very high confidence">
            <a:extLst>
              <a:ext uri="{FF2B5EF4-FFF2-40B4-BE49-F238E27FC236}">
                <a16:creationId xmlns:a16="http://schemas.microsoft.com/office/drawing/2014/main" id="{3BC947C9-68F0-43B3-A800-3F05E10C5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83562"/>
            <a:ext cx="7391400" cy="2528048"/>
          </a:xfrm>
          <a:prstGeom prst="rect">
            <a:avLst/>
          </a:prstGeom>
          <a:ln>
            <a:noFill/>
          </a:ln>
          <a:effectLst>
            <a:softEdge rad="112500"/>
          </a:effectLst>
        </p:spPr>
      </p:pic>
    </p:spTree>
    <p:extLst>
      <p:ext uri="{BB962C8B-B14F-4D97-AF65-F5344CB8AC3E}">
        <p14:creationId xmlns:p14="http://schemas.microsoft.com/office/powerpoint/2010/main" val="481889876"/>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John 14:23-24</a:t>
            </a:r>
          </a:p>
        </p:txBody>
      </p:sp>
      <p:sp>
        <p:nvSpPr>
          <p:cNvPr id="4" name="Slide Number Placeholder 3"/>
          <p:cNvSpPr>
            <a:spLocks noGrp="1"/>
          </p:cNvSpPr>
          <p:nvPr>
            <p:ph type="sldNum" sz="quarter" idx="12"/>
          </p:nvPr>
        </p:nvSpPr>
        <p:spPr/>
        <p:txBody>
          <a:bodyPr/>
          <a:lstStyle/>
          <a:p>
            <a:fld id="{640AC649-6C80-4CE3-A6BE-E81573365AFA}" type="slidenum">
              <a:rPr lang="en-US" smtClean="0"/>
              <a:t>18</a:t>
            </a:fld>
            <a:endParaRPr lang="en-US"/>
          </a:p>
        </p:txBody>
      </p:sp>
      <p:sp>
        <p:nvSpPr>
          <p:cNvPr id="5" name="Rectangle 4">
            <a:extLst>
              <a:ext uri="{FF2B5EF4-FFF2-40B4-BE49-F238E27FC236}">
                <a16:creationId xmlns:a16="http://schemas.microsoft.com/office/drawing/2014/main" id="{DDA3F22A-951E-4969-87A2-D2672EFF28A0}"/>
              </a:ext>
            </a:extLst>
          </p:cNvPr>
          <p:cNvSpPr/>
          <p:nvPr/>
        </p:nvSpPr>
        <p:spPr>
          <a:xfrm>
            <a:off x="4419600" y="1814286"/>
            <a:ext cx="3048000"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58A5B3D-A096-45A8-9FE6-59848AE2858F}"/>
              </a:ext>
            </a:extLst>
          </p:cNvPr>
          <p:cNvSpPr/>
          <p:nvPr/>
        </p:nvSpPr>
        <p:spPr>
          <a:xfrm>
            <a:off x="2628900" y="3408680"/>
            <a:ext cx="5905500"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973DEE0-5F11-4782-8386-C5F9653FA466}"/>
              </a:ext>
            </a:extLst>
          </p:cNvPr>
          <p:cNvSpPr/>
          <p:nvPr/>
        </p:nvSpPr>
        <p:spPr>
          <a:xfrm>
            <a:off x="406400" y="3989252"/>
            <a:ext cx="1636486"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quarter" idx="1"/>
          </p:nvPr>
        </p:nvSpPr>
        <p:spPr/>
        <p:txBody>
          <a:bodyPr>
            <a:noAutofit/>
          </a:bodyPr>
          <a:lstStyle/>
          <a:p>
            <a:pPr marL="0" indent="0">
              <a:buNone/>
            </a:pPr>
            <a:r>
              <a:rPr lang="en-US" sz="3400" b="1" i="1" dirty="0">
                <a:solidFill>
                  <a:schemeClr val="accent1">
                    <a:lumMod val="75000"/>
                  </a:schemeClr>
                </a:solidFill>
              </a:rPr>
              <a:t>23</a:t>
            </a:r>
            <a:r>
              <a:rPr lang="en-US" sz="3400" b="1" i="1" dirty="0"/>
              <a:t> Jesus answered and said unto him, If a man love me, he will keep my words: and my Father will love him, and we will come unto him, and make our abode with him.</a:t>
            </a:r>
          </a:p>
          <a:p>
            <a:pPr marL="0" indent="0">
              <a:buNone/>
            </a:pPr>
            <a:r>
              <a:rPr lang="en-US" sz="3400" b="1" i="1" dirty="0">
                <a:solidFill>
                  <a:schemeClr val="accent1">
                    <a:lumMod val="75000"/>
                  </a:schemeClr>
                </a:solidFill>
              </a:rPr>
              <a:t>24 </a:t>
            </a:r>
            <a:r>
              <a:rPr lang="en-US" sz="3400" b="1" i="1" dirty="0"/>
              <a:t>He that loveth me not </a:t>
            </a:r>
            <a:r>
              <a:rPr lang="en-US" sz="3400" b="1" i="1" dirty="0" err="1"/>
              <a:t>keepeth</a:t>
            </a:r>
            <a:r>
              <a:rPr lang="en-US" sz="3400" b="1" i="1" dirty="0"/>
              <a:t> not my sayings: and the word which ye hear is not mine, but the Father's which sent me.</a:t>
            </a:r>
          </a:p>
        </p:txBody>
      </p:sp>
      <p:sp>
        <p:nvSpPr>
          <p:cNvPr id="6" name="Footer Placeholder 5">
            <a:extLst>
              <a:ext uri="{FF2B5EF4-FFF2-40B4-BE49-F238E27FC236}">
                <a16:creationId xmlns:a16="http://schemas.microsoft.com/office/drawing/2014/main" id="{24427750-E52D-44D0-8CCD-2B8C1B7A6883}"/>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7530545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500"/>
                                        <p:tgtEl>
                                          <p:spTgt spid="7"/>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John 12:47-50</a:t>
            </a:r>
          </a:p>
        </p:txBody>
      </p:sp>
      <p:sp>
        <p:nvSpPr>
          <p:cNvPr id="5" name="Slide Number Placeholder 4"/>
          <p:cNvSpPr>
            <a:spLocks noGrp="1"/>
          </p:cNvSpPr>
          <p:nvPr>
            <p:ph type="sldNum" sz="quarter" idx="12"/>
          </p:nvPr>
        </p:nvSpPr>
        <p:spPr/>
        <p:txBody>
          <a:bodyPr/>
          <a:lstStyle/>
          <a:p>
            <a:fld id="{640AC649-6C80-4CE3-A6BE-E81573365AFA}" type="slidenum">
              <a:rPr lang="en-US" smtClean="0"/>
              <a:t>19</a:t>
            </a:fld>
            <a:endParaRPr lang="en-US"/>
          </a:p>
        </p:txBody>
      </p:sp>
      <p:sp>
        <p:nvSpPr>
          <p:cNvPr id="4" name="Rectangle 3">
            <a:extLst>
              <a:ext uri="{FF2B5EF4-FFF2-40B4-BE49-F238E27FC236}">
                <a16:creationId xmlns:a16="http://schemas.microsoft.com/office/drawing/2014/main" id="{AE03651B-277E-418D-82C5-CA8B99E2ED12}"/>
              </a:ext>
            </a:extLst>
          </p:cNvPr>
          <p:cNvSpPr/>
          <p:nvPr/>
        </p:nvSpPr>
        <p:spPr>
          <a:xfrm>
            <a:off x="457200" y="2514600"/>
            <a:ext cx="4800600"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C15DF08-627F-46D8-AEB4-8B0B54D5E785}"/>
              </a:ext>
            </a:extLst>
          </p:cNvPr>
          <p:cNvSpPr/>
          <p:nvPr/>
        </p:nvSpPr>
        <p:spPr>
          <a:xfrm>
            <a:off x="4715237" y="2087626"/>
            <a:ext cx="3666763"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6EB7E7-3A77-4BC8-9C68-8A06A6E06875}"/>
              </a:ext>
            </a:extLst>
          </p:cNvPr>
          <p:cNvSpPr/>
          <p:nvPr/>
        </p:nvSpPr>
        <p:spPr>
          <a:xfrm>
            <a:off x="2593848" y="2938417"/>
            <a:ext cx="5559552"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D43F067-EAB6-4FC6-BC40-38A9D51A8BF5}"/>
              </a:ext>
            </a:extLst>
          </p:cNvPr>
          <p:cNvSpPr/>
          <p:nvPr/>
        </p:nvSpPr>
        <p:spPr>
          <a:xfrm>
            <a:off x="457200" y="3365863"/>
            <a:ext cx="6096000"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438874" y="1214374"/>
            <a:ext cx="8552726" cy="5338826"/>
          </a:xfrm>
          <a:ln>
            <a:noFill/>
          </a:ln>
        </p:spPr>
        <p:txBody>
          <a:bodyPr>
            <a:normAutofit fontScale="92500" lnSpcReduction="10000"/>
          </a:bodyPr>
          <a:lstStyle/>
          <a:p>
            <a:pPr marL="0" indent="0">
              <a:buNone/>
            </a:pPr>
            <a:r>
              <a:rPr lang="en-US" sz="3200" b="1" i="1" dirty="0">
                <a:solidFill>
                  <a:schemeClr val="accent1">
                    <a:lumMod val="75000"/>
                  </a:schemeClr>
                </a:solidFill>
              </a:rPr>
              <a:t>47</a:t>
            </a:r>
            <a:r>
              <a:rPr lang="en-US" sz="3200" b="1" i="1" dirty="0"/>
              <a:t> And if any man hear my words, and believe not, I judge him not: for I came not to judge the world, but to save the world. </a:t>
            </a:r>
            <a:r>
              <a:rPr lang="en-US" sz="3200" b="1" i="1" dirty="0">
                <a:solidFill>
                  <a:schemeClr val="accent1">
                    <a:lumMod val="75000"/>
                  </a:schemeClr>
                </a:solidFill>
              </a:rPr>
              <a:t>48</a:t>
            </a:r>
            <a:r>
              <a:rPr lang="en-US" sz="3200" b="1" i="1" dirty="0"/>
              <a:t> He that </a:t>
            </a:r>
            <a:r>
              <a:rPr lang="en-US" sz="3200" b="1" i="1" dirty="0" err="1"/>
              <a:t>rejecteth</a:t>
            </a:r>
            <a:r>
              <a:rPr lang="en-US" sz="3200" b="1" i="1" dirty="0"/>
              <a:t> me, and </a:t>
            </a:r>
            <a:r>
              <a:rPr lang="en-US" sz="3200" b="1" i="1" dirty="0" err="1"/>
              <a:t>receiveth</a:t>
            </a:r>
            <a:r>
              <a:rPr lang="en-US" sz="3200" b="1" i="1" dirty="0"/>
              <a:t> not my words, hath one that </a:t>
            </a:r>
            <a:r>
              <a:rPr lang="en-US" sz="3200" b="1" i="1" dirty="0" err="1"/>
              <a:t>judgeth</a:t>
            </a:r>
            <a:r>
              <a:rPr lang="en-US" sz="3200" b="1" i="1" dirty="0"/>
              <a:t> him: the word that I have spoken, the same shall judge him in the last day. </a:t>
            </a:r>
            <a:r>
              <a:rPr lang="en-US" sz="3200" b="1" i="1" dirty="0">
                <a:solidFill>
                  <a:schemeClr val="accent1">
                    <a:lumMod val="75000"/>
                  </a:schemeClr>
                </a:solidFill>
              </a:rPr>
              <a:t>49</a:t>
            </a:r>
            <a:r>
              <a:rPr lang="en-US" sz="3200" b="1" i="1" dirty="0"/>
              <a:t> For I have not spoken of myself; but the Father which sent me, he gave me a commandment, what I should say, and what I should speak </a:t>
            </a:r>
            <a:r>
              <a:rPr lang="en-US" sz="3200" b="1" i="1" dirty="0">
                <a:solidFill>
                  <a:schemeClr val="accent1">
                    <a:lumMod val="75000"/>
                  </a:schemeClr>
                </a:solidFill>
              </a:rPr>
              <a:t>50 </a:t>
            </a:r>
            <a:r>
              <a:rPr lang="en-US" sz="3200" b="1" i="1" dirty="0"/>
              <a:t>And I know that his commandment is life everlasting: whatsoever I speak therefore, even as the Father said unto me, so I speak”</a:t>
            </a:r>
          </a:p>
        </p:txBody>
      </p:sp>
      <p:sp>
        <p:nvSpPr>
          <p:cNvPr id="6" name="Footer Placeholder 5">
            <a:extLst>
              <a:ext uri="{FF2B5EF4-FFF2-40B4-BE49-F238E27FC236}">
                <a16:creationId xmlns:a16="http://schemas.microsoft.com/office/drawing/2014/main" id="{D6F7AA58-87EB-4BDD-A31C-80CE0FDCB794}"/>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474517695"/>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250"/>
                                        <p:tgtEl>
                                          <p:spTgt spid="9"/>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2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250"/>
                                        <p:tgtEl>
                                          <p:spTgt spid="11"/>
                                        </p:tgtEl>
                                      </p:cBhvr>
                                    </p:animEffect>
                                  </p:childTnLst>
                                </p:cTn>
                              </p:par>
                            </p:childTnLst>
                          </p:cTn>
                        </p:par>
                        <p:par>
                          <p:cTn id="17" fill="hold">
                            <p:stCondLst>
                              <p:cond delay="125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John 14:23-24</a:t>
            </a:r>
          </a:p>
        </p:txBody>
      </p:sp>
      <p:sp>
        <p:nvSpPr>
          <p:cNvPr id="4" name="Slide Number Placeholder 3"/>
          <p:cNvSpPr>
            <a:spLocks noGrp="1"/>
          </p:cNvSpPr>
          <p:nvPr>
            <p:ph type="sldNum" sz="quarter" idx="12"/>
          </p:nvPr>
        </p:nvSpPr>
        <p:spPr/>
        <p:txBody>
          <a:bodyPr/>
          <a:lstStyle/>
          <a:p>
            <a:fld id="{640AC649-6C80-4CE3-A6BE-E81573365AFA}" type="slidenum">
              <a:rPr lang="en-US" smtClean="0"/>
              <a:t>2</a:t>
            </a:fld>
            <a:endParaRPr lang="en-US"/>
          </a:p>
        </p:txBody>
      </p:sp>
      <p:sp>
        <p:nvSpPr>
          <p:cNvPr id="5" name="Rectangle 4">
            <a:extLst>
              <a:ext uri="{FF2B5EF4-FFF2-40B4-BE49-F238E27FC236}">
                <a16:creationId xmlns:a16="http://schemas.microsoft.com/office/drawing/2014/main" id="{DDA3F22A-951E-4969-87A2-D2672EFF28A0}"/>
              </a:ext>
            </a:extLst>
          </p:cNvPr>
          <p:cNvSpPr/>
          <p:nvPr/>
        </p:nvSpPr>
        <p:spPr>
          <a:xfrm>
            <a:off x="4419600" y="1814286"/>
            <a:ext cx="3048000"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58A5B3D-A096-45A8-9FE6-59848AE2858F}"/>
              </a:ext>
            </a:extLst>
          </p:cNvPr>
          <p:cNvSpPr/>
          <p:nvPr/>
        </p:nvSpPr>
        <p:spPr>
          <a:xfrm>
            <a:off x="2628900" y="3408680"/>
            <a:ext cx="5905500"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973DEE0-5F11-4782-8386-C5F9653FA466}"/>
              </a:ext>
            </a:extLst>
          </p:cNvPr>
          <p:cNvSpPr/>
          <p:nvPr/>
        </p:nvSpPr>
        <p:spPr>
          <a:xfrm>
            <a:off x="406400" y="3989252"/>
            <a:ext cx="1636486"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quarter" idx="1"/>
          </p:nvPr>
        </p:nvSpPr>
        <p:spPr/>
        <p:txBody>
          <a:bodyPr>
            <a:noAutofit/>
          </a:bodyPr>
          <a:lstStyle/>
          <a:p>
            <a:pPr marL="0" indent="0">
              <a:buNone/>
            </a:pPr>
            <a:r>
              <a:rPr lang="en-US" sz="3400" b="1" i="1" dirty="0">
                <a:solidFill>
                  <a:schemeClr val="accent1">
                    <a:lumMod val="75000"/>
                  </a:schemeClr>
                </a:solidFill>
              </a:rPr>
              <a:t>23</a:t>
            </a:r>
            <a:r>
              <a:rPr lang="en-US" sz="3400" b="1" i="1" dirty="0"/>
              <a:t> Jesus answered and said unto him, If a man love me, he will keep my words: and my Father will love him, and we will come unto him, and make our abode with him.</a:t>
            </a:r>
          </a:p>
          <a:p>
            <a:pPr marL="0" indent="0">
              <a:buNone/>
            </a:pPr>
            <a:r>
              <a:rPr lang="en-US" sz="3400" b="1" i="1" dirty="0">
                <a:solidFill>
                  <a:schemeClr val="accent1">
                    <a:lumMod val="75000"/>
                  </a:schemeClr>
                </a:solidFill>
              </a:rPr>
              <a:t>24 </a:t>
            </a:r>
            <a:r>
              <a:rPr lang="en-US" sz="3400" b="1" i="1" dirty="0"/>
              <a:t>He that loveth me not </a:t>
            </a:r>
            <a:r>
              <a:rPr lang="en-US" sz="3400" b="1" i="1" dirty="0" err="1"/>
              <a:t>keepeth</a:t>
            </a:r>
            <a:r>
              <a:rPr lang="en-US" sz="3400" b="1" i="1" dirty="0"/>
              <a:t> not my sayings: and the word which ye hear is not mine, but the Father's which sent me.</a:t>
            </a:r>
          </a:p>
        </p:txBody>
      </p:sp>
      <p:sp>
        <p:nvSpPr>
          <p:cNvPr id="6" name="Footer Placeholder 5">
            <a:extLst>
              <a:ext uri="{FF2B5EF4-FFF2-40B4-BE49-F238E27FC236}">
                <a16:creationId xmlns:a16="http://schemas.microsoft.com/office/drawing/2014/main" id="{6C9E78CC-DCCA-488E-9F7F-386A8F0EE3DF}"/>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30601411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500"/>
                                        <p:tgtEl>
                                          <p:spTgt spid="7"/>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20</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“…beware of false prophets…” </a:t>
            </a:r>
          </a:p>
          <a:p>
            <a:pPr lvl="1"/>
            <a:r>
              <a:rPr lang="en-US" sz="2400" dirty="0"/>
              <a:t>Matthew 7:15-20</a:t>
            </a:r>
          </a:p>
          <a:p>
            <a:r>
              <a:rPr lang="en-US" dirty="0"/>
              <a:t>The apostles warned of false teachers!</a:t>
            </a:r>
          </a:p>
          <a:p>
            <a:pPr lvl="1"/>
            <a:r>
              <a:rPr lang="en-US" sz="2200" dirty="0"/>
              <a:t>2 Peter 2:1-33; Jude 4; 1 Timothy 4:1-3</a:t>
            </a:r>
          </a:p>
          <a:p>
            <a:r>
              <a:rPr lang="en-US" dirty="0"/>
              <a:t>Commanded to mark &amp; avoid false teachers!</a:t>
            </a:r>
          </a:p>
          <a:p>
            <a:pPr lvl="1"/>
            <a:r>
              <a:rPr lang="en-US" sz="2200" dirty="0"/>
              <a:t>Romans 16:17; 2 John 9-11</a:t>
            </a:r>
          </a:p>
          <a:p>
            <a:r>
              <a:rPr lang="en-US" dirty="0"/>
              <a:t>Not to teach any other doctrine</a:t>
            </a:r>
          </a:p>
          <a:p>
            <a:pPr lvl="1"/>
            <a:r>
              <a:rPr lang="en-US" sz="2200" dirty="0"/>
              <a:t>1 Timothy 1:3; Galatians 1:6-9</a:t>
            </a:r>
          </a:p>
          <a:p>
            <a:pPr marL="0" indent="0">
              <a:buNone/>
            </a:pPr>
            <a:r>
              <a:rPr lang="en-US" sz="2200" dirty="0"/>
              <a:t>	</a:t>
            </a:r>
          </a:p>
        </p:txBody>
      </p:sp>
      <p:sp>
        <p:nvSpPr>
          <p:cNvPr id="5" name="Footer Placeholder 4">
            <a:extLst>
              <a:ext uri="{FF2B5EF4-FFF2-40B4-BE49-F238E27FC236}">
                <a16:creationId xmlns:a16="http://schemas.microsoft.com/office/drawing/2014/main" id="{04856527-7771-4276-80AE-864AD53E6842}"/>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93481456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25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250"/>
                                        <p:tgtEl>
                                          <p:spTgt spid="4">
                                            <p:txEl>
                                              <p:pRg st="2" end="2"/>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25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250"/>
                                        <p:tgtEl>
                                          <p:spTgt spid="4">
                                            <p:txEl>
                                              <p:pRg st="4" end="4"/>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25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1250"/>
                                        <p:tgtEl>
                                          <p:spTgt spid="4">
                                            <p:txEl>
                                              <p:pRg st="6" end="6"/>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2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21</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“…doctrines of men… </a:t>
            </a:r>
            <a:r>
              <a:rPr lang="en-US" sz="3200" dirty="0"/>
              <a:t>-</a:t>
            </a:r>
            <a:r>
              <a:rPr lang="en-US" sz="3200" b="1" i="1" dirty="0"/>
              <a:t> </a:t>
            </a:r>
            <a:r>
              <a:rPr lang="en-US" sz="3200" dirty="0"/>
              <a:t>Mark 7:7-13</a:t>
            </a:r>
          </a:p>
          <a:p>
            <a:r>
              <a:rPr lang="en-US" dirty="0"/>
              <a:t>Heeding doctrines of men results in </a:t>
            </a:r>
            <a:r>
              <a:rPr lang="en-US" b="1" i="1" dirty="0"/>
              <a:t>“vain” </a:t>
            </a:r>
            <a:r>
              <a:rPr lang="en-US" dirty="0"/>
              <a:t>worship</a:t>
            </a:r>
          </a:p>
          <a:p>
            <a:r>
              <a:rPr lang="en-US" dirty="0"/>
              <a:t>Must worship God </a:t>
            </a:r>
            <a:r>
              <a:rPr lang="en-US" b="1" i="1" dirty="0"/>
              <a:t>“in Spirit and in Truth”</a:t>
            </a:r>
            <a:endParaRPr lang="en-US" dirty="0"/>
          </a:p>
          <a:p>
            <a:pPr lvl="1"/>
            <a:r>
              <a:rPr lang="en-US" dirty="0"/>
              <a:t>John 4:24</a:t>
            </a:r>
          </a:p>
          <a:p>
            <a:r>
              <a:rPr lang="en-US" dirty="0"/>
              <a:t>Must speak </a:t>
            </a:r>
            <a:r>
              <a:rPr lang="en-US" b="1" i="1" dirty="0"/>
              <a:t>“the oracles of God” - </a:t>
            </a:r>
            <a:r>
              <a:rPr lang="en-US" dirty="0"/>
              <a:t>1 Peter 4:11</a:t>
            </a:r>
          </a:p>
          <a:p>
            <a:pPr lvl="1"/>
            <a:r>
              <a:rPr lang="en-US" b="1" i="1" dirty="0"/>
              <a:t>“oracles” </a:t>
            </a:r>
            <a:r>
              <a:rPr lang="en-US" dirty="0"/>
              <a:t>from Greek word </a:t>
            </a:r>
            <a:r>
              <a:rPr lang="en-US" b="1" i="1" dirty="0"/>
              <a:t>logion </a:t>
            </a:r>
            <a:r>
              <a:rPr lang="en-US" dirty="0"/>
              <a:t>- an utterance of God</a:t>
            </a:r>
          </a:p>
        </p:txBody>
      </p:sp>
      <p:sp>
        <p:nvSpPr>
          <p:cNvPr id="5" name="Footer Placeholder 4">
            <a:extLst>
              <a:ext uri="{FF2B5EF4-FFF2-40B4-BE49-F238E27FC236}">
                <a16:creationId xmlns:a16="http://schemas.microsoft.com/office/drawing/2014/main" id="{BA1FD180-B36A-413C-8BCF-A73896C4DB52}"/>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89963299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22</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“…hear and do… </a:t>
            </a:r>
            <a:r>
              <a:rPr lang="en-US" sz="3200" dirty="0"/>
              <a:t>-</a:t>
            </a:r>
            <a:r>
              <a:rPr lang="en-US" sz="3200" b="1" i="1" dirty="0"/>
              <a:t> </a:t>
            </a:r>
            <a:r>
              <a:rPr lang="en-US" sz="3200" dirty="0"/>
              <a:t>Matthew 7:21, 24-27</a:t>
            </a:r>
          </a:p>
          <a:p>
            <a:r>
              <a:rPr lang="en-US" sz="2800" dirty="0"/>
              <a:t>Must follow the example of Jesus</a:t>
            </a:r>
          </a:p>
          <a:p>
            <a:r>
              <a:rPr lang="en-US" sz="2800" dirty="0"/>
              <a:t>Jesus did the will of the father</a:t>
            </a:r>
          </a:p>
          <a:p>
            <a:pPr lvl="1"/>
            <a:r>
              <a:rPr lang="en-US" sz="2600" dirty="0"/>
              <a:t>John 4:34; 6:38-40</a:t>
            </a:r>
          </a:p>
          <a:p>
            <a:r>
              <a:rPr lang="en-US" sz="2800" dirty="0"/>
              <a:t>Must not be </a:t>
            </a:r>
            <a:r>
              <a:rPr lang="en-US" sz="2800" b="1" i="1" dirty="0"/>
              <a:t>“hearers only”</a:t>
            </a:r>
          </a:p>
          <a:p>
            <a:pPr lvl="1"/>
            <a:r>
              <a:rPr lang="en-US" sz="2400" dirty="0"/>
              <a:t>James 1:22-24</a:t>
            </a:r>
          </a:p>
        </p:txBody>
      </p:sp>
      <p:sp>
        <p:nvSpPr>
          <p:cNvPr id="5" name="Footer Placeholder 4">
            <a:extLst>
              <a:ext uri="{FF2B5EF4-FFF2-40B4-BE49-F238E27FC236}">
                <a16:creationId xmlns:a16="http://schemas.microsoft.com/office/drawing/2014/main" id="{F773293B-7649-4188-A145-6273B3BE96F6}"/>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47828972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23</a:t>
            </a:fld>
            <a:endParaRPr lang="en-US"/>
          </a:p>
        </p:txBody>
      </p:sp>
      <p:sp>
        <p:nvSpPr>
          <p:cNvPr id="4" name="Content Placeholder 3"/>
          <p:cNvSpPr>
            <a:spLocks noGrp="1"/>
          </p:cNvSpPr>
          <p:nvPr>
            <p:ph sz="quarter" idx="1"/>
          </p:nvPr>
        </p:nvSpPr>
        <p:spPr>
          <a:xfrm>
            <a:off x="457200" y="1219200"/>
            <a:ext cx="8686800" cy="4937760"/>
          </a:xfrm>
        </p:spPr>
        <p:txBody>
          <a:bodyPr/>
          <a:lstStyle/>
          <a:p>
            <a:r>
              <a:rPr lang="en-US" sz="3200" b="1" i="1" dirty="0">
                <a:solidFill>
                  <a:srgbClr val="FF0000"/>
                </a:solidFill>
              </a:rPr>
              <a:t>“this is the work…believe on him” </a:t>
            </a:r>
            <a:r>
              <a:rPr lang="en-US" sz="3200" dirty="0"/>
              <a:t>- Jn. 6:28, 29</a:t>
            </a:r>
          </a:p>
          <a:p>
            <a:r>
              <a:rPr lang="en-US" sz="2800" dirty="0"/>
              <a:t>Jesus teaches that </a:t>
            </a:r>
            <a:r>
              <a:rPr lang="en-US" sz="2800" b="1" dirty="0"/>
              <a:t>belief</a:t>
            </a:r>
            <a:r>
              <a:rPr lang="en-US" sz="2800" dirty="0"/>
              <a:t> is </a:t>
            </a:r>
            <a:r>
              <a:rPr lang="en-US" sz="2800" b="1" i="1" dirty="0"/>
              <a:t>“the work of God”</a:t>
            </a:r>
          </a:p>
          <a:p>
            <a:r>
              <a:rPr lang="en-US" sz="2800" dirty="0"/>
              <a:t>Counter to the doctrine of “faith only”</a:t>
            </a:r>
          </a:p>
          <a:p>
            <a:pPr lvl="1"/>
            <a:r>
              <a:rPr lang="en-US" sz="2400" dirty="0"/>
              <a:t>James 2:24</a:t>
            </a:r>
            <a:endParaRPr lang="en-US" sz="2700" dirty="0"/>
          </a:p>
          <a:p>
            <a:r>
              <a:rPr lang="en-US" sz="2800" dirty="0"/>
              <a:t>Faith only advocates often pervert Ephesians 2:8, 9</a:t>
            </a:r>
          </a:p>
          <a:p>
            <a:pPr lvl="1"/>
            <a:r>
              <a:rPr lang="en-US" sz="2500" dirty="0"/>
              <a:t>Hebrews 5:8-9</a:t>
            </a:r>
          </a:p>
          <a:p>
            <a:r>
              <a:rPr lang="en-US" sz="2800" dirty="0"/>
              <a:t>Abel offered a better sacrifice than Cain</a:t>
            </a:r>
          </a:p>
          <a:p>
            <a:pPr lvl="1"/>
            <a:r>
              <a:rPr lang="en-US" sz="2500" dirty="0"/>
              <a:t>Hebrews 11:4</a:t>
            </a:r>
          </a:p>
          <a:p>
            <a:pPr lvl="1"/>
            <a:r>
              <a:rPr lang="en-US" sz="2500" dirty="0"/>
              <a:t>Romans 10:17</a:t>
            </a:r>
          </a:p>
        </p:txBody>
      </p:sp>
      <p:sp>
        <p:nvSpPr>
          <p:cNvPr id="5" name="Footer Placeholder 4">
            <a:extLst>
              <a:ext uri="{FF2B5EF4-FFF2-40B4-BE49-F238E27FC236}">
                <a16:creationId xmlns:a16="http://schemas.microsoft.com/office/drawing/2014/main" id="{6E190A4E-B34E-42A0-9716-6DA3F7D3B3DB}"/>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74178471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250"/>
                                        <p:tgtEl>
                                          <p:spTgt spid="4">
                                            <p:txEl>
                                              <p:pRg st="6" end="6"/>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24</a:t>
            </a:fld>
            <a:endParaRPr lang="en-US"/>
          </a:p>
        </p:txBody>
      </p:sp>
      <p:sp>
        <p:nvSpPr>
          <p:cNvPr id="4" name="Content Placeholder 3"/>
          <p:cNvSpPr>
            <a:spLocks noGrp="1"/>
          </p:cNvSpPr>
          <p:nvPr>
            <p:ph sz="quarter" idx="1"/>
          </p:nvPr>
        </p:nvSpPr>
        <p:spPr>
          <a:xfrm>
            <a:off x="457200" y="1219200"/>
            <a:ext cx="8686800" cy="4937760"/>
          </a:xfrm>
        </p:spPr>
        <p:txBody>
          <a:bodyPr>
            <a:normAutofit/>
          </a:bodyPr>
          <a:lstStyle/>
          <a:p>
            <a:r>
              <a:rPr lang="en-US" sz="3200" b="1" i="1" dirty="0">
                <a:solidFill>
                  <a:srgbClr val="FF0000"/>
                </a:solidFill>
              </a:rPr>
              <a:t>“…love the Lord…with all thy heart… </a:t>
            </a:r>
            <a:r>
              <a:rPr lang="en-US" sz="3200" dirty="0"/>
              <a:t>- vs.37</a:t>
            </a:r>
            <a:endParaRPr lang="en-US" dirty="0"/>
          </a:p>
          <a:p>
            <a:pPr lvl="1"/>
            <a:r>
              <a:rPr lang="en-US" dirty="0"/>
              <a:t>Matthew 22:35-40</a:t>
            </a:r>
          </a:p>
          <a:p>
            <a:pPr lvl="1"/>
            <a:r>
              <a:rPr lang="en-US" dirty="0"/>
              <a:t>1 Corinthians 11:3</a:t>
            </a:r>
          </a:p>
          <a:p>
            <a:r>
              <a:rPr lang="en-US" dirty="0"/>
              <a:t>The</a:t>
            </a:r>
            <a:r>
              <a:rPr lang="en-US" b="1" i="1" dirty="0"/>
              <a:t> Divine</a:t>
            </a:r>
            <a:r>
              <a:rPr lang="en-US" dirty="0"/>
              <a:t> order of love</a:t>
            </a:r>
            <a:endParaRPr lang="en-US" b="1" u="sng" dirty="0"/>
          </a:p>
          <a:p>
            <a:pPr marL="731520" lvl="1" indent="-457200">
              <a:buFont typeface="+mj-lt"/>
              <a:buAutoNum type="arabicPeriod"/>
            </a:pPr>
            <a:r>
              <a:rPr lang="en-US" b="1" u="sng" dirty="0"/>
              <a:t>God</a:t>
            </a:r>
          </a:p>
          <a:p>
            <a:pPr marL="731520" lvl="1" indent="-457200">
              <a:buFont typeface="+mj-lt"/>
              <a:buAutoNum type="arabicPeriod"/>
            </a:pPr>
            <a:r>
              <a:rPr lang="en-US" dirty="0"/>
              <a:t>Neighbor (fellow man)</a:t>
            </a:r>
          </a:p>
          <a:p>
            <a:pPr marL="731520" lvl="1" indent="-457200">
              <a:buFont typeface="+mj-lt"/>
              <a:buAutoNum type="arabicPeriod"/>
            </a:pPr>
            <a:r>
              <a:rPr lang="en-US" dirty="0"/>
              <a:t>Self</a:t>
            </a:r>
          </a:p>
          <a:p>
            <a:r>
              <a:rPr lang="en-US" b="1" u="sng" dirty="0"/>
              <a:t>Man’s</a:t>
            </a:r>
            <a:r>
              <a:rPr lang="en-US" dirty="0"/>
              <a:t> order of “love” (selfishness)</a:t>
            </a:r>
          </a:p>
          <a:p>
            <a:pPr marL="731520" lvl="1" indent="-457200">
              <a:buFont typeface="+mj-lt"/>
              <a:buAutoNum type="arabicPeriod"/>
            </a:pPr>
            <a:r>
              <a:rPr lang="en-US" dirty="0"/>
              <a:t>Self</a:t>
            </a:r>
          </a:p>
          <a:p>
            <a:pPr marL="731520" lvl="1" indent="-457200">
              <a:buFont typeface="+mj-lt"/>
              <a:buAutoNum type="arabicPeriod"/>
            </a:pPr>
            <a:r>
              <a:rPr lang="en-US" dirty="0"/>
              <a:t>Neighbor </a:t>
            </a:r>
          </a:p>
          <a:p>
            <a:pPr marL="731520" lvl="1" indent="-457200">
              <a:buFont typeface="+mj-lt"/>
              <a:buAutoNum type="arabicPeriod"/>
            </a:pPr>
            <a:r>
              <a:rPr lang="en-US" b="1" dirty="0"/>
              <a:t>God</a:t>
            </a:r>
          </a:p>
        </p:txBody>
      </p:sp>
      <p:sp>
        <p:nvSpPr>
          <p:cNvPr id="5" name="Footer Placeholder 4">
            <a:extLst>
              <a:ext uri="{FF2B5EF4-FFF2-40B4-BE49-F238E27FC236}">
                <a16:creationId xmlns:a16="http://schemas.microsoft.com/office/drawing/2014/main" id="{021AE2B9-2957-4843-9AEE-571F602F3763}"/>
              </a:ext>
            </a:extLst>
          </p:cNvPr>
          <p:cNvSpPr>
            <a:spLocks noGrp="1"/>
          </p:cNvSpPr>
          <p:nvPr>
            <p:ph type="ftr" sz="quarter" idx="11"/>
          </p:nvPr>
        </p:nvSpPr>
        <p:spPr/>
        <p:txBody>
          <a:bodyPr/>
          <a:lstStyle/>
          <a:p>
            <a:r>
              <a:rPr lang="en-US"/>
              <a:t>"keep my words"</a:t>
            </a:r>
          </a:p>
        </p:txBody>
      </p:sp>
      <p:sp>
        <p:nvSpPr>
          <p:cNvPr id="7" name="TextBox 6">
            <a:extLst>
              <a:ext uri="{FF2B5EF4-FFF2-40B4-BE49-F238E27FC236}">
                <a16:creationId xmlns:a16="http://schemas.microsoft.com/office/drawing/2014/main" id="{BBC3EBDC-BC5F-4F09-98F6-DA53C4315722}"/>
              </a:ext>
            </a:extLst>
          </p:cNvPr>
          <p:cNvSpPr txBox="1"/>
          <p:nvPr/>
        </p:nvSpPr>
        <p:spPr>
          <a:xfrm>
            <a:off x="4858656" y="2924473"/>
            <a:ext cx="3316514" cy="954107"/>
          </a:xfrm>
          <a:prstGeom prst="rect">
            <a:avLst/>
          </a:prstGeom>
          <a:solidFill>
            <a:schemeClr val="bg1">
              <a:lumMod val="85000"/>
            </a:schemeClr>
          </a:solidFill>
          <a:ln>
            <a:solidFill>
              <a:srgbClr val="FF0000"/>
            </a:solidFill>
          </a:ln>
        </p:spPr>
        <p:txBody>
          <a:bodyPr wrap="square" rtlCol="0">
            <a:spAutoFit/>
          </a:bodyPr>
          <a:lstStyle/>
          <a:p>
            <a:pPr algn="ctr"/>
            <a:r>
              <a:rPr lang="en-US" sz="2800" b="1" i="1" dirty="0"/>
              <a:t>“the first and great commandment</a:t>
            </a:r>
            <a:r>
              <a:rPr lang="en-US" sz="2800" b="1" dirty="0"/>
              <a:t>”</a:t>
            </a:r>
          </a:p>
        </p:txBody>
      </p:sp>
      <p:sp>
        <p:nvSpPr>
          <p:cNvPr id="11" name="Arrow: Right 10">
            <a:extLst>
              <a:ext uri="{FF2B5EF4-FFF2-40B4-BE49-F238E27FC236}">
                <a16:creationId xmlns:a16="http://schemas.microsoft.com/office/drawing/2014/main" id="{577FF229-B1D5-4C46-BDCE-1E6E5A6748B2}"/>
              </a:ext>
            </a:extLst>
          </p:cNvPr>
          <p:cNvSpPr/>
          <p:nvPr/>
        </p:nvSpPr>
        <p:spPr>
          <a:xfrm rot="14315590">
            <a:off x="4605266" y="2121404"/>
            <a:ext cx="1508437"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95DFFB05-D67B-46C4-BF37-82A993F00ED0}"/>
              </a:ext>
            </a:extLst>
          </p:cNvPr>
          <p:cNvSpPr/>
          <p:nvPr/>
        </p:nvSpPr>
        <p:spPr>
          <a:xfrm rot="10800000">
            <a:off x="2057400" y="3059790"/>
            <a:ext cx="2894076"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894994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25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25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25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childTnLst>
                                </p:cTn>
                              </p:par>
                            </p:childTnLst>
                          </p:cTn>
                        </p:par>
                        <p:par>
                          <p:cTn id="38" fill="hold">
                            <p:stCondLst>
                              <p:cond delay="1000"/>
                            </p:stCondLst>
                            <p:childTnLst>
                              <p:par>
                                <p:cTn id="39" presetID="22" presetClass="entr" presetSubtype="4"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1000"/>
                                        <p:tgtEl>
                                          <p:spTgt spid="11"/>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250"/>
                                        <p:tgtEl>
                                          <p:spTgt spid="4">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
                                            <p:txEl>
                                              <p:pRg st="8" end="8"/>
                                            </p:txEl>
                                          </p:spTgt>
                                        </p:tgtEl>
                                        <p:attrNameLst>
                                          <p:attrName>style.visibility</p:attrName>
                                        </p:attrNameLst>
                                      </p:cBhvr>
                                      <p:to>
                                        <p:strVal val="visible"/>
                                      </p:to>
                                    </p:set>
                                    <p:animEffect transition="in" filter="fade">
                                      <p:cBhvr>
                                        <p:cTn id="54" dur="1250"/>
                                        <p:tgtEl>
                                          <p:spTgt spid="4">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animEffect transition="in" filter="fade">
                                      <p:cBhvr>
                                        <p:cTn id="59" dur="1250"/>
                                        <p:tgtEl>
                                          <p:spTgt spid="4">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
                                            <p:txEl>
                                              <p:pRg st="10" end="10"/>
                                            </p:txEl>
                                          </p:spTgt>
                                        </p:tgtEl>
                                        <p:attrNameLst>
                                          <p:attrName>style.visibility</p:attrName>
                                        </p:attrNameLst>
                                      </p:cBhvr>
                                      <p:to>
                                        <p:strVal val="visible"/>
                                      </p:to>
                                    </p:set>
                                    <p:animEffect transition="in" filter="fade">
                                      <p:cBhvr>
                                        <p:cTn id="64"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25</a:t>
            </a:fld>
            <a:endParaRPr lang="en-US"/>
          </a:p>
        </p:txBody>
      </p:sp>
      <p:sp>
        <p:nvSpPr>
          <p:cNvPr id="4" name="Content Placeholder 3"/>
          <p:cNvSpPr>
            <a:spLocks noGrp="1"/>
          </p:cNvSpPr>
          <p:nvPr>
            <p:ph sz="quarter" idx="1"/>
          </p:nvPr>
        </p:nvSpPr>
        <p:spPr>
          <a:xfrm>
            <a:off x="457200" y="1219200"/>
            <a:ext cx="8458200" cy="4937760"/>
          </a:xfrm>
        </p:spPr>
        <p:txBody>
          <a:bodyPr>
            <a:normAutofit/>
          </a:bodyPr>
          <a:lstStyle/>
          <a:p>
            <a:r>
              <a:rPr lang="en-US" sz="3200" b="1" i="1" dirty="0">
                <a:solidFill>
                  <a:srgbClr val="FF0000"/>
                </a:solidFill>
              </a:rPr>
              <a:t>“Repent” </a:t>
            </a:r>
            <a:r>
              <a:rPr lang="en-US" sz="3200" dirty="0"/>
              <a:t>or</a:t>
            </a:r>
            <a:r>
              <a:rPr lang="en-US" sz="3200" b="1" i="1" dirty="0">
                <a:solidFill>
                  <a:srgbClr val="FF0000"/>
                </a:solidFill>
              </a:rPr>
              <a:t> “perish” </a:t>
            </a:r>
            <a:r>
              <a:rPr lang="en-US" sz="3200" dirty="0"/>
              <a:t>- Luke 13:3, 5</a:t>
            </a:r>
          </a:p>
          <a:p>
            <a:r>
              <a:rPr lang="en-US" sz="2800" dirty="0"/>
              <a:t>Repentance is the Lord’s hardest command</a:t>
            </a:r>
          </a:p>
          <a:p>
            <a:r>
              <a:rPr lang="en-US" sz="2800" dirty="0"/>
              <a:t>Repent - a change of mind that results in a change action or direction</a:t>
            </a:r>
          </a:p>
          <a:p>
            <a:pPr lvl="1"/>
            <a:r>
              <a:rPr lang="en-US" sz="2400" dirty="0"/>
              <a:t>Matthew 21:28-30; Luke 15:11-21</a:t>
            </a:r>
          </a:p>
          <a:p>
            <a:r>
              <a:rPr lang="en-US" sz="2800" dirty="0"/>
              <a:t>Lord not willing that any perish, but all repent</a:t>
            </a:r>
          </a:p>
          <a:p>
            <a:pPr lvl="1"/>
            <a:r>
              <a:rPr lang="en-US" sz="2400" dirty="0"/>
              <a:t>2 Peter 3:9</a:t>
            </a:r>
          </a:p>
          <a:p>
            <a:r>
              <a:rPr lang="en-US" sz="2800" dirty="0"/>
              <a:t>Lord commands all men everywhere to repent</a:t>
            </a:r>
          </a:p>
          <a:p>
            <a:pPr lvl="1"/>
            <a:r>
              <a:rPr lang="en-US" sz="2400" dirty="0"/>
              <a:t>Acts 17:30</a:t>
            </a:r>
          </a:p>
          <a:p>
            <a:pPr lvl="1"/>
            <a:endParaRPr lang="en-US" dirty="0"/>
          </a:p>
          <a:p>
            <a:pPr marL="274320" lvl="1" indent="0">
              <a:buNone/>
            </a:pPr>
            <a:endParaRPr lang="en-US" dirty="0"/>
          </a:p>
        </p:txBody>
      </p:sp>
      <p:sp>
        <p:nvSpPr>
          <p:cNvPr id="5" name="Footer Placeholder 4">
            <a:extLst>
              <a:ext uri="{FF2B5EF4-FFF2-40B4-BE49-F238E27FC236}">
                <a16:creationId xmlns:a16="http://schemas.microsoft.com/office/drawing/2014/main" id="{7297774F-B293-418D-A163-374A14C965E2}"/>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3722634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250"/>
                                        <p:tgtEl>
                                          <p:spTgt spid="4">
                                            <p:txEl>
                                              <p:pRg st="6" end="6"/>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26</a:t>
            </a:fld>
            <a:endParaRPr lang="en-US"/>
          </a:p>
        </p:txBody>
      </p:sp>
      <p:sp>
        <p:nvSpPr>
          <p:cNvPr id="4" name="Content Placeholder 3"/>
          <p:cNvSpPr>
            <a:spLocks noGrp="1"/>
          </p:cNvSpPr>
          <p:nvPr>
            <p:ph sz="quarter" idx="1"/>
          </p:nvPr>
        </p:nvSpPr>
        <p:spPr>
          <a:xfrm>
            <a:off x="457200" y="1219200"/>
            <a:ext cx="8610600" cy="5137150"/>
          </a:xfrm>
        </p:spPr>
        <p:txBody>
          <a:bodyPr>
            <a:normAutofit lnSpcReduction="10000"/>
          </a:bodyPr>
          <a:lstStyle/>
          <a:p>
            <a:r>
              <a:rPr lang="en-US" sz="3200" b="1" i="1" dirty="0">
                <a:solidFill>
                  <a:srgbClr val="FF0000"/>
                </a:solidFill>
              </a:rPr>
              <a:t>Divorce and Remarriage </a:t>
            </a:r>
            <a:r>
              <a:rPr lang="en-US" sz="3200" dirty="0"/>
              <a:t>- Matthew 19:3-9</a:t>
            </a:r>
          </a:p>
          <a:p>
            <a:r>
              <a:rPr lang="en-US" dirty="0"/>
              <a:t>Must respect God’s law on marriage</a:t>
            </a:r>
          </a:p>
          <a:p>
            <a:pPr lvl="1"/>
            <a:r>
              <a:rPr lang="en-US" dirty="0"/>
              <a:t>Vs - 6 </a:t>
            </a:r>
            <a:r>
              <a:rPr lang="en-US" b="1" i="1" dirty="0"/>
              <a:t>-  “what God hath joined together let not man put asunder”</a:t>
            </a:r>
          </a:p>
          <a:p>
            <a:r>
              <a:rPr lang="en-US" dirty="0"/>
              <a:t>The institution of Marriages is </a:t>
            </a:r>
            <a:r>
              <a:rPr lang="en-US" b="1" i="1" dirty="0"/>
              <a:t>“honorable”</a:t>
            </a:r>
          </a:p>
          <a:p>
            <a:pPr lvl="1"/>
            <a:r>
              <a:rPr lang="en-US" dirty="0"/>
              <a:t>To be </a:t>
            </a:r>
            <a:r>
              <a:rPr lang="en-US" i="1" dirty="0"/>
              <a:t>honored</a:t>
            </a:r>
            <a:r>
              <a:rPr lang="en-US" dirty="0"/>
              <a:t> (esteemed, precious) </a:t>
            </a:r>
            <a:r>
              <a:rPr lang="en-US" i="1" dirty="0"/>
              <a:t>- </a:t>
            </a:r>
            <a:r>
              <a:rPr lang="en-US" dirty="0"/>
              <a:t>Hebrews 13:4</a:t>
            </a:r>
          </a:p>
          <a:p>
            <a:r>
              <a:rPr lang="en-US" dirty="0"/>
              <a:t>Marriage is between </a:t>
            </a:r>
            <a:r>
              <a:rPr lang="en-US" b="1" dirty="0"/>
              <a:t>a man &amp; a woman</a:t>
            </a:r>
            <a:r>
              <a:rPr lang="en-US" dirty="0"/>
              <a:t>, since the beginning</a:t>
            </a:r>
          </a:p>
          <a:p>
            <a:pPr lvl="1"/>
            <a:r>
              <a:rPr lang="en-US" dirty="0"/>
              <a:t>Genesis 2:18-24; Matthew 19:4-5</a:t>
            </a:r>
          </a:p>
          <a:p>
            <a:r>
              <a:rPr lang="en-US" dirty="0"/>
              <a:t>Marriage is to be permanent (leave &amp; cleave)</a:t>
            </a:r>
          </a:p>
          <a:p>
            <a:pPr lvl="1"/>
            <a:r>
              <a:rPr lang="en-US" dirty="0"/>
              <a:t>Ended by death of one’s mate - Romans 7:2-3</a:t>
            </a:r>
          </a:p>
          <a:p>
            <a:pPr lvl="1"/>
            <a:r>
              <a:rPr lang="en-US" dirty="0"/>
              <a:t>Divorce allowed only for the cause of adultery - Matthew 19:9</a:t>
            </a:r>
          </a:p>
          <a:p>
            <a:pPr lvl="1"/>
            <a:endParaRPr lang="en-US" dirty="0"/>
          </a:p>
          <a:p>
            <a:pPr marL="274320" lvl="1" indent="0">
              <a:buNone/>
            </a:pPr>
            <a:endParaRPr lang="en-US" dirty="0"/>
          </a:p>
        </p:txBody>
      </p:sp>
      <p:sp>
        <p:nvSpPr>
          <p:cNvPr id="5" name="Footer Placeholder 4">
            <a:extLst>
              <a:ext uri="{FF2B5EF4-FFF2-40B4-BE49-F238E27FC236}">
                <a16:creationId xmlns:a16="http://schemas.microsoft.com/office/drawing/2014/main" id="{1AED47ED-FD05-4023-B116-FD37AD391C82}"/>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874449540"/>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25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25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125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1250"/>
                                        <p:tgtEl>
                                          <p:spTgt spid="4">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fade">
                                      <p:cBhvr>
                                        <p:cTn id="43"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27</a:t>
            </a:fld>
            <a:endParaRPr lang="en-US"/>
          </a:p>
        </p:txBody>
      </p:sp>
      <p:sp>
        <p:nvSpPr>
          <p:cNvPr id="4" name="Content Placeholder 3"/>
          <p:cNvSpPr>
            <a:spLocks noGrp="1"/>
          </p:cNvSpPr>
          <p:nvPr>
            <p:ph sz="quarter" idx="1"/>
          </p:nvPr>
        </p:nvSpPr>
        <p:spPr>
          <a:xfrm>
            <a:off x="457200" y="1219200"/>
            <a:ext cx="8458200" cy="5137150"/>
          </a:xfrm>
        </p:spPr>
        <p:txBody>
          <a:bodyPr>
            <a:normAutofit/>
          </a:bodyPr>
          <a:lstStyle/>
          <a:p>
            <a:r>
              <a:rPr lang="en-US" sz="3200" b="1" i="1" dirty="0">
                <a:solidFill>
                  <a:srgbClr val="FF0000"/>
                </a:solidFill>
              </a:rPr>
              <a:t>“…beware of covetousness…” </a:t>
            </a:r>
            <a:endParaRPr lang="en-US" sz="3200" dirty="0"/>
          </a:p>
          <a:p>
            <a:pPr lvl="1"/>
            <a:r>
              <a:rPr lang="en-US" sz="2400" dirty="0"/>
              <a:t>Luke 12:13-21</a:t>
            </a:r>
          </a:p>
          <a:p>
            <a:pPr lvl="1"/>
            <a:r>
              <a:rPr lang="en-US" sz="2400" dirty="0"/>
              <a:t>Defined as - </a:t>
            </a:r>
            <a:r>
              <a:rPr lang="en-US" sz="2400" i="1" dirty="0"/>
              <a:t>“</a:t>
            </a:r>
            <a:r>
              <a:rPr lang="en-US" sz="2400" i="1" dirty="0" err="1"/>
              <a:t>avaraice</a:t>
            </a:r>
            <a:r>
              <a:rPr lang="en-US" sz="2400" i="1" dirty="0"/>
              <a:t>, i.e. (by implication) fraudulency, extortion:-covetous(-ness) practices, greediness” </a:t>
            </a:r>
            <a:r>
              <a:rPr lang="en-US" sz="2400" dirty="0"/>
              <a:t>- </a:t>
            </a:r>
            <a:r>
              <a:rPr lang="en-US" sz="2400" b="1" i="1" dirty="0"/>
              <a:t>Strong</a:t>
            </a:r>
          </a:p>
          <a:p>
            <a:r>
              <a:rPr lang="en-US" dirty="0"/>
              <a:t>Apostles taught against and warned about covetousness</a:t>
            </a:r>
          </a:p>
          <a:p>
            <a:pPr lvl="1"/>
            <a:r>
              <a:rPr lang="en-US" sz="2400" dirty="0"/>
              <a:t>A characteristic of the ungodly - Romans 1:29</a:t>
            </a:r>
          </a:p>
          <a:p>
            <a:pPr lvl="1"/>
            <a:r>
              <a:rPr lang="en-US" sz="2400" dirty="0"/>
              <a:t>Is idolatry &amp; reaps the wrath of God - Colossians 3:5</a:t>
            </a:r>
          </a:p>
          <a:p>
            <a:pPr lvl="1"/>
            <a:r>
              <a:rPr lang="en-US" sz="2400" dirty="0"/>
              <a:t>A deed to be put to death - Colossians 3:5</a:t>
            </a:r>
          </a:p>
          <a:p>
            <a:pPr lvl="1"/>
            <a:r>
              <a:rPr lang="en-US" sz="2400" dirty="0"/>
              <a:t>A trait avoided by the apostles - 1 Thessalonians 2:4-5</a:t>
            </a:r>
          </a:p>
          <a:p>
            <a:pPr lvl="1"/>
            <a:r>
              <a:rPr lang="en-US" sz="2400" dirty="0"/>
              <a:t>Condemned by the Hebrew writer - Hebrews 13:5</a:t>
            </a:r>
          </a:p>
          <a:p>
            <a:pPr lvl="1"/>
            <a:r>
              <a:rPr lang="en-US" sz="2400" dirty="0"/>
              <a:t>A tool of false teachers - 2 Peter 2:3</a:t>
            </a:r>
          </a:p>
          <a:p>
            <a:pPr marL="274320" lvl="1" indent="0">
              <a:buNone/>
            </a:pPr>
            <a:endParaRPr lang="en-US" dirty="0"/>
          </a:p>
        </p:txBody>
      </p:sp>
      <p:sp>
        <p:nvSpPr>
          <p:cNvPr id="5" name="Footer Placeholder 4">
            <a:extLst>
              <a:ext uri="{FF2B5EF4-FFF2-40B4-BE49-F238E27FC236}">
                <a16:creationId xmlns:a16="http://schemas.microsoft.com/office/drawing/2014/main" id="{131AAFE8-9170-4884-B7C4-F8BDDDEFC880}"/>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16374593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2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25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25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125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25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125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125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28</a:t>
            </a:fld>
            <a:endParaRPr lang="en-US"/>
          </a:p>
        </p:txBody>
      </p:sp>
      <p:sp>
        <p:nvSpPr>
          <p:cNvPr id="4" name="Content Placeholder 3"/>
          <p:cNvSpPr>
            <a:spLocks noGrp="1"/>
          </p:cNvSpPr>
          <p:nvPr>
            <p:ph sz="quarter" idx="1"/>
          </p:nvPr>
        </p:nvSpPr>
        <p:spPr>
          <a:xfrm>
            <a:off x="457200" y="1219200"/>
            <a:ext cx="8610600" cy="5137150"/>
          </a:xfrm>
        </p:spPr>
        <p:txBody>
          <a:bodyPr>
            <a:normAutofit/>
          </a:bodyPr>
          <a:lstStyle/>
          <a:p>
            <a:r>
              <a:rPr lang="en-US" sz="3200" b="1" i="1" dirty="0">
                <a:solidFill>
                  <a:srgbClr val="FF0000"/>
                </a:solidFill>
              </a:rPr>
              <a:t>The coming of the kingdom</a:t>
            </a:r>
          </a:p>
          <a:p>
            <a:pPr lvl="1"/>
            <a:r>
              <a:rPr lang="en-US" sz="2400" dirty="0"/>
              <a:t>Matthew 6:10 - </a:t>
            </a:r>
            <a:r>
              <a:rPr lang="en-US" sz="2400" b="1" i="1" dirty="0"/>
              <a:t>“Thy kingdom come”</a:t>
            </a:r>
          </a:p>
          <a:p>
            <a:r>
              <a:rPr lang="en-US" dirty="0"/>
              <a:t>Taught many things concerning the coming of the kingdom</a:t>
            </a:r>
          </a:p>
          <a:p>
            <a:pPr lvl="1"/>
            <a:r>
              <a:rPr lang="en-US" sz="2400" dirty="0"/>
              <a:t>Matthew 16:13-19</a:t>
            </a:r>
          </a:p>
          <a:p>
            <a:r>
              <a:rPr lang="en-US" dirty="0"/>
              <a:t>Told apostles to wait in Jerusalem until endowed with power</a:t>
            </a:r>
          </a:p>
          <a:p>
            <a:pPr lvl="1"/>
            <a:r>
              <a:rPr lang="en-US" sz="2400" dirty="0"/>
              <a:t>Luke 24:46-49; Mark 9:1</a:t>
            </a:r>
          </a:p>
          <a:p>
            <a:r>
              <a:rPr lang="en-US" dirty="0"/>
              <a:t>The obedient are </a:t>
            </a:r>
            <a:r>
              <a:rPr lang="en-US" b="1" i="1" dirty="0"/>
              <a:t>“translated” </a:t>
            </a:r>
            <a:r>
              <a:rPr lang="en-US" dirty="0"/>
              <a:t>into the Kingdom</a:t>
            </a:r>
          </a:p>
          <a:p>
            <a:pPr lvl="1"/>
            <a:r>
              <a:rPr lang="en-US" sz="2400" dirty="0"/>
              <a:t>Colossians 1:13; 1 Thessalonians 2:12</a:t>
            </a:r>
          </a:p>
          <a:p>
            <a:pPr lvl="1"/>
            <a:r>
              <a:rPr lang="en-US" sz="2400" dirty="0"/>
              <a:t>Citizens of the kingdom are priests of God - 1 Peter 2:9</a:t>
            </a:r>
          </a:p>
          <a:p>
            <a:r>
              <a:rPr lang="en-US" dirty="0"/>
              <a:t>This kingdom is everlasting</a:t>
            </a:r>
          </a:p>
          <a:p>
            <a:pPr lvl="1"/>
            <a:r>
              <a:rPr lang="en-US" sz="2400" dirty="0"/>
              <a:t>2 Peter 1:11; Daniel 2:44; 1 Corinthians 15:24-28</a:t>
            </a:r>
          </a:p>
          <a:p>
            <a:pPr lvl="1"/>
            <a:endParaRPr lang="en-US" dirty="0"/>
          </a:p>
          <a:p>
            <a:pPr lvl="1"/>
            <a:endParaRPr lang="en-US" dirty="0"/>
          </a:p>
          <a:p>
            <a:pPr marL="274320" lvl="1" indent="0">
              <a:buNone/>
            </a:pPr>
            <a:endParaRPr lang="en-US" dirty="0"/>
          </a:p>
        </p:txBody>
      </p:sp>
      <p:sp>
        <p:nvSpPr>
          <p:cNvPr id="5" name="Footer Placeholder 4">
            <a:extLst>
              <a:ext uri="{FF2B5EF4-FFF2-40B4-BE49-F238E27FC236}">
                <a16:creationId xmlns:a16="http://schemas.microsoft.com/office/drawing/2014/main" id="{4B66FD76-AC55-42EB-9CF4-1F7FDDC5E3AD}"/>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56093561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25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250"/>
                                        <p:tgtEl>
                                          <p:spTgt spid="4">
                                            <p:txEl>
                                              <p:pRg st="6" end="6"/>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250"/>
                                        <p:tgtEl>
                                          <p:spTgt spid="4">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fade">
                                      <p:cBhvr>
                                        <p:cTn id="44" dur="1250"/>
                                        <p:tgtEl>
                                          <p:spTgt spid="4">
                                            <p:txEl>
                                              <p:pRg st="9" end="9"/>
                                            </p:txEl>
                                          </p:spTgt>
                                        </p:tgtEl>
                                      </p:cBhvr>
                                    </p:animEffect>
                                  </p:childTnLst>
                                </p:cTn>
                              </p:par>
                            </p:childTnLst>
                          </p:cTn>
                        </p:par>
                        <p:par>
                          <p:cTn id="45" fill="hold">
                            <p:stCondLst>
                              <p:cond delay="1250"/>
                            </p:stCondLst>
                            <p:childTnLst>
                              <p:par>
                                <p:cTn id="46" presetID="10" presetClass="entr" presetSubtype="0" fill="hold" grpId="0" nodeType="after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fade">
                                      <p:cBhvr>
                                        <p:cTn id="48"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Ignore, Refuse or Deny </a:t>
            </a:r>
          </a:p>
        </p:txBody>
      </p:sp>
      <p:sp>
        <p:nvSpPr>
          <p:cNvPr id="3" name="Slide Number Placeholder 2"/>
          <p:cNvSpPr>
            <a:spLocks noGrp="1"/>
          </p:cNvSpPr>
          <p:nvPr>
            <p:ph type="sldNum" sz="quarter" idx="12"/>
          </p:nvPr>
        </p:nvSpPr>
        <p:spPr/>
        <p:txBody>
          <a:bodyPr/>
          <a:lstStyle/>
          <a:p>
            <a:fld id="{640AC649-6C80-4CE3-A6BE-E81573365AFA}" type="slidenum">
              <a:rPr lang="en-US" smtClean="0"/>
              <a:t>29</a:t>
            </a:fld>
            <a:endParaRPr lang="en-US"/>
          </a:p>
        </p:txBody>
      </p:sp>
      <p:sp>
        <p:nvSpPr>
          <p:cNvPr id="4" name="Content Placeholder 3"/>
          <p:cNvSpPr>
            <a:spLocks noGrp="1"/>
          </p:cNvSpPr>
          <p:nvPr>
            <p:ph sz="quarter" idx="1"/>
          </p:nvPr>
        </p:nvSpPr>
        <p:spPr>
          <a:xfrm>
            <a:off x="457200" y="1219200"/>
            <a:ext cx="8229600" cy="5137150"/>
          </a:xfrm>
        </p:spPr>
        <p:txBody>
          <a:bodyPr/>
          <a:lstStyle/>
          <a:p>
            <a:r>
              <a:rPr lang="en-US" sz="3200" b="1" i="1" dirty="0">
                <a:solidFill>
                  <a:srgbClr val="FF0000"/>
                </a:solidFill>
              </a:rPr>
              <a:t>The judgment &amp; resurrection</a:t>
            </a:r>
          </a:p>
          <a:p>
            <a:pPr lvl="1"/>
            <a:r>
              <a:rPr lang="en-US" sz="2400" dirty="0"/>
              <a:t>Matthew 25: 31-46; John 5:28, 29</a:t>
            </a:r>
          </a:p>
          <a:p>
            <a:r>
              <a:rPr lang="en-US" dirty="0"/>
              <a:t>Jesus will be the righteous judge on this day</a:t>
            </a:r>
          </a:p>
          <a:p>
            <a:pPr lvl="1"/>
            <a:r>
              <a:rPr lang="en-US" sz="2400" dirty="0"/>
              <a:t>2 Corinthians 5:10;  Acts 17:30-31; Revelation 22:12</a:t>
            </a:r>
          </a:p>
          <a:p>
            <a:pPr lvl="1"/>
            <a:r>
              <a:rPr lang="en-US" sz="2400" dirty="0"/>
              <a:t>1 Thessalonians 4:13-18</a:t>
            </a:r>
          </a:p>
          <a:p>
            <a:r>
              <a:rPr lang="en-US" dirty="0"/>
              <a:t>This judgement is certain</a:t>
            </a:r>
          </a:p>
          <a:p>
            <a:pPr lvl="1"/>
            <a:r>
              <a:rPr lang="en-US" dirty="0"/>
              <a:t>Hebrews 9:27</a:t>
            </a:r>
          </a:p>
          <a:p>
            <a:r>
              <a:rPr lang="en-US" dirty="0"/>
              <a:t>Jesus will come as a </a:t>
            </a:r>
            <a:r>
              <a:rPr lang="en-US" b="1" i="1" dirty="0"/>
              <a:t>“thief in the night”</a:t>
            </a:r>
          </a:p>
          <a:p>
            <a:pPr lvl="1"/>
            <a:r>
              <a:rPr lang="en-US" sz="2400" dirty="0"/>
              <a:t>2 Peter 3:10; Matthew 25:1-13</a:t>
            </a:r>
          </a:p>
          <a:p>
            <a:r>
              <a:rPr lang="en-US" b="1" i="1" dirty="0"/>
              <a:t>“Every eye will see Him”</a:t>
            </a:r>
          </a:p>
          <a:p>
            <a:pPr lvl="1"/>
            <a:r>
              <a:rPr lang="en-US" sz="2400" dirty="0"/>
              <a:t>Revelation 1:7</a:t>
            </a:r>
          </a:p>
          <a:p>
            <a:pPr lvl="1"/>
            <a:endParaRPr lang="en-US" sz="2400" dirty="0"/>
          </a:p>
        </p:txBody>
      </p:sp>
      <p:sp>
        <p:nvSpPr>
          <p:cNvPr id="5" name="Footer Placeholder 4">
            <a:extLst>
              <a:ext uri="{FF2B5EF4-FFF2-40B4-BE49-F238E27FC236}">
                <a16:creationId xmlns:a16="http://schemas.microsoft.com/office/drawing/2014/main" id="{F69B9C69-8AB3-4C47-AF4B-BCFC6B13AAEF}"/>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27683867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25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25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1250"/>
                                        <p:tgtEl>
                                          <p:spTgt spid="4">
                                            <p:txEl>
                                              <p:pRg st="5" end="5"/>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25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1250"/>
                                        <p:tgtEl>
                                          <p:spTgt spid="4">
                                            <p:txEl>
                                              <p:pRg st="7" end="7"/>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125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250"/>
                                        <p:tgtEl>
                                          <p:spTgt spid="4">
                                            <p:txEl>
                                              <p:pRg st="9" end="9"/>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4">
                                            <p:txEl>
                                              <p:pRg st="10" end="10"/>
                                            </p:txEl>
                                          </p:spTgt>
                                        </p:tgtEl>
                                        <p:attrNameLst>
                                          <p:attrName>style.visibility</p:attrName>
                                        </p:attrNameLst>
                                      </p:cBhvr>
                                      <p:to>
                                        <p:strVal val="visible"/>
                                      </p:to>
                                    </p:set>
                                    <p:animEffect transition="in" filter="fade">
                                      <p:cBhvr>
                                        <p:cTn id="46"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John 12:47-50</a:t>
            </a:r>
          </a:p>
        </p:txBody>
      </p:sp>
      <p:sp>
        <p:nvSpPr>
          <p:cNvPr id="5" name="Slide Number Placeholder 4"/>
          <p:cNvSpPr>
            <a:spLocks noGrp="1"/>
          </p:cNvSpPr>
          <p:nvPr>
            <p:ph type="sldNum" sz="quarter" idx="12"/>
          </p:nvPr>
        </p:nvSpPr>
        <p:spPr/>
        <p:txBody>
          <a:bodyPr/>
          <a:lstStyle/>
          <a:p>
            <a:fld id="{640AC649-6C80-4CE3-A6BE-E81573365AFA}" type="slidenum">
              <a:rPr lang="en-US" smtClean="0"/>
              <a:t>3</a:t>
            </a:fld>
            <a:endParaRPr lang="en-US"/>
          </a:p>
        </p:txBody>
      </p:sp>
      <p:sp>
        <p:nvSpPr>
          <p:cNvPr id="4" name="Rectangle 3">
            <a:extLst>
              <a:ext uri="{FF2B5EF4-FFF2-40B4-BE49-F238E27FC236}">
                <a16:creationId xmlns:a16="http://schemas.microsoft.com/office/drawing/2014/main" id="{AE03651B-277E-418D-82C5-CA8B99E2ED12}"/>
              </a:ext>
            </a:extLst>
          </p:cNvPr>
          <p:cNvSpPr/>
          <p:nvPr/>
        </p:nvSpPr>
        <p:spPr>
          <a:xfrm>
            <a:off x="457200" y="2514600"/>
            <a:ext cx="4800600"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C15DF08-627F-46D8-AEB4-8B0B54D5E785}"/>
              </a:ext>
            </a:extLst>
          </p:cNvPr>
          <p:cNvSpPr/>
          <p:nvPr/>
        </p:nvSpPr>
        <p:spPr>
          <a:xfrm>
            <a:off x="4715237" y="2087626"/>
            <a:ext cx="3666763"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6EB7E7-3A77-4BC8-9C68-8A06A6E06875}"/>
              </a:ext>
            </a:extLst>
          </p:cNvPr>
          <p:cNvSpPr/>
          <p:nvPr/>
        </p:nvSpPr>
        <p:spPr>
          <a:xfrm>
            <a:off x="2593848" y="2923903"/>
            <a:ext cx="5559552"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D43F067-EAB6-4FC6-BC40-38A9D51A8BF5}"/>
              </a:ext>
            </a:extLst>
          </p:cNvPr>
          <p:cNvSpPr/>
          <p:nvPr/>
        </p:nvSpPr>
        <p:spPr>
          <a:xfrm>
            <a:off x="457200" y="3333931"/>
            <a:ext cx="6096000" cy="395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438874" y="1214374"/>
            <a:ext cx="8552726" cy="5338826"/>
          </a:xfrm>
          <a:ln>
            <a:noFill/>
          </a:ln>
        </p:spPr>
        <p:txBody>
          <a:bodyPr>
            <a:normAutofit fontScale="92500" lnSpcReduction="10000"/>
          </a:bodyPr>
          <a:lstStyle/>
          <a:p>
            <a:pPr marL="0" indent="0">
              <a:buNone/>
            </a:pPr>
            <a:r>
              <a:rPr lang="en-US" sz="3200" b="1" i="1" dirty="0">
                <a:solidFill>
                  <a:schemeClr val="accent1">
                    <a:lumMod val="75000"/>
                  </a:schemeClr>
                </a:solidFill>
              </a:rPr>
              <a:t>47</a:t>
            </a:r>
            <a:r>
              <a:rPr lang="en-US" sz="3200" b="1" i="1" dirty="0"/>
              <a:t> And if any man hear my words, and believe not, I judge him not: for I came not to judge the world, but to save the world. </a:t>
            </a:r>
            <a:r>
              <a:rPr lang="en-US" sz="3200" b="1" i="1" dirty="0">
                <a:solidFill>
                  <a:schemeClr val="accent1">
                    <a:lumMod val="75000"/>
                  </a:schemeClr>
                </a:solidFill>
              </a:rPr>
              <a:t>48</a:t>
            </a:r>
            <a:r>
              <a:rPr lang="en-US" sz="3200" b="1" i="1" dirty="0"/>
              <a:t> He that </a:t>
            </a:r>
            <a:r>
              <a:rPr lang="en-US" sz="3200" b="1" i="1" dirty="0" err="1"/>
              <a:t>rejecteth</a:t>
            </a:r>
            <a:r>
              <a:rPr lang="en-US" sz="3200" b="1" i="1" dirty="0"/>
              <a:t> me, and </a:t>
            </a:r>
            <a:r>
              <a:rPr lang="en-US" sz="3200" b="1" i="1" dirty="0" err="1"/>
              <a:t>receiveth</a:t>
            </a:r>
            <a:r>
              <a:rPr lang="en-US" sz="3200" b="1" i="1" dirty="0"/>
              <a:t> not my words, hath one that </a:t>
            </a:r>
            <a:r>
              <a:rPr lang="en-US" sz="3200" b="1" i="1" dirty="0" err="1"/>
              <a:t>judgeth</a:t>
            </a:r>
            <a:r>
              <a:rPr lang="en-US" sz="3200" b="1" i="1" dirty="0"/>
              <a:t> him: the word that I have spoken, the same shall judge him in the last day. </a:t>
            </a:r>
            <a:r>
              <a:rPr lang="en-US" sz="3200" b="1" i="1" dirty="0">
                <a:solidFill>
                  <a:schemeClr val="accent1">
                    <a:lumMod val="75000"/>
                  </a:schemeClr>
                </a:solidFill>
              </a:rPr>
              <a:t>49</a:t>
            </a:r>
            <a:r>
              <a:rPr lang="en-US" sz="3200" b="1" i="1" dirty="0"/>
              <a:t> For I have not spoken of myself; but the Father which sent me, he gave me a commandment, what I should say, and what I should speak </a:t>
            </a:r>
            <a:r>
              <a:rPr lang="en-US" sz="3200" b="1" i="1" dirty="0">
                <a:solidFill>
                  <a:schemeClr val="accent1">
                    <a:lumMod val="75000"/>
                  </a:schemeClr>
                </a:solidFill>
              </a:rPr>
              <a:t>50 </a:t>
            </a:r>
            <a:r>
              <a:rPr lang="en-US" sz="3200" b="1" i="1" dirty="0"/>
              <a:t>And I know that his commandment is life everlasting: whatsoever I speak therefore, even as the Father said unto me, so I speak”</a:t>
            </a:r>
          </a:p>
        </p:txBody>
      </p:sp>
      <p:sp>
        <p:nvSpPr>
          <p:cNvPr id="6" name="Footer Placeholder 5">
            <a:extLst>
              <a:ext uri="{FF2B5EF4-FFF2-40B4-BE49-F238E27FC236}">
                <a16:creationId xmlns:a16="http://schemas.microsoft.com/office/drawing/2014/main" id="{E331D716-EDD6-4B50-BE50-B2F43871710E}"/>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4266148506"/>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250"/>
                                        <p:tgtEl>
                                          <p:spTgt spid="9"/>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2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250"/>
                                        <p:tgtEl>
                                          <p:spTgt spid="11"/>
                                        </p:tgtEl>
                                      </p:cBhvr>
                                    </p:animEffect>
                                  </p:childTnLst>
                                </p:cTn>
                              </p:par>
                            </p:childTnLst>
                          </p:cTn>
                        </p:par>
                        <p:par>
                          <p:cTn id="17" fill="hold">
                            <p:stCondLst>
                              <p:cond delay="125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F0B2B-6EF0-428E-BDCF-492EEDA65BD8}"/>
              </a:ext>
            </a:extLst>
          </p:cNvPr>
          <p:cNvSpPr>
            <a:spLocks noGrp="1"/>
          </p:cNvSpPr>
          <p:nvPr>
            <p:ph type="title"/>
          </p:nvPr>
        </p:nvSpPr>
        <p:spPr/>
        <p:txBody>
          <a:bodyPr>
            <a:normAutofit/>
          </a:bodyPr>
          <a:lstStyle/>
          <a:p>
            <a:r>
              <a:rPr lang="en-US" sz="3600" b="1" dirty="0"/>
              <a:t>Review</a:t>
            </a:r>
          </a:p>
        </p:txBody>
      </p:sp>
      <p:sp>
        <p:nvSpPr>
          <p:cNvPr id="3" name="Slide Number Placeholder 2">
            <a:extLst>
              <a:ext uri="{FF2B5EF4-FFF2-40B4-BE49-F238E27FC236}">
                <a16:creationId xmlns:a16="http://schemas.microsoft.com/office/drawing/2014/main" id="{89D009A2-BA4F-48F3-A4F2-A7BFD4073BF3}"/>
              </a:ext>
            </a:extLst>
          </p:cNvPr>
          <p:cNvSpPr>
            <a:spLocks noGrp="1"/>
          </p:cNvSpPr>
          <p:nvPr>
            <p:ph type="sldNum" sz="quarter" idx="12"/>
          </p:nvPr>
        </p:nvSpPr>
        <p:spPr/>
        <p:txBody>
          <a:bodyPr/>
          <a:lstStyle/>
          <a:p>
            <a:fld id="{640AC649-6C80-4CE3-A6BE-E81573365AFA}" type="slidenum">
              <a:rPr lang="en-US" smtClean="0"/>
              <a:t>30</a:t>
            </a:fld>
            <a:endParaRPr lang="en-US"/>
          </a:p>
        </p:txBody>
      </p:sp>
      <p:sp>
        <p:nvSpPr>
          <p:cNvPr id="4" name="Content Placeholder 3">
            <a:extLst>
              <a:ext uri="{FF2B5EF4-FFF2-40B4-BE49-F238E27FC236}">
                <a16:creationId xmlns:a16="http://schemas.microsoft.com/office/drawing/2014/main" id="{F870575F-03D1-44C7-B507-691A3F0F6093}"/>
              </a:ext>
            </a:extLst>
          </p:cNvPr>
          <p:cNvSpPr>
            <a:spLocks noGrp="1"/>
          </p:cNvSpPr>
          <p:nvPr>
            <p:ph sz="quarter" idx="1"/>
          </p:nvPr>
        </p:nvSpPr>
        <p:spPr>
          <a:xfrm>
            <a:off x="457200" y="1143000"/>
            <a:ext cx="8686800" cy="5334000"/>
          </a:xfrm>
        </p:spPr>
        <p:txBody>
          <a:bodyPr>
            <a:normAutofit/>
          </a:bodyPr>
          <a:lstStyle/>
          <a:p>
            <a:r>
              <a:rPr lang="en-US" b="1" i="1" dirty="0">
                <a:solidFill>
                  <a:srgbClr val="FF0000"/>
                </a:solidFill>
              </a:rPr>
              <a:t>“…beware of false prophets…” </a:t>
            </a:r>
            <a:r>
              <a:rPr lang="en-US" dirty="0"/>
              <a:t>- Matthew 7:15-20</a:t>
            </a:r>
          </a:p>
          <a:p>
            <a:r>
              <a:rPr lang="en-US" b="1" i="1" dirty="0">
                <a:solidFill>
                  <a:srgbClr val="FF0000"/>
                </a:solidFill>
              </a:rPr>
              <a:t>“…doctrines of men…” </a:t>
            </a:r>
            <a:r>
              <a:rPr lang="en-US" dirty="0"/>
              <a:t>-</a:t>
            </a:r>
            <a:r>
              <a:rPr lang="en-US" b="1" i="1" dirty="0"/>
              <a:t> </a:t>
            </a:r>
            <a:r>
              <a:rPr lang="en-US" dirty="0"/>
              <a:t>Mark 7:7-13</a:t>
            </a:r>
            <a:endParaRPr lang="en-US" b="1" i="1" dirty="0">
              <a:solidFill>
                <a:srgbClr val="FF0000"/>
              </a:solidFill>
            </a:endParaRPr>
          </a:p>
          <a:p>
            <a:r>
              <a:rPr lang="en-US" b="1" i="1" dirty="0">
                <a:solidFill>
                  <a:srgbClr val="FF0000"/>
                </a:solidFill>
              </a:rPr>
              <a:t>“…hear and do…” </a:t>
            </a:r>
            <a:r>
              <a:rPr lang="en-US" dirty="0"/>
              <a:t>-</a:t>
            </a:r>
            <a:r>
              <a:rPr lang="en-US" b="1" i="1" dirty="0">
                <a:solidFill>
                  <a:srgbClr val="FF0000"/>
                </a:solidFill>
              </a:rPr>
              <a:t> </a:t>
            </a:r>
            <a:r>
              <a:rPr lang="en-US" dirty="0"/>
              <a:t>Matthew 7:21, 24-27</a:t>
            </a:r>
            <a:endParaRPr lang="en-US" b="1" i="1" dirty="0">
              <a:solidFill>
                <a:srgbClr val="FF0000"/>
              </a:solidFill>
            </a:endParaRPr>
          </a:p>
          <a:p>
            <a:r>
              <a:rPr lang="en-US" b="1" i="1" dirty="0">
                <a:solidFill>
                  <a:srgbClr val="FF0000"/>
                </a:solidFill>
              </a:rPr>
              <a:t>“…this is the work…believe on Him…” </a:t>
            </a:r>
            <a:r>
              <a:rPr lang="en-US" dirty="0"/>
              <a:t>- John 6:28, 29</a:t>
            </a:r>
          </a:p>
          <a:p>
            <a:r>
              <a:rPr lang="en-US" b="1" i="1" dirty="0">
                <a:solidFill>
                  <a:srgbClr val="FF0000"/>
                </a:solidFill>
              </a:rPr>
              <a:t> “…love the Lord…with all thy heart…”  </a:t>
            </a:r>
            <a:r>
              <a:rPr lang="en-US" dirty="0"/>
              <a:t>-</a:t>
            </a:r>
            <a:r>
              <a:rPr lang="en-US" b="1" i="1" dirty="0"/>
              <a:t> </a:t>
            </a:r>
            <a:r>
              <a:rPr lang="en-US" dirty="0"/>
              <a:t>Matthew 22:37</a:t>
            </a:r>
          </a:p>
          <a:p>
            <a:r>
              <a:rPr lang="en-US" b="1" i="1" dirty="0">
                <a:solidFill>
                  <a:srgbClr val="FF0000"/>
                </a:solidFill>
              </a:rPr>
              <a:t>“repent” </a:t>
            </a:r>
            <a:r>
              <a:rPr lang="en-US" dirty="0"/>
              <a:t>or</a:t>
            </a:r>
            <a:r>
              <a:rPr lang="en-US" b="1" i="1" dirty="0">
                <a:solidFill>
                  <a:srgbClr val="FF0000"/>
                </a:solidFill>
              </a:rPr>
              <a:t> “perish”  </a:t>
            </a:r>
            <a:r>
              <a:rPr lang="en-US" i="1" dirty="0"/>
              <a:t>- </a:t>
            </a:r>
            <a:r>
              <a:rPr lang="en-US" dirty="0"/>
              <a:t>Luke 13:3, 5</a:t>
            </a:r>
          </a:p>
          <a:p>
            <a:r>
              <a:rPr lang="en-US" b="1" i="1" dirty="0">
                <a:solidFill>
                  <a:srgbClr val="FF0000"/>
                </a:solidFill>
              </a:rPr>
              <a:t>Divorce and remarriage </a:t>
            </a:r>
            <a:r>
              <a:rPr lang="en-US" dirty="0"/>
              <a:t>-</a:t>
            </a:r>
            <a:r>
              <a:rPr lang="en-US" b="1" i="1" dirty="0"/>
              <a:t> </a:t>
            </a:r>
            <a:r>
              <a:rPr lang="en-US" dirty="0"/>
              <a:t>Matthew 19:3-9</a:t>
            </a:r>
          </a:p>
          <a:p>
            <a:r>
              <a:rPr lang="en-US" b="1" i="1" dirty="0">
                <a:solidFill>
                  <a:srgbClr val="FF0000"/>
                </a:solidFill>
              </a:rPr>
              <a:t>“…beware of covetousness…”  </a:t>
            </a:r>
            <a:r>
              <a:rPr lang="en-US" dirty="0"/>
              <a:t>- Luke 12:13-21</a:t>
            </a:r>
          </a:p>
          <a:p>
            <a:r>
              <a:rPr lang="en-US" b="1" i="1" dirty="0">
                <a:solidFill>
                  <a:srgbClr val="FF0000"/>
                </a:solidFill>
              </a:rPr>
              <a:t>The coming of the kingdom </a:t>
            </a:r>
            <a:r>
              <a:rPr lang="en-US" dirty="0"/>
              <a:t>- Matthew 6:10</a:t>
            </a:r>
          </a:p>
          <a:p>
            <a:r>
              <a:rPr lang="en-US" b="1" i="1" dirty="0">
                <a:solidFill>
                  <a:srgbClr val="FF0000"/>
                </a:solidFill>
              </a:rPr>
              <a:t>The judgment &amp; resurrection </a:t>
            </a:r>
            <a:r>
              <a:rPr lang="en-US" dirty="0"/>
              <a:t>- Matthew 25:31-46</a:t>
            </a:r>
          </a:p>
          <a:p>
            <a:endParaRPr lang="en-US" dirty="0"/>
          </a:p>
          <a:p>
            <a:endParaRPr lang="en-US" sz="2800" dirty="0"/>
          </a:p>
          <a:p>
            <a:endParaRPr lang="en-US" sz="2800" dirty="0"/>
          </a:p>
          <a:p>
            <a:endParaRPr lang="en-US" sz="2800" dirty="0"/>
          </a:p>
          <a:p>
            <a:endParaRPr lang="en-US" sz="2800" dirty="0"/>
          </a:p>
          <a:p>
            <a:endParaRPr lang="en-US" sz="2800" dirty="0"/>
          </a:p>
          <a:p>
            <a:endParaRPr lang="en-US" sz="2800" b="1" i="1" dirty="0">
              <a:solidFill>
                <a:srgbClr val="FF0000"/>
              </a:solidFill>
            </a:endParaRPr>
          </a:p>
          <a:p>
            <a:pPr marL="0" indent="0">
              <a:buNone/>
            </a:pPr>
            <a:endParaRPr lang="en-US" sz="2800" b="1" i="1" dirty="0">
              <a:solidFill>
                <a:srgbClr val="FF0000"/>
              </a:solidFill>
            </a:endParaRPr>
          </a:p>
          <a:p>
            <a:endParaRPr lang="en-US" b="1" i="1" dirty="0">
              <a:solidFill>
                <a:srgbClr val="FF0000"/>
              </a:solidFill>
            </a:endParaRPr>
          </a:p>
        </p:txBody>
      </p:sp>
      <p:sp>
        <p:nvSpPr>
          <p:cNvPr id="5" name="Footer Placeholder 4">
            <a:extLst>
              <a:ext uri="{FF2B5EF4-FFF2-40B4-BE49-F238E27FC236}">
                <a16:creationId xmlns:a16="http://schemas.microsoft.com/office/drawing/2014/main" id="{8F833BF6-1B8E-4A8C-8A5E-086C2FBB8860}"/>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34691412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097BA6-1CF8-4D4B-8D78-D775503D3332}"/>
              </a:ext>
            </a:extLst>
          </p:cNvPr>
          <p:cNvSpPr/>
          <p:nvPr/>
        </p:nvSpPr>
        <p:spPr>
          <a:xfrm>
            <a:off x="3276600" y="4800600"/>
            <a:ext cx="2667000" cy="533400"/>
          </a:xfrm>
          <a:prstGeom prst="rect">
            <a:avLst/>
          </a:prstGeom>
          <a:solidFill>
            <a:srgbClr val="B1B7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b="1" dirty="0"/>
              <a:t>Conclusion</a:t>
            </a:r>
          </a:p>
        </p:txBody>
      </p:sp>
      <p:sp>
        <p:nvSpPr>
          <p:cNvPr id="3" name="Slide Number Placeholder 2"/>
          <p:cNvSpPr>
            <a:spLocks noGrp="1"/>
          </p:cNvSpPr>
          <p:nvPr>
            <p:ph type="sldNum" sz="quarter" idx="12"/>
          </p:nvPr>
        </p:nvSpPr>
        <p:spPr/>
        <p:txBody>
          <a:bodyPr/>
          <a:lstStyle/>
          <a:p>
            <a:fld id="{640AC649-6C80-4CE3-A6BE-E81573365AFA}" type="slidenum">
              <a:rPr lang="en-US" smtClean="0"/>
              <a:t>31</a:t>
            </a:fld>
            <a:endParaRPr lang="en-US"/>
          </a:p>
        </p:txBody>
      </p:sp>
      <p:sp>
        <p:nvSpPr>
          <p:cNvPr id="4" name="Content Placeholder 3"/>
          <p:cNvSpPr>
            <a:spLocks noGrp="1"/>
          </p:cNvSpPr>
          <p:nvPr>
            <p:ph sz="quarter" idx="1"/>
          </p:nvPr>
        </p:nvSpPr>
        <p:spPr/>
        <p:txBody>
          <a:bodyPr/>
          <a:lstStyle/>
          <a:p>
            <a:r>
              <a:rPr lang="en-US" dirty="0"/>
              <a:t>We must hear Him as the Father in Heaven commanded!</a:t>
            </a:r>
          </a:p>
          <a:p>
            <a:pPr lvl="1"/>
            <a:r>
              <a:rPr lang="en-US" dirty="0"/>
              <a:t>Acts 3:22-23</a:t>
            </a:r>
          </a:p>
        </p:txBody>
      </p:sp>
      <p:sp>
        <p:nvSpPr>
          <p:cNvPr id="6" name="Footer Placeholder 5">
            <a:extLst>
              <a:ext uri="{FF2B5EF4-FFF2-40B4-BE49-F238E27FC236}">
                <a16:creationId xmlns:a16="http://schemas.microsoft.com/office/drawing/2014/main" id="{CE4B4DFC-FE44-4D62-AD18-54EB61192440}"/>
              </a:ext>
            </a:extLst>
          </p:cNvPr>
          <p:cNvSpPr>
            <a:spLocks noGrp="1"/>
          </p:cNvSpPr>
          <p:nvPr>
            <p:ph type="ftr" sz="quarter" idx="11"/>
          </p:nvPr>
        </p:nvSpPr>
        <p:spPr/>
        <p:txBody>
          <a:bodyPr/>
          <a:lstStyle/>
          <a:p>
            <a:r>
              <a:rPr lang="en-US"/>
              <a:t>"keep my words"</a:t>
            </a:r>
          </a:p>
        </p:txBody>
      </p:sp>
      <p:sp>
        <p:nvSpPr>
          <p:cNvPr id="5" name="TextBox 4"/>
          <p:cNvSpPr txBox="1"/>
          <p:nvPr/>
        </p:nvSpPr>
        <p:spPr>
          <a:xfrm>
            <a:off x="571500" y="2527280"/>
            <a:ext cx="8001000" cy="3416320"/>
          </a:xfrm>
          <a:prstGeom prst="rect">
            <a:avLst/>
          </a:prstGeom>
          <a:solidFill>
            <a:schemeClr val="bg1">
              <a:lumMod val="85000"/>
              <a:alpha val="48000"/>
            </a:schemeClr>
          </a:solidFill>
        </p:spPr>
        <p:txBody>
          <a:bodyPr wrap="square" rtlCol="0">
            <a:spAutoFit/>
          </a:bodyPr>
          <a:lstStyle/>
          <a:p>
            <a:r>
              <a:rPr lang="en-US" sz="3600" b="1" i="1" dirty="0"/>
              <a:t>“While he yet spake, behold, a bright cloud overshadowed them: and behold a voice out of the cloud, which said, This is my beloved Son, in whom I am well pleased; hear ye him</a:t>
            </a:r>
            <a:r>
              <a:rPr lang="en-US" sz="3600" dirty="0"/>
              <a:t>” </a:t>
            </a:r>
          </a:p>
          <a:p>
            <a:pPr marL="571500" indent="-571500">
              <a:buFont typeface="Wingdings" panose="05000000000000000000" pitchFamily="2" charset="2"/>
              <a:buChar char="§"/>
            </a:pPr>
            <a:r>
              <a:rPr lang="en-US" sz="2800" dirty="0"/>
              <a:t>Matthew 17:5</a:t>
            </a:r>
          </a:p>
        </p:txBody>
      </p:sp>
    </p:spTree>
    <p:extLst>
      <p:ext uri="{BB962C8B-B14F-4D97-AF65-F5344CB8AC3E}">
        <p14:creationId xmlns:p14="http://schemas.microsoft.com/office/powerpoint/2010/main" val="344092821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uiExpand="1" build="p"/>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4294967295"/>
          </p:nvPr>
        </p:nvSpPr>
        <p:spPr>
          <a:xfrm>
            <a:off x="6937375" y="6245225"/>
            <a:ext cx="1901825" cy="476250"/>
          </a:xfrm>
          <a:prstGeom prst="rect">
            <a:avLst/>
          </a:prstGeom>
        </p:spPr>
        <p:txBody>
          <a:bodyPr/>
          <a:lstStyle/>
          <a:p>
            <a:fld id="{4DB529D6-3903-4A1B-B586-5555FDA8C61A}" type="slidenum">
              <a:rPr lang="en-US"/>
              <a:pPr/>
              <a:t>32</a:t>
            </a:fld>
            <a:endParaRPr lang="en-US"/>
          </a:p>
        </p:txBody>
      </p:sp>
      <p:sp>
        <p:nvSpPr>
          <p:cNvPr id="47106" name="Text Box 2"/>
          <p:cNvSpPr txBox="1">
            <a:spLocks noChangeArrowheads="1"/>
          </p:cNvSpPr>
          <p:nvPr/>
        </p:nvSpPr>
        <p:spPr bwMode="auto">
          <a:xfrm>
            <a:off x="228600" y="381000"/>
            <a:ext cx="868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u="none"/>
          </a:p>
        </p:txBody>
      </p:sp>
      <p:sp>
        <p:nvSpPr>
          <p:cNvPr id="47107" name="Text Box 3"/>
          <p:cNvSpPr txBox="1">
            <a:spLocks noChangeArrowheads="1"/>
          </p:cNvSpPr>
          <p:nvPr/>
        </p:nvSpPr>
        <p:spPr bwMode="auto">
          <a:xfrm>
            <a:off x="609600" y="123372"/>
            <a:ext cx="7848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b="1" i="1" u="none" dirty="0"/>
              <a:t>“…</a:t>
            </a:r>
            <a:r>
              <a:rPr lang="en-US" sz="4400" b="1" i="1" dirty="0"/>
              <a:t>h</a:t>
            </a:r>
            <a:r>
              <a:rPr lang="en-US" sz="4400" b="1" i="1" u="none" dirty="0"/>
              <a:t>eareth my word…”</a:t>
            </a:r>
          </a:p>
        </p:txBody>
      </p:sp>
      <p:sp>
        <p:nvSpPr>
          <p:cNvPr id="47108" name="AutoShape 4"/>
          <p:cNvSpPr>
            <a:spLocks noChangeArrowheads="1"/>
          </p:cNvSpPr>
          <p:nvPr/>
        </p:nvSpPr>
        <p:spPr bwMode="auto">
          <a:xfrm>
            <a:off x="228600" y="838200"/>
            <a:ext cx="8686800" cy="1752600"/>
          </a:xfrm>
          <a:prstGeom prst="roundRect">
            <a:avLst>
              <a:gd name="adj" fmla="val 16667"/>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en-US"/>
          </a:p>
        </p:txBody>
      </p:sp>
      <p:sp>
        <p:nvSpPr>
          <p:cNvPr id="47109" name="Text Box 5"/>
          <p:cNvSpPr txBox="1">
            <a:spLocks noChangeArrowheads="1"/>
          </p:cNvSpPr>
          <p:nvPr/>
        </p:nvSpPr>
        <p:spPr bwMode="auto">
          <a:xfrm>
            <a:off x="533400" y="914400"/>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i="1" u="none" dirty="0">
                <a:solidFill>
                  <a:schemeClr val="bg1"/>
                </a:solidFill>
              </a:rPr>
              <a:t>“Verily, verily, I say unto you, He that </a:t>
            </a:r>
            <a:r>
              <a:rPr lang="en-US" sz="2400" b="1" i="1" u="none" dirty="0" err="1">
                <a:solidFill>
                  <a:schemeClr val="bg1"/>
                </a:solidFill>
              </a:rPr>
              <a:t>heareth</a:t>
            </a:r>
            <a:r>
              <a:rPr lang="en-US" sz="2400" b="1" i="1" u="none" dirty="0">
                <a:solidFill>
                  <a:schemeClr val="bg1"/>
                </a:solidFill>
              </a:rPr>
              <a:t> my word, and believeth on him that sent me, hath everlasting life, and shall not come into condemnation; but is passed from death unto life” (Jn. </a:t>
            </a:r>
            <a:r>
              <a:rPr lang="en-US" sz="2400" b="1" i="1" u="none">
                <a:solidFill>
                  <a:schemeClr val="bg1"/>
                </a:solidFill>
              </a:rPr>
              <a:t>5:24)</a:t>
            </a:r>
            <a:endParaRPr lang="en-US" sz="2400" b="1" i="1" u="none" dirty="0">
              <a:solidFill>
                <a:schemeClr val="bg1"/>
              </a:solidFill>
            </a:endParaRPr>
          </a:p>
        </p:txBody>
      </p:sp>
      <p:sp>
        <p:nvSpPr>
          <p:cNvPr id="47110" name="Text Box 6"/>
          <p:cNvSpPr txBox="1">
            <a:spLocks noChangeArrowheads="1"/>
          </p:cNvSpPr>
          <p:nvPr/>
        </p:nvSpPr>
        <p:spPr bwMode="auto">
          <a:xfrm>
            <a:off x="457200" y="3037344"/>
            <a:ext cx="415833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sz="3000" b="1" u="none" dirty="0"/>
              <a:t>Hear – John 5:24</a:t>
            </a:r>
          </a:p>
          <a:p>
            <a:pPr>
              <a:buFontTx/>
              <a:buChar char="•"/>
            </a:pPr>
            <a:r>
              <a:rPr lang="en-US" sz="3000" b="1" u="none" dirty="0"/>
              <a:t>Believe </a:t>
            </a:r>
            <a:r>
              <a:rPr lang="en-US" sz="3000" b="1" dirty="0"/>
              <a:t>– John</a:t>
            </a:r>
            <a:r>
              <a:rPr lang="en-US" sz="3000" b="1" u="none" dirty="0"/>
              <a:t> 5:24</a:t>
            </a:r>
          </a:p>
          <a:p>
            <a:pPr>
              <a:buFontTx/>
              <a:buChar char="•"/>
            </a:pPr>
            <a:r>
              <a:rPr lang="en-US" sz="3000" b="1" u="none" dirty="0"/>
              <a:t>Repent – </a:t>
            </a:r>
            <a:r>
              <a:rPr lang="en-US" sz="3000" b="1" u="none" dirty="0" err="1"/>
              <a:t>Lk</a:t>
            </a:r>
            <a:r>
              <a:rPr lang="en-US" sz="3000" b="1" u="none" dirty="0"/>
              <a:t>. 13:3 &amp; 5</a:t>
            </a:r>
          </a:p>
          <a:p>
            <a:pPr>
              <a:buFontTx/>
              <a:buChar char="•"/>
            </a:pPr>
            <a:r>
              <a:rPr lang="en-US" sz="3000" b="1" u="none" dirty="0"/>
              <a:t>Confess – Matt. 10:32</a:t>
            </a:r>
          </a:p>
          <a:p>
            <a:pPr>
              <a:buFontTx/>
              <a:buChar char="•"/>
            </a:pPr>
            <a:r>
              <a:rPr lang="en-US" sz="3000" b="1" u="none" dirty="0"/>
              <a:t>Be </a:t>
            </a:r>
            <a:r>
              <a:rPr lang="en-US" sz="3000" b="1" dirty="0"/>
              <a:t>baptized –   </a:t>
            </a:r>
            <a:endParaRPr lang="en-US" sz="3000" b="1" u="none" dirty="0"/>
          </a:p>
          <a:p>
            <a:endParaRPr lang="en-US" u="none" dirty="0">
              <a:solidFill>
                <a:srgbClr val="FFFF00"/>
              </a:solidFill>
            </a:endParaRPr>
          </a:p>
        </p:txBody>
      </p:sp>
      <p:sp>
        <p:nvSpPr>
          <p:cNvPr id="47114" name="Text Box 10"/>
          <p:cNvSpPr txBox="1">
            <a:spLocks noChangeArrowheads="1"/>
          </p:cNvSpPr>
          <p:nvPr/>
        </p:nvSpPr>
        <p:spPr bwMode="auto">
          <a:xfrm>
            <a:off x="4419600" y="31242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u="none"/>
          </a:p>
        </p:txBody>
      </p:sp>
      <p:grpSp>
        <p:nvGrpSpPr>
          <p:cNvPr id="47119" name="Group 15"/>
          <p:cNvGrpSpPr>
            <a:grpSpLocks/>
          </p:cNvGrpSpPr>
          <p:nvPr/>
        </p:nvGrpSpPr>
        <p:grpSpPr bwMode="auto">
          <a:xfrm>
            <a:off x="4684479" y="2945038"/>
            <a:ext cx="4114800" cy="3276600"/>
            <a:chOff x="2736" y="1824"/>
            <a:chExt cx="2592" cy="2208"/>
          </a:xfrm>
          <a:scene3d>
            <a:camera prst="orthographicFront">
              <a:rot lat="0" lon="0" rev="0"/>
            </a:camera>
            <a:lightRig rig="glow" dir="t">
              <a:rot lat="0" lon="0" rev="4800000"/>
            </a:lightRig>
          </a:scene3d>
        </p:grpSpPr>
        <p:sp>
          <p:nvSpPr>
            <p:cNvPr id="47116" name="Rectangle 12"/>
            <p:cNvSpPr>
              <a:spLocks noChangeArrowheads="1"/>
            </p:cNvSpPr>
            <p:nvPr/>
          </p:nvSpPr>
          <p:spPr bwMode="auto">
            <a:xfrm>
              <a:off x="2736" y="1824"/>
              <a:ext cx="2592" cy="2208"/>
            </a:xfrm>
            <a:prstGeom prst="rect">
              <a:avLst/>
            </a:prstGeom>
            <a:solidFill>
              <a:schemeClr val="accent1"/>
            </a:solid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lgn="ctr">
                  <a:solidFill>
                    <a:schemeClr val="tx1"/>
                  </a:solidFill>
                  <a:miter lim="800000"/>
                  <a:headEnd/>
                  <a:tailEnd/>
                </a14:hiddenLine>
              </a:ext>
            </a:extLst>
          </p:spPr>
          <p:txBody>
            <a:bodyPr wrap="none" anchor="ctr">
              <a:spAutoFit/>
            </a:bodyPr>
            <a:lstStyle/>
            <a:p>
              <a:endParaRPr lang="en-US"/>
            </a:p>
          </p:txBody>
        </p:sp>
        <p:sp>
          <p:nvSpPr>
            <p:cNvPr id="47117" name="Text Box 13"/>
            <p:cNvSpPr txBox="1">
              <a:spLocks noChangeArrowheads="1"/>
            </p:cNvSpPr>
            <p:nvPr/>
          </p:nvSpPr>
          <p:spPr bwMode="auto">
            <a:xfrm>
              <a:off x="2880" y="1872"/>
              <a:ext cx="2352" cy="2053"/>
            </a:xfrm>
            <a:prstGeom prst="rect">
              <a:avLst/>
            </a:prstGeom>
            <a:noFill/>
            <a:ln>
              <a:noFill/>
            </a:ln>
            <a:effectLst>
              <a:outerShdw blurRad="190500" dist="228600" dir="2700000" algn="ctr">
                <a:srgbClr val="000000">
                  <a:alpha val="30000"/>
                </a:srgbClr>
              </a:outerShdw>
            </a:effectLst>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r>
                <a:rPr lang="en-US" sz="2400" b="1" i="1" u="none" dirty="0">
                  <a:solidFill>
                    <a:schemeClr val="bg1"/>
                  </a:solidFill>
                </a:rPr>
                <a:t>“And he said unto them, Go ye into all the world, and preach the gospel to every creature. He that believeth </a:t>
              </a:r>
              <a:r>
                <a:rPr lang="en-US" sz="2400" b="1" i="1" dirty="0">
                  <a:solidFill>
                    <a:srgbClr val="FF0000"/>
                  </a:solidFill>
                </a:rPr>
                <a:t>and</a:t>
              </a:r>
              <a:r>
                <a:rPr lang="en-US" sz="2400" b="1" i="1" u="none" dirty="0">
                  <a:solidFill>
                    <a:srgbClr val="FF0000"/>
                  </a:solidFill>
                </a:rPr>
                <a:t> </a:t>
              </a:r>
              <a:r>
                <a:rPr lang="en-US" sz="2400" b="1" i="1" dirty="0">
                  <a:solidFill>
                    <a:srgbClr val="FF0000"/>
                  </a:solidFill>
                </a:rPr>
                <a:t>is</a:t>
              </a:r>
              <a:r>
                <a:rPr lang="en-US" sz="2400" b="1" i="1" u="none" dirty="0">
                  <a:solidFill>
                    <a:srgbClr val="FF0000"/>
                  </a:solidFill>
                </a:rPr>
                <a:t> baptized </a:t>
              </a:r>
              <a:r>
                <a:rPr lang="en-US" sz="2400" b="1" i="1" u="none" dirty="0">
                  <a:solidFill>
                    <a:schemeClr val="bg1"/>
                  </a:solidFill>
                </a:rPr>
                <a:t>shall be saved; but he that believeth not shall be damned” </a:t>
              </a:r>
              <a:r>
                <a:rPr lang="en-US" sz="2400" u="none" dirty="0">
                  <a:solidFill>
                    <a:schemeClr val="bg1"/>
                  </a:solidFill>
                </a:rPr>
                <a:t>(Mk. 16:15 &amp; 16).</a:t>
              </a:r>
            </a:p>
          </p:txBody>
        </p:sp>
      </p:grpSp>
      <p:sp>
        <p:nvSpPr>
          <p:cNvPr id="47112" name="Line 8"/>
          <p:cNvSpPr>
            <a:spLocks noChangeShapeType="1"/>
          </p:cNvSpPr>
          <p:nvPr/>
        </p:nvSpPr>
        <p:spPr bwMode="auto">
          <a:xfrm flipV="1">
            <a:off x="3243936" y="4852959"/>
            <a:ext cx="1600200" cy="310497"/>
          </a:xfrm>
          <a:prstGeom prst="line">
            <a:avLst/>
          </a:prstGeom>
          <a:noFill/>
          <a:ln w="381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p:sp>
        <p:nvSpPr>
          <p:cNvPr id="2" name="Rectangle 1">
            <a:extLst>
              <a:ext uri="{FF2B5EF4-FFF2-40B4-BE49-F238E27FC236}">
                <a16:creationId xmlns:a16="http://schemas.microsoft.com/office/drawing/2014/main" id="{3407F683-1754-4C47-BAC6-126B4BA37E71}"/>
              </a:ext>
            </a:extLst>
          </p:cNvPr>
          <p:cNvSpPr/>
          <p:nvPr/>
        </p:nvSpPr>
        <p:spPr>
          <a:xfrm rot="16200000">
            <a:off x="-1119143" y="3866270"/>
            <a:ext cx="2760628"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Jesus Said</a:t>
            </a:r>
          </a:p>
        </p:txBody>
      </p:sp>
      <p:sp>
        <p:nvSpPr>
          <p:cNvPr id="3" name="Footer Placeholder 2">
            <a:extLst>
              <a:ext uri="{FF2B5EF4-FFF2-40B4-BE49-F238E27FC236}">
                <a16:creationId xmlns:a16="http://schemas.microsoft.com/office/drawing/2014/main" id="{8B67E87E-2624-45F7-9A06-0264279CCF3A}"/>
              </a:ext>
            </a:extLst>
          </p:cNvPr>
          <p:cNvSpPr>
            <a:spLocks noGrp="1"/>
          </p:cNvSpPr>
          <p:nvPr>
            <p:ph type="ftr" sz="quarter" idx="16"/>
          </p:nvPr>
        </p:nvSpPr>
        <p:spPr/>
        <p:txBody>
          <a:bodyPr/>
          <a:lstStyle/>
          <a:p>
            <a:r>
              <a:rPr lang="en-US"/>
              <a:t>"keep my words"</a:t>
            </a:r>
          </a:p>
        </p:txBody>
      </p:sp>
    </p:spTree>
    <p:extLst>
      <p:ext uri="{BB962C8B-B14F-4D97-AF65-F5344CB8AC3E}">
        <p14:creationId xmlns:p14="http://schemas.microsoft.com/office/powerpoint/2010/main" val="618915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110">
                                            <p:txEl>
                                              <p:pRg st="0" end="0"/>
                                            </p:txEl>
                                          </p:spTgt>
                                        </p:tgtEl>
                                        <p:attrNameLst>
                                          <p:attrName>style.visibility</p:attrName>
                                        </p:attrNameLst>
                                      </p:cBhvr>
                                      <p:to>
                                        <p:strVal val="visible"/>
                                      </p:to>
                                    </p:set>
                                    <p:animEffect transition="in" filter="fade">
                                      <p:cBhvr>
                                        <p:cTn id="12" dur="1000"/>
                                        <p:tgtEl>
                                          <p:spTgt spid="471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110">
                                            <p:txEl>
                                              <p:pRg st="1" end="1"/>
                                            </p:txEl>
                                          </p:spTgt>
                                        </p:tgtEl>
                                        <p:attrNameLst>
                                          <p:attrName>style.visibility</p:attrName>
                                        </p:attrNameLst>
                                      </p:cBhvr>
                                      <p:to>
                                        <p:strVal val="visible"/>
                                      </p:to>
                                    </p:set>
                                    <p:animEffect transition="in" filter="fade">
                                      <p:cBhvr>
                                        <p:cTn id="17" dur="1000"/>
                                        <p:tgtEl>
                                          <p:spTgt spid="471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110">
                                            <p:txEl>
                                              <p:pRg st="2" end="2"/>
                                            </p:txEl>
                                          </p:spTgt>
                                        </p:tgtEl>
                                        <p:attrNameLst>
                                          <p:attrName>style.visibility</p:attrName>
                                        </p:attrNameLst>
                                      </p:cBhvr>
                                      <p:to>
                                        <p:strVal val="visible"/>
                                      </p:to>
                                    </p:set>
                                    <p:animEffect transition="in" filter="fade">
                                      <p:cBhvr>
                                        <p:cTn id="22" dur="1000"/>
                                        <p:tgtEl>
                                          <p:spTgt spid="471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7110">
                                            <p:txEl>
                                              <p:pRg st="3" end="3"/>
                                            </p:txEl>
                                          </p:spTgt>
                                        </p:tgtEl>
                                        <p:attrNameLst>
                                          <p:attrName>style.visibility</p:attrName>
                                        </p:attrNameLst>
                                      </p:cBhvr>
                                      <p:to>
                                        <p:strVal val="visible"/>
                                      </p:to>
                                    </p:set>
                                    <p:animEffect transition="in" filter="fade">
                                      <p:cBhvr>
                                        <p:cTn id="27" dur="1000"/>
                                        <p:tgtEl>
                                          <p:spTgt spid="471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7110">
                                            <p:txEl>
                                              <p:pRg st="4" end="4"/>
                                            </p:txEl>
                                          </p:spTgt>
                                        </p:tgtEl>
                                        <p:attrNameLst>
                                          <p:attrName>style.visibility</p:attrName>
                                        </p:attrNameLst>
                                      </p:cBhvr>
                                      <p:to>
                                        <p:strVal val="visible"/>
                                      </p:to>
                                    </p:set>
                                    <p:animEffect transition="in" filter="fade">
                                      <p:cBhvr>
                                        <p:cTn id="32" dur="1000"/>
                                        <p:tgtEl>
                                          <p:spTgt spid="47110">
                                            <p:txEl>
                                              <p:pRg st="4" end="4"/>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47112"/>
                                        </p:tgtEl>
                                        <p:attrNameLst>
                                          <p:attrName>style.visibility</p:attrName>
                                        </p:attrNameLst>
                                      </p:cBhvr>
                                      <p:to>
                                        <p:strVal val="visible"/>
                                      </p:to>
                                    </p:set>
                                    <p:animEffect transition="in" filter="wipe(left)">
                                      <p:cBhvr>
                                        <p:cTn id="36" dur="1250"/>
                                        <p:tgtEl>
                                          <p:spTgt spid="47112"/>
                                        </p:tgtEl>
                                      </p:cBhvr>
                                    </p:animEffect>
                                  </p:childTnLst>
                                </p:cTn>
                              </p:par>
                            </p:childTnLst>
                          </p:cTn>
                        </p:par>
                        <p:par>
                          <p:cTn id="37" fill="hold">
                            <p:stCondLst>
                              <p:cond delay="2250"/>
                            </p:stCondLst>
                            <p:childTnLst>
                              <p:par>
                                <p:cTn id="38" presetID="14" presetClass="entr" presetSubtype="10" fill="hold" nodeType="afterEffect">
                                  <p:stCondLst>
                                    <p:cond delay="0"/>
                                  </p:stCondLst>
                                  <p:childTnLst>
                                    <p:set>
                                      <p:cBhvr>
                                        <p:cTn id="39" dur="1" fill="hold">
                                          <p:stCondLst>
                                            <p:cond delay="0"/>
                                          </p:stCondLst>
                                        </p:cTn>
                                        <p:tgtEl>
                                          <p:spTgt spid="47119"/>
                                        </p:tgtEl>
                                        <p:attrNameLst>
                                          <p:attrName>style.visibility</p:attrName>
                                        </p:attrNameLst>
                                      </p:cBhvr>
                                      <p:to>
                                        <p:strVal val="visible"/>
                                      </p:to>
                                    </p:set>
                                    <p:animEffect transition="in" filter="randombar(horizontal)">
                                      <p:cBhvr>
                                        <p:cTn id="40" dur="1750"/>
                                        <p:tgtEl>
                                          <p:spTgt spid="47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sz="quarter" idx="1"/>
          </p:nvPr>
        </p:nvSpPr>
        <p:spPr>
          <a:xfrm>
            <a:off x="457200" y="1219200"/>
            <a:ext cx="8458200" cy="5257800"/>
          </a:xfrm>
        </p:spPr>
        <p:txBody>
          <a:bodyPr>
            <a:normAutofit lnSpcReduction="10000"/>
          </a:bodyPr>
          <a:lstStyle/>
          <a:p>
            <a:r>
              <a:rPr lang="en-US" dirty="0"/>
              <a:t>The words or sayings of Christ are most important</a:t>
            </a:r>
          </a:p>
          <a:p>
            <a:pPr lvl="1"/>
            <a:r>
              <a:rPr lang="en-US" dirty="0"/>
              <a:t>They are commandments from the Father - John 12:49-50</a:t>
            </a:r>
          </a:p>
          <a:p>
            <a:pPr lvl="1"/>
            <a:r>
              <a:rPr lang="en-US" dirty="0"/>
              <a:t>They are life - John 6:63; Revelation 22:19</a:t>
            </a:r>
          </a:p>
          <a:p>
            <a:r>
              <a:rPr lang="en-US" dirty="0"/>
              <a:t>To reject the words of Christ is to reject God</a:t>
            </a:r>
          </a:p>
          <a:p>
            <a:pPr lvl="1"/>
            <a:r>
              <a:rPr lang="en-US" b="1" i="1" dirty="0"/>
              <a:t>“Verily, verily, I say unto you, He that </a:t>
            </a:r>
            <a:r>
              <a:rPr lang="en-US" b="1" i="1" dirty="0" err="1"/>
              <a:t>receiveth</a:t>
            </a:r>
            <a:r>
              <a:rPr lang="en-US" b="1" i="1" dirty="0"/>
              <a:t> whomsoever I send </a:t>
            </a:r>
            <a:r>
              <a:rPr lang="en-US" b="1" i="1" dirty="0" err="1"/>
              <a:t>receiveth</a:t>
            </a:r>
            <a:r>
              <a:rPr lang="en-US" b="1" i="1" dirty="0"/>
              <a:t> me; and he that </a:t>
            </a:r>
            <a:r>
              <a:rPr lang="en-US" b="1" i="1" dirty="0" err="1"/>
              <a:t>receiveth</a:t>
            </a:r>
            <a:r>
              <a:rPr lang="en-US" b="1" i="1" dirty="0"/>
              <a:t> me </a:t>
            </a:r>
            <a:r>
              <a:rPr lang="en-US" b="1" i="1" dirty="0" err="1"/>
              <a:t>receiveth</a:t>
            </a:r>
            <a:r>
              <a:rPr lang="en-US" b="1" i="1" dirty="0"/>
              <a:t> him that sent me”  </a:t>
            </a:r>
            <a:r>
              <a:rPr lang="en-US" i="1" dirty="0"/>
              <a:t>-</a:t>
            </a:r>
            <a:r>
              <a:rPr lang="en-US" b="1" i="1" dirty="0"/>
              <a:t> </a:t>
            </a:r>
            <a:r>
              <a:rPr lang="en-US" dirty="0"/>
              <a:t>John 13:20</a:t>
            </a:r>
            <a:endParaRPr lang="en-US" b="1" i="1" dirty="0"/>
          </a:p>
          <a:p>
            <a:r>
              <a:rPr lang="en-US" dirty="0"/>
              <a:t>To reject the Apostles was to reject the Father &amp; the Son</a:t>
            </a:r>
          </a:p>
          <a:p>
            <a:pPr lvl="1"/>
            <a:r>
              <a:rPr lang="en-US" dirty="0"/>
              <a:t>Apostles sent by Christ - Luke 10:16</a:t>
            </a:r>
          </a:p>
          <a:p>
            <a:r>
              <a:rPr lang="en-US" dirty="0"/>
              <a:t>To reject the words of Divine scripture is a serious matter</a:t>
            </a:r>
          </a:p>
          <a:p>
            <a:r>
              <a:rPr lang="en-US" dirty="0"/>
              <a:t>We will discuss rejection of Christ’s words two ways:</a:t>
            </a:r>
          </a:p>
          <a:p>
            <a:pPr lvl="1"/>
            <a:r>
              <a:rPr lang="en-US" b="1" dirty="0">
                <a:solidFill>
                  <a:srgbClr val="FF0000"/>
                </a:solidFill>
              </a:rPr>
              <a:t>Through ignorance &amp; neglect</a:t>
            </a:r>
          </a:p>
          <a:p>
            <a:pPr lvl="1"/>
            <a:r>
              <a:rPr lang="en-US" b="1" dirty="0">
                <a:solidFill>
                  <a:srgbClr val="FF0000"/>
                </a:solidFill>
              </a:rPr>
              <a:t>Out &amp; out rejection, or denying of God’s word</a:t>
            </a:r>
          </a:p>
          <a:p>
            <a:pPr lvl="1"/>
            <a:endParaRPr lang="en-US" dirty="0"/>
          </a:p>
        </p:txBody>
      </p:sp>
      <p:sp>
        <p:nvSpPr>
          <p:cNvPr id="4" name="Slide Number Placeholder 3"/>
          <p:cNvSpPr>
            <a:spLocks noGrp="1"/>
          </p:cNvSpPr>
          <p:nvPr>
            <p:ph type="sldNum" sz="quarter" idx="12"/>
          </p:nvPr>
        </p:nvSpPr>
        <p:spPr/>
        <p:txBody>
          <a:bodyPr/>
          <a:lstStyle/>
          <a:p>
            <a:fld id="{640AC649-6C80-4CE3-A6BE-E81573365AFA}" type="slidenum">
              <a:rPr lang="en-US" smtClean="0"/>
              <a:t>4</a:t>
            </a:fld>
            <a:endParaRPr lang="en-US"/>
          </a:p>
        </p:txBody>
      </p:sp>
      <p:sp>
        <p:nvSpPr>
          <p:cNvPr id="5" name="Footer Placeholder 4">
            <a:extLst>
              <a:ext uri="{FF2B5EF4-FFF2-40B4-BE49-F238E27FC236}">
                <a16:creationId xmlns:a16="http://schemas.microsoft.com/office/drawing/2014/main" id="{9FB42B1F-588E-459B-924E-A856179D4608}"/>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03256568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25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25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5</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“…Love your enemies…”  </a:t>
            </a:r>
            <a:r>
              <a:rPr lang="en-US" sz="3200" dirty="0"/>
              <a:t>-</a:t>
            </a:r>
            <a:r>
              <a:rPr lang="en-US" sz="3200" b="1" i="1" dirty="0"/>
              <a:t> </a:t>
            </a:r>
            <a:r>
              <a:rPr lang="en-US" sz="3200" dirty="0"/>
              <a:t>Matthew 5:44-45</a:t>
            </a:r>
          </a:p>
          <a:p>
            <a:pPr lvl="1"/>
            <a:r>
              <a:rPr lang="en-US" sz="2400" dirty="0"/>
              <a:t>Luke 6:27-36</a:t>
            </a:r>
          </a:p>
          <a:p>
            <a:r>
              <a:rPr lang="en-US" dirty="0"/>
              <a:t>Jesus commands a type of love that is unusual</a:t>
            </a:r>
          </a:p>
          <a:p>
            <a:pPr lvl="1"/>
            <a:r>
              <a:rPr lang="en-US" sz="2400" dirty="0"/>
              <a:t>We are to love the unlovable - Romans 12:20, 21</a:t>
            </a:r>
          </a:p>
          <a:p>
            <a:pPr lvl="1"/>
            <a:r>
              <a:rPr lang="en-US" sz="2400" dirty="0"/>
              <a:t>Jesus loved His enemies and was forgiving - Luke 23:34</a:t>
            </a:r>
          </a:p>
          <a:p>
            <a:pPr lvl="1"/>
            <a:r>
              <a:rPr lang="en-US" sz="2400" dirty="0"/>
              <a:t>Jesus is our example of Love - 1 Peter 2:21-23</a:t>
            </a:r>
          </a:p>
          <a:p>
            <a:pPr lvl="2"/>
            <a:r>
              <a:rPr lang="en-US" sz="2200" dirty="0"/>
              <a:t>John 3:16-17</a:t>
            </a:r>
          </a:p>
        </p:txBody>
      </p:sp>
      <p:sp>
        <p:nvSpPr>
          <p:cNvPr id="5" name="Footer Placeholder 4">
            <a:extLst>
              <a:ext uri="{FF2B5EF4-FFF2-40B4-BE49-F238E27FC236}">
                <a16:creationId xmlns:a16="http://schemas.microsoft.com/office/drawing/2014/main" id="{7A7D191D-2FF1-4873-8BB3-6D25DBF43C21}"/>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12708472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2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2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2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25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6</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“…let your light so shine…”  </a:t>
            </a:r>
            <a:r>
              <a:rPr lang="en-US" sz="3200" dirty="0"/>
              <a:t>-</a:t>
            </a:r>
            <a:r>
              <a:rPr lang="en-US" sz="3200" b="1" i="1" dirty="0"/>
              <a:t> </a:t>
            </a:r>
            <a:r>
              <a:rPr lang="en-US" sz="3200" dirty="0"/>
              <a:t>Matthew 5:16</a:t>
            </a:r>
          </a:p>
          <a:p>
            <a:pPr lvl="1"/>
            <a:r>
              <a:rPr lang="en-US" sz="2400" dirty="0"/>
              <a:t>1 Peter 2:12</a:t>
            </a:r>
          </a:p>
          <a:p>
            <a:r>
              <a:rPr lang="en-US" dirty="0"/>
              <a:t>Jesus commands Christians to be an example</a:t>
            </a:r>
          </a:p>
          <a:p>
            <a:pPr lvl="1"/>
            <a:r>
              <a:rPr lang="en-US" dirty="0"/>
              <a:t>We </a:t>
            </a:r>
            <a:r>
              <a:rPr lang="en-US" b="1" dirty="0"/>
              <a:t>must</a:t>
            </a:r>
            <a:r>
              <a:rPr lang="en-US" dirty="0"/>
              <a:t> shine as lights in a dark world</a:t>
            </a:r>
          </a:p>
          <a:p>
            <a:pPr lvl="2"/>
            <a:r>
              <a:rPr lang="en-US" dirty="0"/>
              <a:t>Philippians 2:15</a:t>
            </a:r>
          </a:p>
          <a:p>
            <a:r>
              <a:rPr lang="en-US" dirty="0"/>
              <a:t>Light represents truth and righteousness</a:t>
            </a:r>
          </a:p>
          <a:p>
            <a:pPr lvl="1"/>
            <a:r>
              <a:rPr lang="en-US" sz="2400" dirty="0"/>
              <a:t>John 1:1-5;  3:19-21; 8:12; 12:35</a:t>
            </a:r>
          </a:p>
          <a:p>
            <a:pPr lvl="1"/>
            <a:r>
              <a:rPr lang="en-US" sz="2400" dirty="0"/>
              <a:t>2 Corinthians 4:6</a:t>
            </a:r>
          </a:p>
          <a:p>
            <a:pPr lvl="1"/>
            <a:r>
              <a:rPr lang="en-US" sz="2400" dirty="0"/>
              <a:t>1 John 1:5-7</a:t>
            </a:r>
          </a:p>
        </p:txBody>
      </p:sp>
      <p:sp>
        <p:nvSpPr>
          <p:cNvPr id="5" name="Footer Placeholder 4">
            <a:extLst>
              <a:ext uri="{FF2B5EF4-FFF2-40B4-BE49-F238E27FC236}">
                <a16:creationId xmlns:a16="http://schemas.microsoft.com/office/drawing/2014/main" id="{8FBD4C07-F315-43B8-B205-5534CBC595E7}"/>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187865116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250"/>
                                        <p:tgtEl>
                                          <p:spTgt spid="4">
                                            <p:txEl>
                                              <p:pRg st="3" end="3"/>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25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25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25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1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7</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“…lay up…treasures in heaven…” </a:t>
            </a:r>
          </a:p>
          <a:p>
            <a:pPr lvl="1"/>
            <a:r>
              <a:rPr lang="en-US" sz="2400" dirty="0">
                <a:solidFill>
                  <a:schemeClr val="tx1"/>
                </a:solidFill>
              </a:rPr>
              <a:t>Matthew 6:20-21</a:t>
            </a:r>
          </a:p>
          <a:p>
            <a:pPr lvl="1"/>
            <a:r>
              <a:rPr lang="en-US" sz="2400" dirty="0"/>
              <a:t>1 Timothy 6:17-19</a:t>
            </a:r>
          </a:p>
          <a:p>
            <a:r>
              <a:rPr lang="en-US" dirty="0"/>
              <a:t>Jesus taught to treasure </a:t>
            </a:r>
            <a:r>
              <a:rPr lang="en-US" u="sng" dirty="0"/>
              <a:t>spiritual</a:t>
            </a:r>
            <a:r>
              <a:rPr lang="en-US" dirty="0"/>
              <a:t> things</a:t>
            </a:r>
          </a:p>
          <a:p>
            <a:pPr lvl="1"/>
            <a:r>
              <a:rPr lang="en-US" sz="2400" dirty="0"/>
              <a:t>Matthew 19:16-22</a:t>
            </a:r>
          </a:p>
          <a:p>
            <a:pPr lvl="1"/>
            <a:r>
              <a:rPr lang="en-US" sz="2400" dirty="0"/>
              <a:t>1 Peter 1:18-21</a:t>
            </a:r>
          </a:p>
          <a:p>
            <a:pPr marL="0" indent="0">
              <a:buNone/>
            </a:pPr>
            <a:endParaRPr lang="en-US" dirty="0"/>
          </a:p>
        </p:txBody>
      </p:sp>
      <p:sp>
        <p:nvSpPr>
          <p:cNvPr id="5" name="Footer Placeholder 4">
            <a:extLst>
              <a:ext uri="{FF2B5EF4-FFF2-40B4-BE49-F238E27FC236}">
                <a16:creationId xmlns:a16="http://schemas.microsoft.com/office/drawing/2014/main" id="{96B95131-DA79-4B96-BFA2-68DE94558F48}"/>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70640429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8</a:t>
            </a:fld>
            <a:endParaRPr lang="en-US"/>
          </a:p>
        </p:txBody>
      </p:sp>
      <p:sp>
        <p:nvSpPr>
          <p:cNvPr id="4" name="Content Placeholder 3"/>
          <p:cNvSpPr>
            <a:spLocks noGrp="1"/>
          </p:cNvSpPr>
          <p:nvPr>
            <p:ph sz="quarter" idx="1"/>
          </p:nvPr>
        </p:nvSpPr>
        <p:spPr>
          <a:xfrm>
            <a:off x="457200" y="1219200"/>
            <a:ext cx="8382000" cy="4937760"/>
          </a:xfrm>
        </p:spPr>
        <p:txBody>
          <a:bodyPr/>
          <a:lstStyle/>
          <a:p>
            <a:r>
              <a:rPr lang="en-US" sz="3200" b="1" i="1" dirty="0">
                <a:solidFill>
                  <a:srgbClr val="FF0000"/>
                </a:solidFill>
              </a:rPr>
              <a:t>“…seek ye first the Kingdom of God…”  </a:t>
            </a:r>
            <a:endParaRPr lang="en-US" sz="3200" dirty="0"/>
          </a:p>
          <a:p>
            <a:pPr lvl="1"/>
            <a:r>
              <a:rPr lang="en-US" b="1" i="1" dirty="0"/>
              <a:t> </a:t>
            </a:r>
            <a:r>
              <a:rPr lang="en-US" sz="2400" dirty="0"/>
              <a:t>Matthew 6:33</a:t>
            </a:r>
          </a:p>
          <a:p>
            <a:r>
              <a:rPr lang="en-US" dirty="0"/>
              <a:t>Jesus taught the importance of the Kingdom (church)</a:t>
            </a:r>
          </a:p>
          <a:p>
            <a:pPr lvl="1"/>
            <a:r>
              <a:rPr lang="en-US" sz="2400" dirty="0"/>
              <a:t>He built it - Matthew 16:18</a:t>
            </a:r>
          </a:p>
          <a:p>
            <a:pPr lvl="1"/>
            <a:r>
              <a:rPr lang="en-US" sz="2400" dirty="0"/>
              <a:t>He shed His blood for it - Acts 20:28; Ephesians 5:25</a:t>
            </a:r>
          </a:p>
          <a:p>
            <a:pPr lvl="1"/>
            <a:r>
              <a:rPr lang="en-US" sz="2400" dirty="0"/>
              <a:t>He is the Head of it - Ephesians 1:22, 23</a:t>
            </a:r>
          </a:p>
          <a:p>
            <a:pPr lvl="1"/>
            <a:r>
              <a:rPr lang="en-US" sz="2400" dirty="0"/>
              <a:t>He saves it - Ephesians 5:23</a:t>
            </a:r>
          </a:p>
          <a:p>
            <a:pPr lvl="1"/>
            <a:r>
              <a:rPr lang="en-US" sz="2400" dirty="0"/>
              <a:t>He is its chief cornerstone - Acts 4:11; 1 Peter 2:4-8</a:t>
            </a:r>
          </a:p>
          <a:p>
            <a:pPr lvl="1"/>
            <a:r>
              <a:rPr lang="en-US" sz="2400" dirty="0"/>
              <a:t>He is the foundation of it - 1 Corinthians 3:11</a:t>
            </a:r>
          </a:p>
          <a:p>
            <a:pPr lvl="1"/>
            <a:r>
              <a:rPr lang="en-US" sz="2400" dirty="0"/>
              <a:t>Christ is the only name whereby we can be saved - Acts 4:12</a:t>
            </a:r>
          </a:p>
          <a:p>
            <a:pPr lvl="1"/>
            <a:endParaRPr lang="en-US" dirty="0"/>
          </a:p>
          <a:p>
            <a:pPr lvl="1"/>
            <a:endParaRPr lang="en-US" dirty="0"/>
          </a:p>
          <a:p>
            <a:pPr marL="0" indent="0">
              <a:buNone/>
            </a:pPr>
            <a:endParaRPr lang="en-US" dirty="0"/>
          </a:p>
        </p:txBody>
      </p:sp>
      <p:sp>
        <p:nvSpPr>
          <p:cNvPr id="5" name="Footer Placeholder 4">
            <a:extLst>
              <a:ext uri="{FF2B5EF4-FFF2-40B4-BE49-F238E27FC236}">
                <a16:creationId xmlns:a16="http://schemas.microsoft.com/office/drawing/2014/main" id="{992DEC11-8068-4A44-8287-656E5AB0707D}"/>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07681750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sz="2800" b="1" dirty="0">
                <a:solidFill>
                  <a:schemeClr val="bg1">
                    <a:lumMod val="75000"/>
                  </a:schemeClr>
                </a:solidFill>
              </a:rPr>
              <a:t>Rejection Through Neglect or Ignorance </a:t>
            </a:r>
          </a:p>
        </p:txBody>
      </p:sp>
      <p:sp>
        <p:nvSpPr>
          <p:cNvPr id="3" name="Slide Number Placeholder 2"/>
          <p:cNvSpPr>
            <a:spLocks noGrp="1"/>
          </p:cNvSpPr>
          <p:nvPr>
            <p:ph type="sldNum" sz="quarter" idx="12"/>
          </p:nvPr>
        </p:nvSpPr>
        <p:spPr/>
        <p:txBody>
          <a:bodyPr/>
          <a:lstStyle/>
          <a:p>
            <a:fld id="{640AC649-6C80-4CE3-A6BE-E81573365AFA}" type="slidenum">
              <a:rPr lang="en-US" smtClean="0"/>
              <a:t>9</a:t>
            </a:fld>
            <a:endParaRPr lang="en-US"/>
          </a:p>
        </p:txBody>
      </p:sp>
      <p:sp>
        <p:nvSpPr>
          <p:cNvPr id="4" name="Content Placeholder 3"/>
          <p:cNvSpPr>
            <a:spLocks noGrp="1"/>
          </p:cNvSpPr>
          <p:nvPr>
            <p:ph sz="quarter" idx="1"/>
          </p:nvPr>
        </p:nvSpPr>
        <p:spPr/>
        <p:txBody>
          <a:bodyPr/>
          <a:lstStyle/>
          <a:p>
            <a:r>
              <a:rPr lang="en-US" sz="3200" b="1" i="1" dirty="0">
                <a:solidFill>
                  <a:srgbClr val="FF0000"/>
                </a:solidFill>
              </a:rPr>
              <a:t>“…do ye…so to them…”  </a:t>
            </a:r>
            <a:r>
              <a:rPr lang="en-US" sz="3200" dirty="0"/>
              <a:t>-</a:t>
            </a:r>
            <a:r>
              <a:rPr lang="en-US" sz="3200" b="1" i="1" dirty="0"/>
              <a:t> </a:t>
            </a:r>
            <a:r>
              <a:rPr lang="en-US" sz="3200" dirty="0"/>
              <a:t>Matthew 7:12</a:t>
            </a:r>
          </a:p>
          <a:p>
            <a:pPr lvl="1"/>
            <a:r>
              <a:rPr lang="en-US" sz="2400" dirty="0"/>
              <a:t>Know as the “Golden Rule”</a:t>
            </a:r>
          </a:p>
          <a:p>
            <a:pPr lvl="2"/>
            <a:r>
              <a:rPr lang="en-US" sz="2200" dirty="0"/>
              <a:t>Romans 13:8-10</a:t>
            </a:r>
          </a:p>
          <a:p>
            <a:r>
              <a:rPr lang="en-US" dirty="0"/>
              <a:t>Jesus taught to treat others like you would want to be treated</a:t>
            </a:r>
          </a:p>
          <a:p>
            <a:pPr lvl="2"/>
            <a:r>
              <a:rPr lang="en-US" sz="2200" dirty="0"/>
              <a:t>Matthew 22:34-40</a:t>
            </a:r>
          </a:p>
          <a:p>
            <a:pPr lvl="1"/>
            <a:r>
              <a:rPr lang="en-US" sz="2400" dirty="0"/>
              <a:t>Taught the order of love</a:t>
            </a:r>
          </a:p>
          <a:p>
            <a:pPr lvl="2"/>
            <a:r>
              <a:rPr lang="en-US" sz="2200" b="1" dirty="0"/>
              <a:t>God - FIRST</a:t>
            </a:r>
          </a:p>
          <a:p>
            <a:pPr lvl="2"/>
            <a:r>
              <a:rPr lang="en-US" sz="2200" dirty="0"/>
              <a:t>Fellow man (neighbor) - SECOND</a:t>
            </a:r>
          </a:p>
          <a:p>
            <a:pPr lvl="2"/>
            <a:r>
              <a:rPr lang="en-US" sz="2200" dirty="0"/>
              <a:t>Self - </a:t>
            </a:r>
            <a:r>
              <a:rPr lang="en-US" sz="2200" b="1" dirty="0">
                <a:solidFill>
                  <a:srgbClr val="FF0000"/>
                </a:solidFill>
              </a:rPr>
              <a:t>LAST!</a:t>
            </a:r>
          </a:p>
          <a:p>
            <a:pPr marL="0" indent="0">
              <a:buNone/>
            </a:pPr>
            <a:endParaRPr lang="en-US" dirty="0"/>
          </a:p>
        </p:txBody>
      </p:sp>
      <p:sp>
        <p:nvSpPr>
          <p:cNvPr id="5" name="Footer Placeholder 4">
            <a:extLst>
              <a:ext uri="{FF2B5EF4-FFF2-40B4-BE49-F238E27FC236}">
                <a16:creationId xmlns:a16="http://schemas.microsoft.com/office/drawing/2014/main" id="{EB6EC9C1-04EB-4465-9B8A-3C32F0A5E558}"/>
              </a:ext>
            </a:extLst>
          </p:cNvPr>
          <p:cNvSpPr>
            <a:spLocks noGrp="1"/>
          </p:cNvSpPr>
          <p:nvPr>
            <p:ph type="ftr" sz="quarter" idx="11"/>
          </p:nvPr>
        </p:nvSpPr>
        <p:spPr/>
        <p:txBody>
          <a:bodyPr/>
          <a:lstStyle/>
          <a:p>
            <a:r>
              <a:rPr lang="en-US"/>
              <a:t>"keep my words"</a:t>
            </a:r>
          </a:p>
        </p:txBody>
      </p:sp>
    </p:spTree>
    <p:extLst>
      <p:ext uri="{BB962C8B-B14F-4D97-AF65-F5344CB8AC3E}">
        <p14:creationId xmlns:p14="http://schemas.microsoft.com/office/powerpoint/2010/main" val="207681750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00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000"/>
                                        <p:tgtEl>
                                          <p:spTgt spid="4">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0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0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1138</TotalTime>
  <Words>10781</Words>
  <Application>Microsoft Office PowerPoint</Application>
  <PresentationFormat>On-screen Show (4:3)</PresentationFormat>
  <Paragraphs>514</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Bookman Old Style</vt:lpstr>
      <vt:lpstr>Calibri</vt:lpstr>
      <vt:lpstr>Gill Sans MT</vt:lpstr>
      <vt:lpstr>Wingdings</vt:lpstr>
      <vt:lpstr>Wingdings 3</vt:lpstr>
      <vt:lpstr>Origin</vt:lpstr>
      <vt:lpstr>“keep my words”</vt:lpstr>
      <vt:lpstr>John 14:23-24</vt:lpstr>
      <vt:lpstr>John 12:47-50</vt:lpstr>
      <vt:lpstr>Introduction</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Rejection Through Neglect or Ignorance </vt:lpstr>
      <vt:lpstr>Review</vt:lpstr>
      <vt:lpstr>PowerPoint Presentation</vt:lpstr>
      <vt:lpstr>“keep my words”</vt:lpstr>
      <vt:lpstr>John 14:23-24</vt:lpstr>
      <vt:lpstr>John 12:47-50</vt:lpstr>
      <vt:lpstr>Ignore, Refuse or Deny </vt:lpstr>
      <vt:lpstr>Ignore, Refuse or Deny </vt:lpstr>
      <vt:lpstr>Ignore, Refuse or Deny </vt:lpstr>
      <vt:lpstr>Ignore, Refuse or Deny </vt:lpstr>
      <vt:lpstr>Ignore, Refuse or Deny </vt:lpstr>
      <vt:lpstr>Ignore, Refuse or Deny </vt:lpstr>
      <vt:lpstr>Ignore, Refuse or Deny </vt:lpstr>
      <vt:lpstr>Ignore, Refuse or Deny </vt:lpstr>
      <vt:lpstr>Ignore, Refuse or Deny </vt:lpstr>
      <vt:lpstr>Ignore, Refuse or Deny </vt:lpstr>
      <vt:lpstr>Review</vt:lpstr>
      <vt:lpstr>Conclusion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of Christ</dc:title>
  <dc:creator>Tommy G. McClure</dc:creator>
  <cp:lastModifiedBy>Tommy McClure</cp:lastModifiedBy>
  <cp:revision>272</cp:revision>
  <cp:lastPrinted>2018-06-11T00:04:42Z</cp:lastPrinted>
  <dcterms:created xsi:type="dcterms:W3CDTF">2014-11-04T01:27:45Z</dcterms:created>
  <dcterms:modified xsi:type="dcterms:W3CDTF">2018-06-11T16:55:23Z</dcterms:modified>
</cp:coreProperties>
</file>