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6" r:id="rId2"/>
    <p:sldId id="278" r:id="rId3"/>
    <p:sldId id="285" r:id="rId4"/>
    <p:sldId id="258" r:id="rId5"/>
    <p:sldId id="259" r:id="rId6"/>
    <p:sldId id="286" r:id="rId7"/>
    <p:sldId id="287" r:id="rId8"/>
    <p:sldId id="288" r:id="rId9"/>
    <p:sldId id="289" r:id="rId10"/>
    <p:sldId id="263" r:id="rId11"/>
    <p:sldId id="291" r:id="rId12"/>
    <p:sldId id="290"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268" autoAdjust="0"/>
  </p:normalViewPr>
  <p:slideViewPr>
    <p:cSldViewPr showGuides="1">
      <p:cViewPr varScale="1">
        <p:scale>
          <a:sx n="83" d="100"/>
          <a:sy n="83" d="100"/>
        </p:scale>
        <p:origin x="24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3C7357-5970-43FB-BA32-AD6745FDBD07}"/>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B165258B-0CEA-4B64-A930-365266A0125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057DE19-44A6-4FA1-999D-F25431FA94A4}" type="datetimeFigureOut">
              <a:rPr lang="en-US" smtClean="0"/>
              <a:t>5/14/2018</a:t>
            </a:fld>
            <a:endParaRPr lang="en-US"/>
          </a:p>
        </p:txBody>
      </p:sp>
      <p:sp>
        <p:nvSpPr>
          <p:cNvPr id="4" name="Footer Placeholder 3">
            <a:extLst>
              <a:ext uri="{FF2B5EF4-FFF2-40B4-BE49-F238E27FC236}">
                <a16:creationId xmlns:a16="http://schemas.microsoft.com/office/drawing/2014/main" id="{19C0E7F0-838D-4E85-BCDA-C484784DB0B7}"/>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8B0C10E-09B5-4B08-99DB-A947B3746027}"/>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B7373AA-2630-46E6-B24C-1981AA6EEC9F}" type="slidenum">
              <a:rPr lang="en-US" smtClean="0"/>
              <a:t>‹#›</a:t>
            </a:fld>
            <a:endParaRPr lang="en-US"/>
          </a:p>
        </p:txBody>
      </p:sp>
    </p:spTree>
    <p:extLst>
      <p:ext uri="{BB962C8B-B14F-4D97-AF65-F5344CB8AC3E}">
        <p14:creationId xmlns:p14="http://schemas.microsoft.com/office/powerpoint/2010/main" val="1246204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1D6B86D-415E-4027-BB0B-8ABC3B47871F}" type="datetimeFigureOut">
              <a:rPr lang="en-US" smtClean="0"/>
              <a:t>5/14/2018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6FCF3D2-005A-44A5-B7AA-F0156D6AB743}" type="slidenum">
              <a:rPr lang="en-US" smtClean="0"/>
              <a:t>‹#›</a:t>
            </a:fld>
            <a:endParaRPr lang="en-US" dirty="0"/>
          </a:p>
        </p:txBody>
      </p:sp>
    </p:spTree>
    <p:extLst>
      <p:ext uri="{BB962C8B-B14F-4D97-AF65-F5344CB8AC3E}">
        <p14:creationId xmlns:p14="http://schemas.microsoft.com/office/powerpoint/2010/main" val="390283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1</a:t>
            </a:fld>
            <a:endParaRPr lang="en-US" dirty="0"/>
          </a:p>
        </p:txBody>
      </p:sp>
    </p:spTree>
    <p:extLst>
      <p:ext uri="{BB962C8B-B14F-4D97-AF65-F5344CB8AC3E}">
        <p14:creationId xmlns:p14="http://schemas.microsoft.com/office/powerpoint/2010/main" val="2312410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10:3 </a:t>
            </a:r>
            <a:r>
              <a:rPr lang="en-US" dirty="0"/>
              <a:t>- For they being </a:t>
            </a:r>
            <a:r>
              <a:rPr lang="en-US" b="1" dirty="0">
                <a:solidFill>
                  <a:schemeClr val="bg1"/>
                </a:solidFill>
              </a:rPr>
              <a:t>ignorant</a:t>
            </a:r>
            <a:r>
              <a:rPr lang="en-US" dirty="0"/>
              <a:t> of God's righteousness, and going about to establish their own righteousness, have not submitted themselves unto the righteousness of God.</a:t>
            </a:r>
          </a:p>
          <a:p>
            <a:r>
              <a:rPr lang="en-US" b="1" dirty="0"/>
              <a:t>Rom. 11:25 </a:t>
            </a:r>
            <a:r>
              <a:rPr lang="en-US" dirty="0"/>
              <a:t>- For I would not, brethren, that ye should </a:t>
            </a:r>
            <a:r>
              <a:rPr lang="en-US" b="1" dirty="0"/>
              <a:t>be ignorant </a:t>
            </a:r>
            <a:r>
              <a:rPr lang="en-US" dirty="0"/>
              <a:t>of this mystery, lest ye should be wise in your own conceits; that blindness in part is happened to Israel, until the fulness of the Gentiles be come in.</a:t>
            </a:r>
          </a:p>
          <a:p>
            <a:r>
              <a:rPr lang="en-US" b="1" dirty="0"/>
              <a:t>1 Cor. 10:1 </a:t>
            </a:r>
            <a:r>
              <a:rPr lang="en-US" dirty="0"/>
              <a:t>- Moreover, brethren, </a:t>
            </a:r>
            <a:r>
              <a:rPr lang="en-US" b="1" dirty="0"/>
              <a:t>I would not that ye should be ignorant</a:t>
            </a:r>
            <a:r>
              <a:rPr lang="en-US" dirty="0"/>
              <a:t>, how that all our fathers were under the cloud, and all passed through the sea;</a:t>
            </a:r>
          </a:p>
          <a:p>
            <a:r>
              <a:rPr lang="en-US" b="1" dirty="0"/>
              <a:t>1 Cor. 12:1 </a:t>
            </a:r>
            <a:r>
              <a:rPr lang="en-US" dirty="0"/>
              <a:t>- Now concerning spiritual gifts, brethren, </a:t>
            </a:r>
            <a:r>
              <a:rPr lang="en-US" b="1" dirty="0"/>
              <a:t>I would not have you ignorant</a:t>
            </a:r>
            <a:r>
              <a:rPr lang="en-US" dirty="0"/>
              <a:t>.</a:t>
            </a:r>
          </a:p>
          <a:p>
            <a:r>
              <a:rPr lang="en-US" b="1" dirty="0"/>
              <a:t>2 Cor. 2:11 </a:t>
            </a:r>
            <a:r>
              <a:rPr lang="en-US" dirty="0"/>
              <a:t>- Lest Satan should get an advantage of us: </a:t>
            </a:r>
            <a:r>
              <a:rPr lang="en-US" b="1" dirty="0"/>
              <a:t>for we are not ignorant of his devices</a:t>
            </a:r>
            <a:r>
              <a:rPr lang="en-US" dirty="0"/>
              <a:t>.</a:t>
            </a:r>
          </a:p>
          <a:p>
            <a:r>
              <a:rPr lang="en-US" b="1" dirty="0"/>
              <a:t>1 Thess. 4:13 </a:t>
            </a:r>
            <a:r>
              <a:rPr lang="en-US" dirty="0"/>
              <a:t>- But </a:t>
            </a:r>
            <a:r>
              <a:rPr lang="en-US" b="1" dirty="0"/>
              <a:t>I would not have you to be ignorant</a:t>
            </a:r>
            <a:r>
              <a:rPr lang="en-US" dirty="0"/>
              <a:t>, brethren, concerning them which are asleep, that ye sorrow not, even as others which have no hope.</a:t>
            </a:r>
          </a:p>
          <a:p>
            <a:r>
              <a:rPr lang="en-US" b="1" dirty="0"/>
              <a:t>Rev. 21:8 </a:t>
            </a:r>
            <a:r>
              <a:rPr lang="en-US" dirty="0"/>
              <a:t>- But the fearful (</a:t>
            </a:r>
            <a:r>
              <a:rPr lang="en-US" b="1" dirty="0"/>
              <a:t>the cowardly</a:t>
            </a:r>
            <a:r>
              <a:rPr lang="en-US" dirty="0"/>
              <a:t> - NKJV) , and unbelieving, and the abominable, and murderers, and whoremongers, and sorcerers, and idolaters, and all liars, shall have their part in the lake which </a:t>
            </a:r>
            <a:r>
              <a:rPr lang="en-US" dirty="0" err="1"/>
              <a:t>burneth</a:t>
            </a:r>
            <a:r>
              <a:rPr lang="en-US" dirty="0"/>
              <a:t> with fire and brimstone: which is the second death.</a:t>
            </a:r>
          </a:p>
          <a:p>
            <a:r>
              <a:rPr lang="en-US" b="1" dirty="0"/>
              <a:t>Matt. 10:28 </a:t>
            </a:r>
            <a:r>
              <a:rPr lang="en-US" dirty="0"/>
              <a:t>- And </a:t>
            </a:r>
            <a:r>
              <a:rPr lang="en-US" b="1" dirty="0"/>
              <a:t>fear</a:t>
            </a:r>
            <a:r>
              <a:rPr lang="en-US" dirty="0"/>
              <a:t> not them which kill the body, but are not able to kill the soul: but rather </a:t>
            </a:r>
            <a:r>
              <a:rPr lang="en-US" b="1" dirty="0"/>
              <a:t>fear</a:t>
            </a:r>
            <a:r>
              <a:rPr lang="en-US" dirty="0"/>
              <a:t> him which is able to destroy both soul and body in hell.</a:t>
            </a:r>
          </a:p>
        </p:txBody>
      </p:sp>
      <p:sp>
        <p:nvSpPr>
          <p:cNvPr id="4" name="Slide Number Placeholder 3"/>
          <p:cNvSpPr>
            <a:spLocks noGrp="1"/>
          </p:cNvSpPr>
          <p:nvPr>
            <p:ph type="sldNum" sz="quarter" idx="10"/>
          </p:nvPr>
        </p:nvSpPr>
        <p:spPr/>
        <p:txBody>
          <a:bodyPr/>
          <a:lstStyle/>
          <a:p>
            <a:fld id="{D6FCF3D2-005A-44A5-B7AA-F0156D6AB743}" type="slidenum">
              <a:rPr lang="en-US" smtClean="0"/>
              <a:t>10</a:t>
            </a:fld>
            <a:endParaRPr lang="en-US" dirty="0"/>
          </a:p>
        </p:txBody>
      </p:sp>
    </p:spTree>
    <p:extLst>
      <p:ext uri="{BB962C8B-B14F-4D97-AF65-F5344CB8AC3E}">
        <p14:creationId xmlns:p14="http://schemas.microsoft.com/office/powerpoint/2010/main" val="2011775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D6FCF3D2-005A-44A5-B7AA-F0156D6AB743}" type="slidenum">
              <a:rPr lang="en-US" smtClean="0"/>
              <a:t>11</a:t>
            </a:fld>
            <a:endParaRPr lang="en-US" dirty="0"/>
          </a:p>
        </p:txBody>
      </p:sp>
    </p:spTree>
    <p:extLst>
      <p:ext uri="{BB962C8B-B14F-4D97-AF65-F5344CB8AC3E}">
        <p14:creationId xmlns:p14="http://schemas.microsoft.com/office/powerpoint/2010/main" val="2751333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FCF3D2-005A-44A5-B7AA-F0156D6AB743}" type="slidenum">
              <a:rPr lang="en-US" smtClean="0"/>
              <a:t>12</a:t>
            </a:fld>
            <a:endParaRPr lang="en-US" dirty="0"/>
          </a:p>
        </p:txBody>
      </p:sp>
    </p:spTree>
    <p:extLst>
      <p:ext uri="{BB962C8B-B14F-4D97-AF65-F5344CB8AC3E}">
        <p14:creationId xmlns:p14="http://schemas.microsoft.com/office/powerpoint/2010/main" val="4216444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b="1" dirty="0"/>
              <a:t>Acts 2:37 </a:t>
            </a:r>
            <a:r>
              <a:rPr lang="en-US" altLang="en-US" sz="1100" dirty="0"/>
              <a:t>- Now when they heard this, they were pricked in their heart (cut to the heart), and said unto Peter and to the rest of the apostles, </a:t>
            </a:r>
            <a:r>
              <a:rPr lang="en-US" altLang="en-US" sz="1100" b="1" dirty="0"/>
              <a:t>Men and brethren, what shall we do? </a:t>
            </a:r>
          </a:p>
          <a:p>
            <a:r>
              <a:rPr lang="en-US" altLang="en-US" sz="1100" b="1" dirty="0"/>
              <a:t>Rom. 10:17 </a:t>
            </a:r>
            <a:r>
              <a:rPr lang="en-US" altLang="en-US" sz="1100" dirty="0"/>
              <a:t>- So then faith cometh by hearing, and hearing by the word of God.</a:t>
            </a:r>
          </a:p>
          <a:p>
            <a:r>
              <a:rPr lang="en-US" altLang="en-US" sz="1100" b="1" dirty="0"/>
              <a:t>Jn. </a:t>
            </a:r>
            <a:r>
              <a:rPr lang="en-US" altLang="en-US" sz="1100" b="1"/>
              <a:t>8:24 </a:t>
            </a:r>
            <a:r>
              <a:rPr lang="en-US" altLang="en-US" sz="1100" dirty="0"/>
              <a:t>-  I said therefore unto you, that ye shall die in your sins: for if ye believe not that I am he, ye shall die in your sins.</a:t>
            </a:r>
          </a:p>
          <a:p>
            <a:r>
              <a:rPr lang="en-US" altLang="en-US" sz="1100" b="1" dirty="0"/>
              <a:t>Acts. 17:30-31 </a:t>
            </a:r>
            <a:r>
              <a:rPr lang="en-US" altLang="en-US" sz="1100"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sz="1100" b="1" dirty="0"/>
              <a:t>Matt. 10:34 </a:t>
            </a:r>
            <a:r>
              <a:rPr lang="en-US" altLang="en-US" sz="1100" dirty="0"/>
              <a:t>- Whosoever therefore shall confess me before men, him will I confess also before my Father which is in heaven.</a:t>
            </a:r>
          </a:p>
          <a:p>
            <a:r>
              <a:rPr lang="en-US" altLang="en-US" sz="1100" b="1" dirty="0"/>
              <a:t>Acts. 2:38 </a:t>
            </a:r>
            <a:r>
              <a:rPr lang="en-US" altLang="en-US" sz="1100" dirty="0"/>
              <a:t>- Then Peter said unto them, Repent, and be baptized every one of you in the name of Jesus Christ for the remission of sins, and ye shall receive the gift of the Holy Ghost.</a:t>
            </a:r>
          </a:p>
          <a:p>
            <a:r>
              <a:rPr lang="en-US" altLang="en-US" sz="1100" b="1" dirty="0"/>
              <a:t>Acts 8:22 </a:t>
            </a:r>
            <a:r>
              <a:rPr lang="en-US" altLang="en-US" sz="1100" dirty="0"/>
              <a:t>- Repent therefore of this thy wickedness, and pray God, if perhaps the thought of thine heart may be forgiven thee. </a:t>
            </a:r>
          </a:p>
          <a:p>
            <a:r>
              <a:rPr lang="en-US" altLang="en-US" sz="1100" b="1" dirty="0"/>
              <a:t>Rev. 2:10 </a:t>
            </a:r>
            <a:r>
              <a:rPr lang="en-US" altLang="en-US" sz="1100" dirty="0"/>
              <a:t>- Fear none of those things which thou shalt suffer: behold, the devil shall cast some of you into prison, that ye may be tried; and ye shall have tribulation ten days: </a:t>
            </a:r>
            <a:r>
              <a:rPr lang="en-US" altLang="en-US" sz="1100" b="1" dirty="0"/>
              <a:t>be thou faithful unto death, and I will give thee a crown of life.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57066" indent="-291179">
              <a:defRPr>
                <a:solidFill>
                  <a:schemeClr val="tx1"/>
                </a:solidFill>
                <a:latin typeface="Lucida Sans Unicode" pitchFamily="34" charset="0"/>
              </a:defRPr>
            </a:lvl2pPr>
            <a:lvl3pPr marL="1164717" indent="-232943">
              <a:defRPr>
                <a:solidFill>
                  <a:schemeClr val="tx1"/>
                </a:solidFill>
                <a:latin typeface="Lucida Sans Unicode" pitchFamily="34" charset="0"/>
              </a:defRPr>
            </a:lvl3pPr>
            <a:lvl4pPr marL="1630604" indent="-232943">
              <a:defRPr>
                <a:solidFill>
                  <a:schemeClr val="tx1"/>
                </a:solidFill>
                <a:latin typeface="Lucida Sans Unicode" pitchFamily="34" charset="0"/>
              </a:defRPr>
            </a:lvl4pPr>
            <a:lvl5pPr marL="2096491" indent="-232943">
              <a:defRPr>
                <a:solidFill>
                  <a:schemeClr val="tx1"/>
                </a:solidFill>
                <a:latin typeface="Lucida Sans Unicode" pitchFamily="34" charset="0"/>
              </a:defRPr>
            </a:lvl5pPr>
            <a:lvl6pPr marL="2562377" indent="-232943" eaLnBrk="0" fontAlgn="base" hangingPunct="0">
              <a:spcBef>
                <a:spcPct val="0"/>
              </a:spcBef>
              <a:spcAft>
                <a:spcPct val="0"/>
              </a:spcAft>
              <a:defRPr>
                <a:solidFill>
                  <a:schemeClr val="tx1"/>
                </a:solidFill>
                <a:latin typeface="Lucida Sans Unicode" pitchFamily="34" charset="0"/>
              </a:defRPr>
            </a:lvl6pPr>
            <a:lvl7pPr marL="3028264" indent="-232943" eaLnBrk="0" fontAlgn="base" hangingPunct="0">
              <a:spcBef>
                <a:spcPct val="0"/>
              </a:spcBef>
              <a:spcAft>
                <a:spcPct val="0"/>
              </a:spcAft>
              <a:defRPr>
                <a:solidFill>
                  <a:schemeClr val="tx1"/>
                </a:solidFill>
                <a:latin typeface="Lucida Sans Unicode" pitchFamily="34" charset="0"/>
              </a:defRPr>
            </a:lvl7pPr>
            <a:lvl8pPr marL="3494151" indent="-232943" eaLnBrk="0" fontAlgn="base" hangingPunct="0">
              <a:spcBef>
                <a:spcPct val="0"/>
              </a:spcBef>
              <a:spcAft>
                <a:spcPct val="0"/>
              </a:spcAft>
              <a:defRPr>
                <a:solidFill>
                  <a:schemeClr val="tx1"/>
                </a:solidFill>
                <a:latin typeface="Lucida Sans Unicode" pitchFamily="34" charset="0"/>
              </a:defRPr>
            </a:lvl8pPr>
            <a:lvl9pPr marL="3960038" indent="-232943" eaLnBrk="0" fontAlgn="base" hangingPunct="0">
              <a:spcBef>
                <a:spcPct val="0"/>
              </a:spcBef>
              <a:spcAft>
                <a:spcPct val="0"/>
              </a:spcAft>
              <a:defRPr>
                <a:solidFill>
                  <a:schemeClr val="tx1"/>
                </a:solidFill>
                <a:latin typeface="Lucida Sans Unicode" pitchFamily="34" charset="0"/>
              </a:defRPr>
            </a:lvl9pPr>
          </a:lstStyle>
          <a:p>
            <a:fld id="{80332E50-CD5F-481F-B91C-75B12419DFA1}" type="slidenum">
              <a:rPr lang="en-US" altLang="en-US" smtClean="0">
                <a:latin typeface="Calibri" pitchFamily="34" charset="0"/>
              </a:rPr>
              <a:pPr/>
              <a:t>13</a:t>
            </a:fld>
            <a:endParaRPr lang="en-US" altLang="en-US"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D6FCF3D2-005A-44A5-B7AA-F0156D6AB743}" type="slidenum">
              <a:rPr lang="en-US" smtClean="0"/>
              <a:t>2</a:t>
            </a:fld>
            <a:endParaRPr lang="en-US" dirty="0"/>
          </a:p>
        </p:txBody>
      </p:sp>
    </p:spTree>
    <p:extLst>
      <p:ext uri="{BB962C8B-B14F-4D97-AF65-F5344CB8AC3E}">
        <p14:creationId xmlns:p14="http://schemas.microsoft.com/office/powerpoint/2010/main" val="281228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D6FCF3D2-005A-44A5-B7AA-F0156D6AB743}" type="slidenum">
              <a:rPr lang="en-US" smtClean="0"/>
              <a:t>3</a:t>
            </a:fld>
            <a:endParaRPr lang="en-US" dirty="0"/>
          </a:p>
        </p:txBody>
      </p:sp>
    </p:spTree>
    <p:extLst>
      <p:ext uri="{BB962C8B-B14F-4D97-AF65-F5344CB8AC3E}">
        <p14:creationId xmlns:p14="http://schemas.microsoft.com/office/powerpoint/2010/main" val="2196998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D6FCF3D2-005A-44A5-B7AA-F0156D6AB743}" type="slidenum">
              <a:rPr lang="en-US" smtClean="0"/>
              <a:t>4</a:t>
            </a:fld>
            <a:endParaRPr lang="en-US" dirty="0"/>
          </a:p>
        </p:txBody>
      </p:sp>
    </p:spTree>
    <p:extLst>
      <p:ext uri="{BB962C8B-B14F-4D97-AF65-F5344CB8AC3E}">
        <p14:creationId xmlns:p14="http://schemas.microsoft.com/office/powerpoint/2010/main" val="3495171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Jer. 17:9 </a:t>
            </a:r>
            <a:r>
              <a:rPr lang="en-US" dirty="0"/>
              <a:t>- The heart is deceitful above all things, and desperately wicked: who can know it?</a:t>
            </a:r>
          </a:p>
          <a:p>
            <a:r>
              <a:rPr lang="en-US" b="1" dirty="0"/>
              <a:t>1 Kings 5:9-13 - READ</a:t>
            </a:r>
          </a:p>
          <a:p>
            <a:r>
              <a:rPr lang="en-US" b="1" dirty="0"/>
              <a:t>Acts 23:1 - </a:t>
            </a:r>
            <a:r>
              <a:rPr lang="en-US" dirty="0"/>
              <a:t>And Paul, earnestly beholding the council, said, Men and brethren, I have lived in all good conscience before God until this day.</a:t>
            </a:r>
          </a:p>
          <a:p>
            <a:r>
              <a:rPr lang="en-US" b="1" dirty="0"/>
              <a:t>Acts 9:2 - </a:t>
            </a:r>
            <a:r>
              <a:rPr lang="en-US" dirty="0"/>
              <a:t>And desired of him letters to Damascus to the synagogues, that if he found any of </a:t>
            </a:r>
            <a:r>
              <a:rPr lang="en-US" b="1" i="1" dirty="0"/>
              <a:t>this way</a:t>
            </a:r>
            <a:r>
              <a:rPr lang="en-US" dirty="0"/>
              <a:t>, whether they were men or women, he might bring them bound unto Jerusalem.</a:t>
            </a:r>
          </a:p>
          <a:p>
            <a:r>
              <a:rPr lang="en-US" b="1" dirty="0"/>
              <a:t>Acts 22:4 </a:t>
            </a:r>
            <a:r>
              <a:rPr lang="en-US" dirty="0"/>
              <a:t>- And I persecuted </a:t>
            </a:r>
            <a:r>
              <a:rPr lang="en-US" b="1" i="1" dirty="0"/>
              <a:t>this way </a:t>
            </a:r>
            <a:r>
              <a:rPr lang="en-US" dirty="0"/>
              <a:t>unto the death, binding and delivering into prisons both men and women.</a:t>
            </a:r>
          </a:p>
          <a:p>
            <a:r>
              <a:rPr lang="en-US" b="1" dirty="0"/>
              <a:t>Matt. 15:2 </a:t>
            </a:r>
            <a:r>
              <a:rPr lang="en-US" dirty="0"/>
              <a:t>- Why do thy disciples transgress the tradition of the elders? for they wash not their hands when they eat bread. </a:t>
            </a:r>
          </a:p>
          <a:p>
            <a:r>
              <a:rPr lang="en-US" b="1" dirty="0"/>
              <a:t>Matt. 15:8-9 </a:t>
            </a:r>
            <a:r>
              <a:rPr lang="en-US" dirty="0"/>
              <a:t>- Ye hypocrites, well did Esaias prophesy of you, saying, 8 This people </a:t>
            </a:r>
            <a:r>
              <a:rPr lang="en-US" dirty="0" err="1"/>
              <a:t>draweth</a:t>
            </a:r>
            <a:r>
              <a:rPr lang="en-US" dirty="0"/>
              <a:t> nigh unto me with their mouth, and </a:t>
            </a:r>
            <a:r>
              <a:rPr lang="en-US" dirty="0" err="1"/>
              <a:t>honoureth</a:t>
            </a:r>
            <a:r>
              <a:rPr lang="en-US" dirty="0"/>
              <a:t> me with their lips; but their heart is far from me. 9 But in vain they do worship me, teaching for doctrines the commandments of men. </a:t>
            </a:r>
            <a:r>
              <a:rPr lang="en-US" b="1" dirty="0"/>
              <a:t>13</a:t>
            </a:r>
            <a:r>
              <a:rPr lang="en-US" dirty="0"/>
              <a:t> But he answered and said, Every plant, which my heavenly Father hath not planted, shall be rooted up.</a:t>
            </a:r>
          </a:p>
          <a:p>
            <a:r>
              <a:rPr lang="en-US" b="1" dirty="0"/>
              <a:t>Acts 7:51 </a:t>
            </a:r>
            <a:r>
              <a:rPr lang="en-US" dirty="0"/>
              <a:t>- Ye </a:t>
            </a:r>
            <a:r>
              <a:rPr lang="en-US" dirty="0" err="1"/>
              <a:t>stiffnecked</a:t>
            </a:r>
            <a:r>
              <a:rPr lang="en-US" dirty="0"/>
              <a:t> and uncircumcised in heart and ears, ye do always resist the Holy Ghost: as your fathers did, so do ye. </a:t>
            </a:r>
          </a:p>
          <a:p>
            <a:r>
              <a:rPr lang="en-US" b="1" dirty="0"/>
              <a:t>Acts 15:1 </a:t>
            </a:r>
            <a:r>
              <a:rPr lang="en-US" dirty="0"/>
              <a:t>- And certain men which came down from Judaea taught the brethren, and said, Except ye be circumcised after the manner of Moses, ye cannot be saved.</a:t>
            </a:r>
          </a:p>
          <a:p>
            <a:r>
              <a:rPr lang="en-US" b="1" dirty="0"/>
              <a:t>Ex. 32:1-9 - READ</a:t>
            </a:r>
          </a:p>
          <a:p>
            <a:r>
              <a:rPr lang="en-US" b="1" dirty="0"/>
              <a:t>Matt. 7:13-14 - </a:t>
            </a:r>
            <a:r>
              <a:rPr lang="en-US" dirty="0"/>
              <a:t>Enter ye in at the strait gate: for wide is the gate, and broad is the way, that leadeth to destruction, and many there be which go in thereat: 14 Because strait is the gate, and narrow is the way, which leadeth unto life, and few there be that find it.</a:t>
            </a:r>
          </a:p>
          <a:p>
            <a:r>
              <a:rPr lang="en-US" b="1" dirty="0"/>
              <a:t>1 Pet. 3:20 </a:t>
            </a:r>
            <a:r>
              <a:rPr lang="en-US" dirty="0"/>
              <a:t>- Which sometime were disobedient, when once the longsuffering of God waited in the days of Noah, while the ark was a preparing</a:t>
            </a:r>
            <a:r>
              <a:rPr lang="en-US" b="1" i="1" dirty="0"/>
              <a:t>, wherein few, that is, eight souls were saved by water</a:t>
            </a:r>
            <a:r>
              <a:rPr lang="en-US" dirty="0"/>
              <a:t>.</a:t>
            </a:r>
          </a:p>
        </p:txBody>
      </p:sp>
      <p:sp>
        <p:nvSpPr>
          <p:cNvPr id="4" name="Slide Number Placeholder 3"/>
          <p:cNvSpPr>
            <a:spLocks noGrp="1"/>
          </p:cNvSpPr>
          <p:nvPr>
            <p:ph type="sldNum" sz="quarter" idx="10"/>
          </p:nvPr>
        </p:nvSpPr>
        <p:spPr/>
        <p:txBody>
          <a:bodyPr/>
          <a:lstStyle/>
          <a:p>
            <a:fld id="{D6FCF3D2-005A-44A5-B7AA-F0156D6AB743}" type="slidenum">
              <a:rPr lang="en-US" smtClean="0"/>
              <a:t>5</a:t>
            </a:fld>
            <a:endParaRPr lang="en-US" dirty="0"/>
          </a:p>
        </p:txBody>
      </p:sp>
    </p:spTree>
    <p:extLst>
      <p:ext uri="{BB962C8B-B14F-4D97-AF65-F5344CB8AC3E}">
        <p14:creationId xmlns:p14="http://schemas.microsoft.com/office/powerpoint/2010/main" val="3527055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10:17 </a:t>
            </a:r>
            <a:r>
              <a:rPr lang="en-US" dirty="0"/>
              <a:t>- So then faith cometh by hearing, and hearing by the word of God. </a:t>
            </a:r>
          </a:p>
          <a:p>
            <a:r>
              <a:rPr lang="en-US" b="1" dirty="0"/>
              <a:t>Col. 3:17 </a:t>
            </a:r>
            <a:r>
              <a:rPr lang="en-US" dirty="0"/>
              <a:t>- And whatsoever ye do in word or deed, </a:t>
            </a:r>
            <a:r>
              <a:rPr lang="en-US" b="1" dirty="0"/>
              <a:t>do all in the name of the Lord Jesus</a:t>
            </a:r>
            <a:r>
              <a:rPr lang="en-US" dirty="0"/>
              <a:t>, giving thanks to God and the Father by him.</a:t>
            </a:r>
          </a:p>
          <a:p>
            <a:r>
              <a:rPr lang="en-US" b="1" dirty="0"/>
              <a:t>2 Jn. 9-11 </a:t>
            </a:r>
            <a:r>
              <a:rPr lang="en-US" dirty="0"/>
              <a:t>- Whosoever </a:t>
            </a:r>
            <a:r>
              <a:rPr lang="en-US" dirty="0" err="1"/>
              <a:t>transgresseth</a:t>
            </a:r>
            <a:r>
              <a:rPr lang="en-US" dirty="0"/>
              <a:t>, and </a:t>
            </a:r>
            <a:r>
              <a:rPr lang="en-US" dirty="0" err="1"/>
              <a:t>abideth</a:t>
            </a:r>
            <a:r>
              <a:rPr lang="en-US" dirty="0"/>
              <a:t> not in the doctrine of Christ, hath not God. He that </a:t>
            </a:r>
            <a:r>
              <a:rPr lang="en-US" dirty="0" err="1"/>
              <a:t>abideth</a:t>
            </a:r>
            <a:r>
              <a:rPr lang="en-US" dirty="0"/>
              <a:t> in the doctrine of Christ, he hath both the Father and the Son. 10 If there come any unto you, and bring not this doctrine, receive him not into your house, neither bid him God speed: 11 For he that </a:t>
            </a:r>
            <a:r>
              <a:rPr lang="en-US" dirty="0" err="1"/>
              <a:t>biddeth</a:t>
            </a:r>
            <a:r>
              <a:rPr lang="en-US" dirty="0"/>
              <a:t> him God speed is partaker of his evil deeds.</a:t>
            </a:r>
          </a:p>
          <a:p>
            <a:r>
              <a:rPr lang="en-US" b="1" dirty="0"/>
              <a:t>Acts 5:29 </a:t>
            </a:r>
            <a:r>
              <a:rPr lang="en-US" dirty="0"/>
              <a:t>- Then Peter and the other apostles answered and said, </a:t>
            </a:r>
            <a:r>
              <a:rPr lang="en-US" b="1" dirty="0"/>
              <a:t>We ought to obey God rather than me</a:t>
            </a:r>
            <a:r>
              <a:rPr lang="en-US" dirty="0"/>
              <a:t>n.</a:t>
            </a:r>
          </a:p>
          <a:p>
            <a:r>
              <a:rPr lang="en-US" b="1" dirty="0"/>
              <a:t>2 Tim. 3:16-17 </a:t>
            </a:r>
            <a:r>
              <a:rPr lang="en-US" dirty="0"/>
              <a:t>-  All scripture is given by inspiration of God, and is profitable for doctrine, for reproof, for correction, for instruction in righteousness: 17 That the man of God may be perfect, </a:t>
            </a:r>
            <a:r>
              <a:rPr lang="en-US" dirty="0" err="1"/>
              <a:t>throughly</a:t>
            </a:r>
            <a:r>
              <a:rPr lang="en-US" dirty="0"/>
              <a:t> furnished unto all good works.</a:t>
            </a:r>
          </a:p>
          <a:p>
            <a:r>
              <a:rPr lang="en-US" b="1" dirty="0"/>
              <a:t>Jn. 17:17 </a:t>
            </a:r>
            <a:r>
              <a:rPr lang="en-US" dirty="0"/>
              <a:t>- Sanctify them through thy truth: thy word is truth.</a:t>
            </a:r>
            <a:br>
              <a:rPr lang="en-US" dirty="0"/>
            </a:br>
            <a:r>
              <a:rPr lang="en-US" b="1" dirty="0"/>
              <a:t>Psa. 119:89 </a:t>
            </a:r>
            <a:r>
              <a:rPr lang="en-US" dirty="0"/>
              <a:t>- For ever, O LORD</a:t>
            </a:r>
            <a:r>
              <a:rPr lang="en-US" b="1" dirty="0"/>
              <a:t>, thy word is settled in heaven</a:t>
            </a:r>
          </a:p>
          <a:p>
            <a:r>
              <a:rPr lang="en-US" b="1" dirty="0"/>
              <a:t>Psa. 119:142 </a:t>
            </a:r>
            <a:r>
              <a:rPr lang="en-US" dirty="0"/>
              <a:t>- Thy righteousness is an everlasting righteousness, </a:t>
            </a:r>
            <a:r>
              <a:rPr lang="en-US" b="1" dirty="0"/>
              <a:t>and thy law is the truth</a:t>
            </a:r>
            <a:r>
              <a:rPr lang="en-US" dirty="0"/>
              <a:t>.</a:t>
            </a:r>
          </a:p>
          <a:p>
            <a:r>
              <a:rPr lang="en-US" b="1" dirty="0"/>
              <a:t>Jn. 17:17 </a:t>
            </a:r>
            <a:r>
              <a:rPr lang="en-US" dirty="0"/>
              <a:t>- Sanctify them through thy truth: thy word is truth.</a:t>
            </a:r>
          </a:p>
        </p:txBody>
      </p:sp>
      <p:sp>
        <p:nvSpPr>
          <p:cNvPr id="4" name="Slide Number Placeholder 3"/>
          <p:cNvSpPr>
            <a:spLocks noGrp="1"/>
          </p:cNvSpPr>
          <p:nvPr>
            <p:ph type="sldNum" sz="quarter" idx="10"/>
          </p:nvPr>
        </p:nvSpPr>
        <p:spPr/>
        <p:txBody>
          <a:bodyPr/>
          <a:lstStyle/>
          <a:p>
            <a:fld id="{D6FCF3D2-005A-44A5-B7AA-F0156D6AB743}" type="slidenum">
              <a:rPr lang="en-US" smtClean="0"/>
              <a:t>6</a:t>
            </a:fld>
            <a:endParaRPr lang="en-US" dirty="0"/>
          </a:p>
        </p:txBody>
      </p:sp>
    </p:spTree>
    <p:extLst>
      <p:ext uri="{BB962C8B-B14F-4D97-AF65-F5344CB8AC3E}">
        <p14:creationId xmlns:p14="http://schemas.microsoft.com/office/powerpoint/2010/main" val="3029260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Tim. 2:15 </a:t>
            </a:r>
            <a:r>
              <a:rPr lang="en-US" dirty="0"/>
              <a:t>- Study to shew thyself approved unto God, a workman that </a:t>
            </a:r>
            <a:r>
              <a:rPr lang="en-US" dirty="0" err="1"/>
              <a:t>needeth</a:t>
            </a:r>
            <a:r>
              <a:rPr lang="en-US" dirty="0"/>
              <a:t> not to be ashamed, rightly dividing the word of truth.</a:t>
            </a:r>
          </a:p>
          <a:p>
            <a:r>
              <a:rPr lang="en-US" b="1" dirty="0"/>
              <a:t>Acts 17:11 </a:t>
            </a:r>
            <a:r>
              <a:rPr lang="en-US" dirty="0"/>
              <a:t>- These were more noble than those in Thessalonica, in that they received the word with all readiness of mind, and searched the scriptures daily, whether those things were so.</a:t>
            </a:r>
          </a:p>
          <a:p>
            <a:r>
              <a:rPr lang="en-US" b="1" dirty="0"/>
              <a:t>Psa. 1:2 </a:t>
            </a:r>
            <a:r>
              <a:rPr lang="en-US" dirty="0"/>
              <a:t>-  Blessed is the man that walketh not in the counsel of the ungodly, nor </a:t>
            </a:r>
            <a:r>
              <a:rPr lang="en-US" dirty="0" err="1"/>
              <a:t>standeth</a:t>
            </a:r>
            <a:r>
              <a:rPr lang="en-US" dirty="0"/>
              <a:t> in the way of sinners, nor </a:t>
            </a:r>
            <a:r>
              <a:rPr lang="en-US" dirty="0" err="1"/>
              <a:t>sitteth</a:t>
            </a:r>
            <a:r>
              <a:rPr lang="en-US" dirty="0"/>
              <a:t> in the seat of the scornful. 2 But his delight is in the law of the LORD; and in his law doth he meditate day and night.</a:t>
            </a:r>
          </a:p>
          <a:p>
            <a:r>
              <a:rPr lang="en-US" b="1" dirty="0"/>
              <a:t>Hose 4:6 </a:t>
            </a:r>
            <a:r>
              <a:rPr lang="en-US" dirty="0"/>
              <a:t>- My people are destroyed for lack of knowledge: because thou hast rejected knowledge, I will also reject thee, that thou shalt be no priest to me: seeing thou hast forgotten the law of thy God, I will also forget thy children. </a:t>
            </a:r>
          </a:p>
          <a:p>
            <a:r>
              <a:rPr lang="en-US" b="1" dirty="0"/>
              <a:t>Acts 3:17 </a:t>
            </a:r>
            <a:r>
              <a:rPr lang="en-US" dirty="0"/>
              <a:t>- And now, brethren, I wot that through ignorance ye did it, as did also your rulers. </a:t>
            </a:r>
          </a:p>
          <a:p>
            <a:r>
              <a:rPr lang="en-US" b="1" dirty="0"/>
              <a:t>2 Cor. 2:11 </a:t>
            </a:r>
            <a:r>
              <a:rPr lang="en-US" dirty="0"/>
              <a:t>- Lest Satan should get an advantage of us: for we are not ignorant of his devices. Recall our study or the armor of God - Ephesians 6</a:t>
            </a:r>
          </a:p>
          <a:p>
            <a:r>
              <a:rPr lang="en-US" b="1" dirty="0"/>
              <a:t>2 Tim. 2:24-25 </a:t>
            </a:r>
            <a:r>
              <a:rPr lang="en-US" dirty="0"/>
              <a:t>- And the servant of the Lord must not strive; but be gentle unto all men, apt to teach, patient, 25 In meekness instructing those that oppose themselves; if God peradventure will give them repentance to the acknowledging of the truth; 26 And that they may recover themselves out of the snare of the devil, who are taken captive by him at his will. </a:t>
            </a:r>
          </a:p>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7</a:t>
            </a:fld>
            <a:endParaRPr lang="en-US" dirty="0"/>
          </a:p>
        </p:txBody>
      </p:sp>
    </p:spTree>
    <p:extLst>
      <p:ext uri="{BB962C8B-B14F-4D97-AF65-F5344CB8AC3E}">
        <p14:creationId xmlns:p14="http://schemas.microsoft.com/office/powerpoint/2010/main" val="213402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 1:17 </a:t>
            </a:r>
            <a:r>
              <a:rPr lang="en-US" dirty="0"/>
              <a:t>- But the other of love, knowing that I am set for the </a:t>
            </a:r>
            <a:r>
              <a:rPr lang="en-US" dirty="0" err="1"/>
              <a:t>defence</a:t>
            </a:r>
            <a:r>
              <a:rPr lang="en-US" dirty="0"/>
              <a:t> of the gospel.</a:t>
            </a:r>
          </a:p>
          <a:p>
            <a:r>
              <a:rPr lang="en-US" b="1" dirty="0"/>
              <a:t>Jude 3 </a:t>
            </a:r>
            <a:r>
              <a:rPr lang="en-US" dirty="0"/>
              <a:t>- Beloved, when I gave all diligence to write unto you of the common salvation, it was needful for me to write unto you, and exhort you that ye should earnestly contend for the faith which was once delivered unto the saints.</a:t>
            </a:r>
          </a:p>
          <a:p>
            <a:r>
              <a:rPr lang="en-US" b="1" dirty="0"/>
              <a:t>Acts 6:8-10 </a:t>
            </a:r>
            <a:r>
              <a:rPr lang="en-US" dirty="0"/>
              <a:t>- And Stephen, full of faith and power, did great wonders and miracles among the people. 9 Then there arose certain of the synagogue, which is called the synagogue of the Libertines, and </a:t>
            </a:r>
            <a:r>
              <a:rPr lang="en-US" dirty="0" err="1"/>
              <a:t>Cyrenians</a:t>
            </a:r>
            <a:r>
              <a:rPr lang="en-US" dirty="0"/>
              <a:t>, and Alexandrians, and of them of Cilicia and of Asia, disputing with Stephen. </a:t>
            </a:r>
            <a:r>
              <a:rPr lang="en-US" b="1" dirty="0"/>
              <a:t>10 And they were not able to resist the wisdom and the spirit by which he spake</a:t>
            </a:r>
            <a:r>
              <a:rPr lang="en-US" dirty="0"/>
              <a:t>.</a:t>
            </a:r>
          </a:p>
          <a:p>
            <a:r>
              <a:rPr lang="en-US" b="1" dirty="0"/>
              <a:t>Acts 17:1-2 </a:t>
            </a:r>
            <a:r>
              <a:rPr lang="en-US" dirty="0"/>
              <a:t>- Now when they had passed through Amphipolis and Apollonia, they came to Thessalonica, where was a synagogue of the Jews: 2 And Paul, as his manner was, went in unto them, and three sabbath days reasoned </a:t>
            </a:r>
            <a:r>
              <a:rPr lang="en-US" b="1" dirty="0"/>
              <a:t>with them out of the scriptures.</a:t>
            </a:r>
          </a:p>
          <a:p>
            <a:r>
              <a:rPr lang="en-US" b="1" dirty="0"/>
              <a:t>Acts 18:19 -  </a:t>
            </a:r>
            <a:r>
              <a:rPr lang="en-US" dirty="0"/>
              <a:t>And he (Paul) came to Ephesus, and left them there: but he himself entered into the synagogue, and reasoned with the Jews. </a:t>
            </a:r>
          </a:p>
          <a:p>
            <a:r>
              <a:rPr lang="en-US" b="1" dirty="0"/>
              <a:t>Acts 18:27-28 </a:t>
            </a:r>
            <a:r>
              <a:rPr lang="en-US" dirty="0"/>
              <a:t>- And when he (Apollos)  was disposed to pass into Achaia, the brethren wrote, exhorting the disciples to receive him: who, when he was come, helped them much which had believed through grace: 28 For he mightily convinced the Jews, and that </a:t>
            </a:r>
            <a:r>
              <a:rPr lang="en-US" dirty="0" err="1"/>
              <a:t>publickly</a:t>
            </a:r>
            <a:r>
              <a:rPr lang="en-US" dirty="0"/>
              <a:t>, shewing by the scriptures that Jesus was Christ.</a:t>
            </a:r>
          </a:p>
          <a:p>
            <a:r>
              <a:rPr lang="en-US" b="1" dirty="0"/>
              <a:t>Matt. 4:1:11 - READ</a:t>
            </a:r>
          </a:p>
          <a:p>
            <a:r>
              <a:rPr lang="en-US" b="1" dirty="0"/>
              <a:t>Matt. 5 - READ</a:t>
            </a:r>
          </a:p>
        </p:txBody>
      </p:sp>
      <p:sp>
        <p:nvSpPr>
          <p:cNvPr id="4" name="Slide Number Placeholder 3"/>
          <p:cNvSpPr>
            <a:spLocks noGrp="1"/>
          </p:cNvSpPr>
          <p:nvPr>
            <p:ph type="sldNum" sz="quarter" idx="10"/>
          </p:nvPr>
        </p:nvSpPr>
        <p:spPr/>
        <p:txBody>
          <a:bodyPr/>
          <a:lstStyle/>
          <a:p>
            <a:fld id="{D6FCF3D2-005A-44A5-B7AA-F0156D6AB743}" type="slidenum">
              <a:rPr lang="en-US" smtClean="0"/>
              <a:t>8</a:t>
            </a:fld>
            <a:endParaRPr lang="en-US" dirty="0"/>
          </a:p>
        </p:txBody>
      </p:sp>
    </p:spTree>
    <p:extLst>
      <p:ext uri="{BB962C8B-B14F-4D97-AF65-F5344CB8AC3E}">
        <p14:creationId xmlns:p14="http://schemas.microsoft.com/office/powerpoint/2010/main" val="2434179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Prov. 16:18 </a:t>
            </a:r>
            <a:r>
              <a:rPr lang="en-US" sz="1100" dirty="0"/>
              <a:t>- Pride </a:t>
            </a:r>
            <a:r>
              <a:rPr lang="en-US" sz="1100" dirty="0" err="1"/>
              <a:t>goeth</a:t>
            </a:r>
            <a:r>
              <a:rPr lang="en-US" sz="1100" dirty="0"/>
              <a:t> before destruction, and an haughty spirit before a fall.</a:t>
            </a:r>
          </a:p>
          <a:p>
            <a:r>
              <a:rPr lang="en-US" sz="1100" b="1" dirty="0"/>
              <a:t>Gal. 6:1 </a:t>
            </a:r>
            <a:r>
              <a:rPr lang="en-US" sz="1100" dirty="0"/>
              <a:t>- Brethren, if a man be overtaken in a fault, ye which are spiritual, restore such an one in the spirit of meekness; considering thyself, lest thou also be tempted. 2 Bear ye one another's burdens (</a:t>
            </a:r>
            <a:r>
              <a:rPr lang="en-US" sz="1100" dirty="0" err="1"/>
              <a:t>baros</a:t>
            </a:r>
            <a:r>
              <a:rPr lang="en-US" sz="1100" dirty="0"/>
              <a:t>-a heavy load), and so fulfil the law of Christ.</a:t>
            </a:r>
          </a:p>
          <a:p>
            <a:r>
              <a:rPr lang="en-US" sz="1100" b="1" dirty="0"/>
              <a:t>Rom. 10:1-3 </a:t>
            </a:r>
            <a:r>
              <a:rPr lang="en-US" sz="1100" dirty="0"/>
              <a:t>- Brethren, my heart's desire and prayer to God for Israel is, that they might be saved. 2 For I bear them record that they have a zeal of God, but not according to knowledge. 3 For they being ignorant of God's righteousness, and going about to establish their own righteousness, have not submitted themselves unto the righteousness of God.</a:t>
            </a:r>
          </a:p>
          <a:p>
            <a:r>
              <a:rPr lang="en-US" sz="1100" b="1" dirty="0"/>
              <a:t>2 Cor. 10:3-5 </a:t>
            </a:r>
            <a:r>
              <a:rPr lang="en-US" sz="1100" dirty="0"/>
              <a:t>-  For though we walk in the flesh, we do not war after the flesh: 4 (For the weapons of our warfare are not carnal, but mighty through God to the pulling down of strong holds;) {through God: or, to God} 5 Casting down imaginations, and every high thing that </a:t>
            </a:r>
            <a:r>
              <a:rPr lang="en-US" sz="1100" dirty="0" err="1"/>
              <a:t>exalteth</a:t>
            </a:r>
            <a:r>
              <a:rPr lang="en-US" sz="1100" dirty="0"/>
              <a:t> itself against the knowledge of God, and bringing into captivity every thought to the obedience of Christ; {imaginations: or, reasonings}</a:t>
            </a:r>
          </a:p>
          <a:p>
            <a:r>
              <a:rPr lang="en-US" sz="1100" b="1" dirty="0"/>
              <a:t>Jn. 12:48 </a:t>
            </a:r>
            <a:r>
              <a:rPr lang="en-US" sz="1100" dirty="0"/>
              <a:t>- He that </a:t>
            </a:r>
            <a:r>
              <a:rPr lang="en-US" sz="1100" dirty="0" err="1"/>
              <a:t>rejecteth</a:t>
            </a:r>
            <a:r>
              <a:rPr lang="en-US" sz="1100" dirty="0"/>
              <a:t> me, and </a:t>
            </a:r>
            <a:r>
              <a:rPr lang="en-US" sz="1100" dirty="0" err="1"/>
              <a:t>receiveth</a:t>
            </a:r>
            <a:r>
              <a:rPr lang="en-US" sz="1100" dirty="0"/>
              <a:t> not my words, hath one that </a:t>
            </a:r>
            <a:r>
              <a:rPr lang="en-US" sz="1100" dirty="0" err="1"/>
              <a:t>judgeth</a:t>
            </a:r>
            <a:r>
              <a:rPr lang="en-US" sz="1100" dirty="0"/>
              <a:t> him: the word that I have spoken, the same shall judge him in the last day.</a:t>
            </a:r>
          </a:p>
          <a:p>
            <a:r>
              <a:rPr lang="en-US" sz="1100" b="1" dirty="0"/>
              <a:t>Matt. 7:1-2 </a:t>
            </a:r>
            <a:r>
              <a:rPr lang="en-US" sz="1100" dirty="0"/>
              <a:t>- Judge not, that ye be not judged. 2 For with what judgment ye judge, ye shall be judged: and with what measure ye mete, it shall be measured to you again.</a:t>
            </a:r>
          </a:p>
          <a:p>
            <a:r>
              <a:rPr lang="en-US" sz="1100" b="1" dirty="0"/>
              <a:t>Rom. 2:1-3 - </a:t>
            </a:r>
            <a:r>
              <a:rPr lang="en-US" sz="1100" dirty="0"/>
              <a:t>Therefore thou art inexcusable, O man, whosoever thou art that </a:t>
            </a:r>
            <a:r>
              <a:rPr lang="en-US" sz="1100" dirty="0" err="1"/>
              <a:t>judgest</a:t>
            </a:r>
            <a:r>
              <a:rPr lang="en-US" sz="1100" dirty="0"/>
              <a:t>: for wherein thou </a:t>
            </a:r>
            <a:r>
              <a:rPr lang="en-US" sz="1100" dirty="0" err="1"/>
              <a:t>judgest</a:t>
            </a:r>
            <a:r>
              <a:rPr lang="en-US" sz="1100" dirty="0"/>
              <a:t> another, thou </a:t>
            </a:r>
            <a:r>
              <a:rPr lang="en-US" sz="1100" dirty="0" err="1"/>
              <a:t>condemnest</a:t>
            </a:r>
            <a:r>
              <a:rPr lang="en-US" sz="1100" dirty="0"/>
              <a:t> thyself; for thou that </a:t>
            </a:r>
            <a:r>
              <a:rPr lang="en-US" sz="1100" dirty="0" err="1"/>
              <a:t>judgest</a:t>
            </a:r>
            <a:r>
              <a:rPr lang="en-US" sz="1100" dirty="0"/>
              <a:t> </a:t>
            </a:r>
            <a:r>
              <a:rPr lang="en-US" sz="1100" dirty="0" err="1"/>
              <a:t>doest</a:t>
            </a:r>
            <a:r>
              <a:rPr lang="en-US" sz="1100" dirty="0"/>
              <a:t> the same things. 2 But we are sure that the judgment of God is according to truth against them which commit such things. 3 And </a:t>
            </a:r>
            <a:r>
              <a:rPr lang="en-US" sz="1100" dirty="0" err="1"/>
              <a:t>thinkest</a:t>
            </a:r>
            <a:r>
              <a:rPr lang="en-US" sz="1100" dirty="0"/>
              <a:t> thou this, O man, that </a:t>
            </a:r>
            <a:r>
              <a:rPr lang="en-US" sz="1100" dirty="0" err="1"/>
              <a:t>judgest</a:t>
            </a:r>
            <a:r>
              <a:rPr lang="en-US" sz="1100" dirty="0"/>
              <a:t> them which do such things, and </a:t>
            </a:r>
            <a:r>
              <a:rPr lang="en-US" sz="1100" dirty="0" err="1"/>
              <a:t>doest</a:t>
            </a:r>
            <a:r>
              <a:rPr lang="en-US" sz="1100" dirty="0"/>
              <a:t> the same, that thou shalt escape the judgment of God?</a:t>
            </a:r>
          </a:p>
          <a:p>
            <a:r>
              <a:rPr lang="en-US" sz="1100" b="1" dirty="0"/>
              <a:t>Jn. 7:24 </a:t>
            </a:r>
            <a:r>
              <a:rPr lang="en-US" sz="1100" dirty="0"/>
              <a:t>- Judge not according to the appearance, </a:t>
            </a:r>
            <a:r>
              <a:rPr lang="en-US" sz="1100" b="1" dirty="0"/>
              <a:t>but judge righteous judgment</a:t>
            </a:r>
            <a:r>
              <a:rPr lang="en-US" sz="1100" dirty="0"/>
              <a:t>.</a:t>
            </a:r>
          </a:p>
        </p:txBody>
      </p:sp>
      <p:sp>
        <p:nvSpPr>
          <p:cNvPr id="4" name="Slide Number Placeholder 3"/>
          <p:cNvSpPr>
            <a:spLocks noGrp="1"/>
          </p:cNvSpPr>
          <p:nvPr>
            <p:ph type="sldNum" sz="quarter" idx="10"/>
          </p:nvPr>
        </p:nvSpPr>
        <p:spPr/>
        <p:txBody>
          <a:bodyPr/>
          <a:lstStyle/>
          <a:p>
            <a:fld id="{D6FCF3D2-005A-44A5-B7AA-F0156D6AB743}" type="slidenum">
              <a:rPr lang="en-US" smtClean="0"/>
              <a:t>9</a:t>
            </a:fld>
            <a:endParaRPr lang="en-US" dirty="0"/>
          </a:p>
        </p:txBody>
      </p:sp>
    </p:spTree>
    <p:extLst>
      <p:ext uri="{BB962C8B-B14F-4D97-AF65-F5344CB8AC3E}">
        <p14:creationId xmlns:p14="http://schemas.microsoft.com/office/powerpoint/2010/main" val="172529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CFE06E18-363E-48A5-BAAE-26774D2544C4}" type="datetime1">
              <a:rPr lang="en-US" smtClean="0"/>
              <a:t>5/14/2018</a:t>
            </a:fld>
            <a:endParaRPr lang="en-US" dirty="0"/>
          </a:p>
        </p:txBody>
      </p:sp>
      <p:sp>
        <p:nvSpPr>
          <p:cNvPr id="17" name="Footer Placeholder 16"/>
          <p:cNvSpPr>
            <a:spLocks noGrp="1"/>
          </p:cNvSpPr>
          <p:nvPr>
            <p:ph type="ftr" sz="quarter" idx="11"/>
          </p:nvPr>
        </p:nvSpPr>
        <p:spPr/>
        <p:txBody>
          <a:bodyPr/>
          <a:lstStyle/>
          <a:p>
            <a:r>
              <a:rPr lang="en-US"/>
              <a:t>"Be Ready Always To Give An Answer"</a:t>
            </a:r>
            <a:endParaRPr lang="en-US" dirty="0"/>
          </a:p>
        </p:txBody>
      </p:sp>
      <p:sp>
        <p:nvSpPr>
          <p:cNvPr id="29" name="Slide Number Placeholder 28"/>
          <p:cNvSpPr>
            <a:spLocks noGrp="1"/>
          </p:cNvSpPr>
          <p:nvPr>
            <p:ph type="sldNum" sz="quarter" idx="12"/>
          </p:nvPr>
        </p:nvSpPr>
        <p:spPr/>
        <p:txBody>
          <a:bodyPr/>
          <a:lstStyle/>
          <a:p>
            <a:fld id="{48268D78-A5F9-4AAB-AD2B-E9E3FFD5809B}" type="slidenum">
              <a:rPr lang="en-US" smtClean="0"/>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E8E172-8E67-4558-B402-B09714EAC93F}" type="datetime1">
              <a:rPr lang="en-US" smtClean="0"/>
              <a:t>5/14/2018</a:t>
            </a:fld>
            <a:endParaRPr lang="en-US" dirty="0"/>
          </a:p>
        </p:txBody>
      </p:sp>
      <p:sp>
        <p:nvSpPr>
          <p:cNvPr id="5" name="Footer Placeholder 4"/>
          <p:cNvSpPr>
            <a:spLocks noGrp="1"/>
          </p:cNvSpPr>
          <p:nvPr>
            <p:ph type="ftr" sz="quarter" idx="11"/>
          </p:nvPr>
        </p:nvSpPr>
        <p:spPr/>
        <p:txBody>
          <a:bodyPr/>
          <a:lstStyle/>
          <a:p>
            <a:r>
              <a:rPr lang="en-US"/>
              <a:t>"Be Ready Always To Give An Answer"</a:t>
            </a:r>
            <a:endParaRPr lang="en-US" dirty="0"/>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42AC80-FCAD-48F4-893F-81FC0C831A97}" type="datetime1">
              <a:rPr lang="en-US" smtClean="0"/>
              <a:t>5/14/2018</a:t>
            </a:fld>
            <a:endParaRPr lang="en-US" dirty="0"/>
          </a:p>
        </p:txBody>
      </p:sp>
      <p:sp>
        <p:nvSpPr>
          <p:cNvPr id="5" name="Footer Placeholder 4"/>
          <p:cNvSpPr>
            <a:spLocks noGrp="1"/>
          </p:cNvSpPr>
          <p:nvPr>
            <p:ph type="ftr" sz="quarter" idx="11"/>
          </p:nvPr>
        </p:nvSpPr>
        <p:spPr/>
        <p:txBody>
          <a:bodyPr/>
          <a:lstStyle/>
          <a:p>
            <a:r>
              <a:rPr lang="en-US"/>
              <a:t>"Be Ready Always To Give An Answer"</a:t>
            </a:r>
            <a:endParaRPr lang="en-US" dirty="0"/>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19994BC-7A23-40BA-AFD3-B55785804ACC}" type="datetime1">
              <a:rPr lang="en-US" smtClean="0"/>
              <a:t>5/14/2018</a:t>
            </a:fld>
            <a:endParaRPr lang="en-US" dirty="0"/>
          </a:p>
        </p:txBody>
      </p:sp>
      <p:sp>
        <p:nvSpPr>
          <p:cNvPr id="5" name="Footer Placeholder 4"/>
          <p:cNvSpPr>
            <a:spLocks noGrp="1"/>
          </p:cNvSpPr>
          <p:nvPr>
            <p:ph type="ftr" sz="quarter" idx="11"/>
          </p:nvPr>
        </p:nvSpPr>
        <p:spPr/>
        <p:txBody>
          <a:bodyPr/>
          <a:lstStyle/>
          <a:p>
            <a:r>
              <a:rPr lang="en-US"/>
              <a:t>"Be Ready Always To Give An Answer"</a:t>
            </a:r>
            <a:endParaRPr lang="en-US" dirty="0"/>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68AF82B-7214-454C-8960-1B1C38DBB0C6}" type="datetime1">
              <a:rPr lang="en-US" smtClean="0"/>
              <a:t>5/14/2018</a:t>
            </a:fld>
            <a:endParaRPr lang="en-US" dirty="0"/>
          </a:p>
        </p:txBody>
      </p:sp>
      <p:sp>
        <p:nvSpPr>
          <p:cNvPr id="5" name="Footer Placeholder 4"/>
          <p:cNvSpPr>
            <a:spLocks noGrp="1"/>
          </p:cNvSpPr>
          <p:nvPr>
            <p:ph type="ftr" sz="quarter" idx="11"/>
          </p:nvPr>
        </p:nvSpPr>
        <p:spPr/>
        <p:txBody>
          <a:bodyPr/>
          <a:lstStyle/>
          <a:p>
            <a:r>
              <a:rPr lang="en-US"/>
              <a:t>"Be Ready Always To Give An Answer"</a:t>
            </a:r>
            <a:endParaRPr lang="en-US" dirty="0"/>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2C21BA-F11D-492C-B018-AA40CE99498A}" type="datetime1">
              <a:rPr lang="en-US" smtClean="0"/>
              <a:t>5/14/2018</a:t>
            </a:fld>
            <a:endParaRPr lang="en-US" dirty="0"/>
          </a:p>
        </p:txBody>
      </p:sp>
      <p:sp>
        <p:nvSpPr>
          <p:cNvPr id="6" name="Footer Placeholder 5"/>
          <p:cNvSpPr>
            <a:spLocks noGrp="1"/>
          </p:cNvSpPr>
          <p:nvPr>
            <p:ph type="ftr" sz="quarter" idx="11"/>
          </p:nvPr>
        </p:nvSpPr>
        <p:spPr/>
        <p:txBody>
          <a:bodyPr/>
          <a:lstStyle/>
          <a:p>
            <a:r>
              <a:rPr lang="en-US"/>
              <a:t>"Be Ready Always To Give An Answer"</a:t>
            </a:r>
            <a:endParaRPr lang="en-US" dirty="0"/>
          </a:p>
        </p:txBody>
      </p:sp>
      <p:sp>
        <p:nvSpPr>
          <p:cNvPr id="7" name="Slide Number Placeholder 6"/>
          <p:cNvSpPr>
            <a:spLocks noGrp="1"/>
          </p:cNvSpPr>
          <p:nvPr>
            <p:ph type="sldNum" sz="quarter" idx="12"/>
          </p:nvPr>
        </p:nvSpPr>
        <p:spPr/>
        <p:txBody>
          <a:bodyPr/>
          <a:lstStyle/>
          <a:p>
            <a:fld id="{48268D78-A5F9-4AAB-AD2B-E9E3FFD5809B}"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6716048-29FD-4DA3-9F12-6C1BDC077BE8}" type="datetime1">
              <a:rPr lang="en-US" smtClean="0"/>
              <a:t>5/14/2018</a:t>
            </a:fld>
            <a:endParaRPr lang="en-US" dirty="0"/>
          </a:p>
        </p:txBody>
      </p:sp>
      <p:sp>
        <p:nvSpPr>
          <p:cNvPr id="8" name="Footer Placeholder 7"/>
          <p:cNvSpPr>
            <a:spLocks noGrp="1"/>
          </p:cNvSpPr>
          <p:nvPr>
            <p:ph type="ftr" sz="quarter" idx="11"/>
          </p:nvPr>
        </p:nvSpPr>
        <p:spPr/>
        <p:txBody>
          <a:bodyPr/>
          <a:lstStyle/>
          <a:p>
            <a:r>
              <a:rPr lang="en-US"/>
              <a:t>"Be Ready Always To Give An Answer"</a:t>
            </a:r>
            <a:endParaRPr lang="en-US" dirty="0"/>
          </a:p>
        </p:txBody>
      </p:sp>
      <p:sp>
        <p:nvSpPr>
          <p:cNvPr id="9" name="Slide Number Placeholder 8"/>
          <p:cNvSpPr>
            <a:spLocks noGrp="1"/>
          </p:cNvSpPr>
          <p:nvPr>
            <p:ph type="sldNum" sz="quarter" idx="12"/>
          </p:nvPr>
        </p:nvSpPr>
        <p:spPr/>
        <p:txBody>
          <a:bodyPr/>
          <a:lstStyle/>
          <a:p>
            <a:fld id="{48268D78-A5F9-4AAB-AD2B-E9E3FFD5809B}" type="slidenum">
              <a:rPr lang="en-US" smtClean="0"/>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C8D831BF-BCCE-4789-ABAB-72D4489B42B1}" type="datetime1">
              <a:rPr lang="en-US" smtClean="0"/>
              <a:t>5/14/2018</a:t>
            </a:fld>
            <a:endParaRPr lang="en-US" dirty="0"/>
          </a:p>
        </p:txBody>
      </p:sp>
      <p:sp>
        <p:nvSpPr>
          <p:cNvPr id="4" name="Footer Placeholder 3"/>
          <p:cNvSpPr>
            <a:spLocks noGrp="1"/>
          </p:cNvSpPr>
          <p:nvPr>
            <p:ph type="ftr" sz="quarter" idx="11"/>
          </p:nvPr>
        </p:nvSpPr>
        <p:spPr/>
        <p:txBody>
          <a:bodyPr/>
          <a:lstStyle/>
          <a:p>
            <a:r>
              <a:rPr lang="en-US"/>
              <a:t>"Be Ready Always To Give An Answer"</a:t>
            </a:r>
            <a:endParaRPr lang="en-US" dirty="0"/>
          </a:p>
        </p:txBody>
      </p:sp>
      <p:sp>
        <p:nvSpPr>
          <p:cNvPr id="5" name="Slide Number Placeholder 4"/>
          <p:cNvSpPr>
            <a:spLocks noGrp="1"/>
          </p:cNvSpPr>
          <p:nvPr>
            <p:ph type="sldNum" sz="quarter" idx="12"/>
          </p:nvPr>
        </p:nvSpPr>
        <p:spPr/>
        <p:txBody>
          <a:bodyPr/>
          <a:lstStyle/>
          <a:p>
            <a:fld id="{48268D78-A5F9-4AAB-AD2B-E9E3FFD5809B}"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A54E7-FD7D-4019-B893-FC3AB35FA0AA}" type="datetime1">
              <a:rPr lang="en-US" smtClean="0"/>
              <a:t>5/14/2018</a:t>
            </a:fld>
            <a:endParaRPr lang="en-US" dirty="0"/>
          </a:p>
        </p:txBody>
      </p:sp>
      <p:sp>
        <p:nvSpPr>
          <p:cNvPr id="3" name="Footer Placeholder 2"/>
          <p:cNvSpPr>
            <a:spLocks noGrp="1"/>
          </p:cNvSpPr>
          <p:nvPr>
            <p:ph type="ftr" sz="quarter" idx="11"/>
          </p:nvPr>
        </p:nvSpPr>
        <p:spPr/>
        <p:txBody>
          <a:bodyPr/>
          <a:lstStyle/>
          <a:p>
            <a:r>
              <a:rPr lang="en-US"/>
              <a:t>"Be Ready Always To Give An Answer"</a:t>
            </a:r>
            <a:endParaRPr lang="en-US" dirty="0"/>
          </a:p>
        </p:txBody>
      </p:sp>
      <p:sp>
        <p:nvSpPr>
          <p:cNvPr id="4" name="Slide Number Placeholder 3"/>
          <p:cNvSpPr>
            <a:spLocks noGrp="1"/>
          </p:cNvSpPr>
          <p:nvPr>
            <p:ph type="sldNum" sz="quarter" idx="12"/>
          </p:nvPr>
        </p:nvSpPr>
        <p:spPr/>
        <p:txBody>
          <a:bodyPr/>
          <a:lstStyle/>
          <a:p>
            <a:fld id="{48268D78-A5F9-4AAB-AD2B-E9E3FFD5809B}"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48DAD1-EC84-4DD3-970C-B086CE7B5325}" type="datetime1">
              <a:rPr lang="en-US" smtClean="0"/>
              <a:t>5/14/2018</a:t>
            </a:fld>
            <a:endParaRPr lang="en-US" dirty="0"/>
          </a:p>
        </p:txBody>
      </p:sp>
      <p:sp>
        <p:nvSpPr>
          <p:cNvPr id="6" name="Footer Placeholder 5"/>
          <p:cNvSpPr>
            <a:spLocks noGrp="1"/>
          </p:cNvSpPr>
          <p:nvPr>
            <p:ph type="ftr" sz="quarter" idx="11"/>
          </p:nvPr>
        </p:nvSpPr>
        <p:spPr/>
        <p:txBody>
          <a:bodyPr/>
          <a:lstStyle/>
          <a:p>
            <a:r>
              <a:rPr lang="en-US"/>
              <a:t>"Be Ready Always To Give An Answer"</a:t>
            </a:r>
            <a:endParaRPr lang="en-US" dirty="0"/>
          </a:p>
        </p:txBody>
      </p:sp>
      <p:sp>
        <p:nvSpPr>
          <p:cNvPr id="7" name="Slide Number Placeholder 6"/>
          <p:cNvSpPr>
            <a:spLocks noGrp="1"/>
          </p:cNvSpPr>
          <p:nvPr>
            <p:ph type="sldNum" sz="quarter" idx="12"/>
          </p:nvPr>
        </p:nvSpPr>
        <p:spPr/>
        <p:txBody>
          <a:bodyPr/>
          <a:lstStyle/>
          <a:p>
            <a:fld id="{48268D78-A5F9-4AAB-AD2B-E9E3FFD5809B}"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9AE9FE5-45A9-413B-9CB9-477776B3C66D}" type="datetime1">
              <a:rPr lang="en-US" smtClean="0"/>
              <a:t>5/14/2018</a:t>
            </a:fld>
            <a:endParaRPr lang="en-US" dirty="0"/>
          </a:p>
        </p:txBody>
      </p:sp>
      <p:sp>
        <p:nvSpPr>
          <p:cNvPr id="6" name="Footer Placeholder 5"/>
          <p:cNvSpPr>
            <a:spLocks noGrp="1"/>
          </p:cNvSpPr>
          <p:nvPr>
            <p:ph type="ftr" sz="quarter" idx="11"/>
          </p:nvPr>
        </p:nvSpPr>
        <p:spPr>
          <a:xfrm>
            <a:off x="914400" y="55499"/>
            <a:ext cx="5562600" cy="365125"/>
          </a:xfrm>
        </p:spPr>
        <p:txBody>
          <a:bodyPr/>
          <a:lstStyle/>
          <a:p>
            <a:r>
              <a:rPr lang="en-US"/>
              <a:t>"Be Ready Always To Give An Answer"</a:t>
            </a:r>
            <a:endParaRPr lang="en-US" dirty="0"/>
          </a:p>
        </p:txBody>
      </p:sp>
      <p:sp>
        <p:nvSpPr>
          <p:cNvPr id="7" name="Slide Number Placeholder 6"/>
          <p:cNvSpPr>
            <a:spLocks noGrp="1"/>
          </p:cNvSpPr>
          <p:nvPr>
            <p:ph type="sldNum" sz="quarter" idx="12"/>
          </p:nvPr>
        </p:nvSpPr>
        <p:spPr>
          <a:xfrm>
            <a:off x="8610600" y="55499"/>
            <a:ext cx="457200" cy="365125"/>
          </a:xfrm>
        </p:spPr>
        <p:txBody>
          <a:bodyPr/>
          <a:lstStyle/>
          <a:p>
            <a:fld id="{48268D78-A5F9-4AAB-AD2B-E9E3FFD5809B}"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9BE9F89-CF12-4814-A4F4-BAE917EADE53}" type="datetime1">
              <a:rPr lang="en-US" smtClean="0"/>
              <a:t>5/14/2018</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a:t>"Be Ready Always To Give An Answer"</a:t>
            </a:r>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8268D78-A5F9-4AAB-AD2B-E9E3FFD5809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343400"/>
            <a:ext cx="8001000" cy="1975104"/>
          </a:xfrm>
        </p:spPr>
        <p:txBody>
          <a:bodyPr/>
          <a:lstStyle/>
          <a:p>
            <a:r>
              <a:rPr lang="en-US" sz="5000" i="1" dirty="0">
                <a:solidFill>
                  <a:schemeClr val="bg1"/>
                </a:solidFill>
                <a:latin typeface="Arial Black" panose="020B0A04020102020204" pitchFamily="34" charset="0"/>
              </a:rPr>
              <a:t>“Be Ready always to Give an Answer”</a:t>
            </a:r>
          </a:p>
        </p:txBody>
      </p:sp>
      <p:sp>
        <p:nvSpPr>
          <p:cNvPr id="3" name="Subtitle 2"/>
          <p:cNvSpPr>
            <a:spLocks noGrp="1"/>
          </p:cNvSpPr>
          <p:nvPr>
            <p:ph type="subTitle" idx="1"/>
          </p:nvPr>
        </p:nvSpPr>
        <p:spPr/>
        <p:txBody>
          <a:bodyPr>
            <a:normAutofit/>
          </a:bodyPr>
          <a:lstStyle/>
          <a:p>
            <a:r>
              <a:rPr lang="en-US" sz="3200" dirty="0">
                <a:solidFill>
                  <a:schemeClr val="bg1">
                    <a:lumMod val="75000"/>
                    <a:lumOff val="25000"/>
                  </a:schemeClr>
                </a:solidFill>
                <a:latin typeface="Arial Black" panose="020B0A04020102020204" pitchFamily="34" charset="0"/>
                <a:cs typeface="Arial" panose="020B0604020202020204" pitchFamily="34" charset="0"/>
              </a:rPr>
              <a:t>1 Peter 3:15</a:t>
            </a:r>
          </a:p>
        </p:txBody>
      </p:sp>
    </p:spTree>
    <p:extLst>
      <p:ext uri="{BB962C8B-B14F-4D97-AF65-F5344CB8AC3E}">
        <p14:creationId xmlns:p14="http://schemas.microsoft.com/office/powerpoint/2010/main" val="11221263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bg1"/>
                </a:solidFill>
                <a:latin typeface="Arial Black" panose="020B0A04020102020204" pitchFamily="34" charset="0"/>
              </a:rPr>
              <a:t>Conclusion</a:t>
            </a:r>
          </a:p>
        </p:txBody>
      </p:sp>
      <p:sp>
        <p:nvSpPr>
          <p:cNvPr id="3" name="Content Placeholder 2"/>
          <p:cNvSpPr>
            <a:spLocks noGrp="1"/>
          </p:cNvSpPr>
          <p:nvPr>
            <p:ph idx="1"/>
          </p:nvPr>
        </p:nvSpPr>
        <p:spPr>
          <a:xfrm>
            <a:off x="914400" y="1600200"/>
            <a:ext cx="8153400" cy="4953000"/>
          </a:xfrm>
        </p:spPr>
        <p:txBody>
          <a:bodyPr>
            <a:normAutofit lnSpcReduction="10000"/>
          </a:bodyPr>
          <a:lstStyle/>
          <a:p>
            <a:pPr marL="68580" indent="0">
              <a:buNone/>
            </a:pPr>
            <a:r>
              <a:rPr lang="en-US" sz="3200" b="1" dirty="0">
                <a:solidFill>
                  <a:schemeClr val="bg1"/>
                </a:solidFill>
                <a:latin typeface="Arial" panose="020B0604020202020204" pitchFamily="34" charset="0"/>
                <a:cs typeface="Arial" panose="020B0604020202020204" pitchFamily="34" charset="0"/>
              </a:rPr>
              <a:t>If We Will Not Give An Answer It Is Likely Because of </a:t>
            </a:r>
            <a:r>
              <a:rPr lang="en-US" sz="3200" b="1" u="sng" dirty="0">
                <a:solidFill>
                  <a:schemeClr val="bg1"/>
                </a:solidFill>
                <a:latin typeface="Arial" panose="020B0604020202020204" pitchFamily="34" charset="0"/>
                <a:cs typeface="Arial" panose="020B0604020202020204" pitchFamily="34" charset="0"/>
              </a:rPr>
              <a:t>Ignorance</a:t>
            </a:r>
            <a:r>
              <a:rPr lang="en-US" sz="3200" b="1" dirty="0">
                <a:solidFill>
                  <a:schemeClr val="bg1"/>
                </a:solidFill>
                <a:latin typeface="Arial" panose="020B0604020202020204" pitchFamily="34" charset="0"/>
                <a:cs typeface="Arial" panose="020B0604020202020204" pitchFamily="34" charset="0"/>
              </a:rPr>
              <a:t> or </a:t>
            </a:r>
            <a:r>
              <a:rPr lang="en-US" sz="3200" b="1" u="sng" dirty="0">
                <a:solidFill>
                  <a:schemeClr val="bg1"/>
                </a:solidFill>
                <a:latin typeface="Arial" panose="020B0604020202020204" pitchFamily="34" charset="0"/>
                <a:cs typeface="Arial" panose="020B0604020202020204" pitchFamily="34" charset="0"/>
              </a:rPr>
              <a:t>Fear</a:t>
            </a:r>
          </a:p>
          <a:p>
            <a:r>
              <a:rPr lang="en-US" sz="2800" dirty="0">
                <a:solidFill>
                  <a:schemeClr val="bg1"/>
                </a:solidFill>
                <a:latin typeface="Arial" panose="020B0604020202020204" pitchFamily="34" charset="0"/>
                <a:cs typeface="Arial" panose="020B0604020202020204" pitchFamily="34" charset="0"/>
              </a:rPr>
              <a:t>Paul’s Teaching &amp; Preaching Was to Dispel Ignorance</a:t>
            </a:r>
          </a:p>
          <a:p>
            <a:pPr lvl="1"/>
            <a:r>
              <a:rPr lang="en-US" sz="2400" dirty="0">
                <a:solidFill>
                  <a:schemeClr val="bg1"/>
                </a:solidFill>
                <a:latin typeface="Arial" panose="020B0604020202020204" pitchFamily="34" charset="0"/>
                <a:cs typeface="Arial" panose="020B0604020202020204" pitchFamily="34" charset="0"/>
              </a:rPr>
              <a:t>Romans 10:3; 11:25; 1 Corinthians 10:1; 12:1</a:t>
            </a:r>
          </a:p>
          <a:p>
            <a:pPr lvl="1"/>
            <a:r>
              <a:rPr lang="en-US" sz="2400" dirty="0">
                <a:solidFill>
                  <a:schemeClr val="bg1"/>
                </a:solidFill>
                <a:latin typeface="Arial" panose="020B0604020202020204" pitchFamily="34" charset="0"/>
                <a:cs typeface="Arial" panose="020B0604020202020204" pitchFamily="34" charset="0"/>
              </a:rPr>
              <a:t>2 Corinthians 2:11; 1 Thessalonians 4:13</a:t>
            </a:r>
          </a:p>
          <a:p>
            <a:r>
              <a:rPr lang="en-US" sz="2800" dirty="0">
                <a:solidFill>
                  <a:schemeClr val="bg1"/>
                </a:solidFill>
                <a:latin typeface="Arial" panose="020B0604020202020204" pitchFamily="34" charset="0"/>
                <a:cs typeface="Arial" panose="020B0604020202020204" pitchFamily="34" charset="0"/>
              </a:rPr>
              <a:t>We Are Warning About being </a:t>
            </a:r>
            <a:r>
              <a:rPr lang="en-US" sz="2800" b="1" i="1" dirty="0">
                <a:solidFill>
                  <a:schemeClr val="bg1"/>
                </a:solidFill>
                <a:latin typeface="Arial" panose="020B0604020202020204" pitchFamily="34" charset="0"/>
                <a:cs typeface="Arial" panose="020B0604020202020204" pitchFamily="34" charset="0"/>
              </a:rPr>
              <a:t>“Fearful”</a:t>
            </a:r>
          </a:p>
          <a:p>
            <a:pPr lvl="1"/>
            <a:r>
              <a:rPr lang="en-US" sz="2400" dirty="0">
                <a:solidFill>
                  <a:schemeClr val="bg1"/>
                </a:solidFill>
                <a:latin typeface="Arial" panose="020B0604020202020204" pitchFamily="34" charset="0"/>
                <a:cs typeface="Arial" panose="020B0604020202020204" pitchFamily="34" charset="0"/>
              </a:rPr>
              <a:t>Revelation 21:8; Matthew 10:28</a:t>
            </a:r>
          </a:p>
          <a:p>
            <a:pPr marL="68580" indent="0">
              <a:buNone/>
            </a:pPr>
            <a:r>
              <a:rPr lang="en-US" sz="2800" b="1" dirty="0">
                <a:solidFill>
                  <a:schemeClr val="bg1"/>
                </a:solidFill>
                <a:latin typeface="Arial" panose="020B0604020202020204" pitchFamily="34" charset="0"/>
                <a:cs typeface="Arial" panose="020B0604020202020204" pitchFamily="34" charset="0"/>
              </a:rPr>
              <a:t>If We Insist On Obedience to Other Scriptures, How Can We Ignore Our Text?</a:t>
            </a:r>
          </a:p>
          <a:p>
            <a:r>
              <a:rPr lang="en-US" sz="2800" dirty="0">
                <a:solidFill>
                  <a:schemeClr val="bg1"/>
                </a:solidFill>
                <a:latin typeface="Arial" panose="020B0604020202020204" pitchFamily="34" charset="0"/>
                <a:cs typeface="Arial" panose="020B0604020202020204" pitchFamily="34" charset="0"/>
              </a:rPr>
              <a:t>1 Peter 3:15</a:t>
            </a:r>
          </a:p>
        </p:txBody>
      </p:sp>
      <p:sp>
        <p:nvSpPr>
          <p:cNvPr id="6" name="Footer Placeholder 5">
            <a:extLst>
              <a:ext uri="{FF2B5EF4-FFF2-40B4-BE49-F238E27FC236}">
                <a16:creationId xmlns:a16="http://schemas.microsoft.com/office/drawing/2014/main" id="{C03B31D2-E2D9-43A3-9A4B-26BEAC9DE1A7}"/>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7" name="Slide Number Placeholder 6">
            <a:extLst>
              <a:ext uri="{FF2B5EF4-FFF2-40B4-BE49-F238E27FC236}">
                <a16:creationId xmlns:a16="http://schemas.microsoft.com/office/drawing/2014/main" id="{2733E629-D493-42B8-9EC7-4788237CFA4E}"/>
              </a:ext>
            </a:extLst>
          </p:cNvPr>
          <p:cNvSpPr>
            <a:spLocks noGrp="1"/>
          </p:cNvSpPr>
          <p:nvPr>
            <p:ph type="sldNum" sz="quarter" idx="12"/>
          </p:nvPr>
        </p:nvSpPr>
        <p:spPr/>
        <p:txBody>
          <a:bodyPr/>
          <a:lstStyle/>
          <a:p>
            <a:fld id="{48268D78-A5F9-4AAB-AD2B-E9E3FFD5809B}"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5926643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1FC0-FB12-468A-BA4C-59A1794FC038}"/>
              </a:ext>
            </a:extLst>
          </p:cNvPr>
          <p:cNvSpPr>
            <a:spLocks noGrp="1"/>
          </p:cNvSpPr>
          <p:nvPr>
            <p:ph type="title"/>
          </p:nvPr>
        </p:nvSpPr>
        <p:spPr/>
        <p:txBody>
          <a:bodyPr/>
          <a:lstStyle/>
          <a:p>
            <a:r>
              <a:rPr lang="en-US" sz="4400" b="1" dirty="0">
                <a:solidFill>
                  <a:schemeClr val="bg1"/>
                </a:solidFill>
                <a:latin typeface="Arial Black" panose="020B0A04020102020204" pitchFamily="34" charset="0"/>
              </a:rPr>
              <a:t>1 Peter 3:15</a:t>
            </a:r>
            <a:endParaRPr lang="en-US" sz="4400" dirty="0">
              <a:solidFill>
                <a:schemeClr val="bg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2901DA45-659B-4340-BCD9-00E03E27C7B9}"/>
              </a:ext>
            </a:extLst>
          </p:cNvPr>
          <p:cNvSpPr>
            <a:spLocks noGrp="1"/>
          </p:cNvSpPr>
          <p:nvPr>
            <p:ph idx="1"/>
          </p:nvPr>
        </p:nvSpPr>
        <p:spPr>
          <a:xfrm>
            <a:off x="914400" y="1622918"/>
            <a:ext cx="7772400" cy="5006481"/>
          </a:xfrm>
        </p:spPr>
        <p:txBody>
          <a:bodyPr>
            <a:normAutofit/>
          </a:bodyPr>
          <a:lstStyle/>
          <a:p>
            <a:pPr marL="68580" indent="0">
              <a:buNone/>
            </a:pPr>
            <a:r>
              <a:rPr lang="en-US" sz="4000" b="1" i="1" dirty="0">
                <a:solidFill>
                  <a:schemeClr val="bg1"/>
                </a:solidFill>
                <a:latin typeface="Arial" panose="020B0604020202020204" pitchFamily="34" charset="0"/>
                <a:cs typeface="Arial" panose="020B0604020202020204" pitchFamily="34" charset="0"/>
              </a:rPr>
              <a:t>“But sanctify the Lord God in your hearts: and be ready always to give an answer to every man that </a:t>
            </a:r>
            <a:r>
              <a:rPr lang="en-US" sz="4000" b="1" i="1" dirty="0" err="1">
                <a:solidFill>
                  <a:schemeClr val="bg1"/>
                </a:solidFill>
                <a:latin typeface="Arial" panose="020B0604020202020204" pitchFamily="34" charset="0"/>
                <a:cs typeface="Arial" panose="020B0604020202020204" pitchFamily="34" charset="0"/>
              </a:rPr>
              <a:t>asketh</a:t>
            </a:r>
            <a:r>
              <a:rPr lang="en-US" sz="4000" b="1" i="1" dirty="0">
                <a:solidFill>
                  <a:schemeClr val="bg1"/>
                </a:solidFill>
                <a:latin typeface="Arial" panose="020B0604020202020204" pitchFamily="34" charset="0"/>
                <a:cs typeface="Arial" panose="020B0604020202020204" pitchFamily="34" charset="0"/>
              </a:rPr>
              <a:t> you a reason of the hope that is in you with meekness and fear”</a:t>
            </a:r>
          </a:p>
        </p:txBody>
      </p:sp>
      <p:sp>
        <p:nvSpPr>
          <p:cNvPr id="6" name="Footer Placeholder 5">
            <a:extLst>
              <a:ext uri="{FF2B5EF4-FFF2-40B4-BE49-F238E27FC236}">
                <a16:creationId xmlns:a16="http://schemas.microsoft.com/office/drawing/2014/main" id="{9EC808EA-220E-4266-9000-592439DA3388}"/>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7" name="Slide Number Placeholder 6">
            <a:extLst>
              <a:ext uri="{FF2B5EF4-FFF2-40B4-BE49-F238E27FC236}">
                <a16:creationId xmlns:a16="http://schemas.microsoft.com/office/drawing/2014/main" id="{EB97EA47-6545-4EB3-B3AA-C610E10B065F}"/>
              </a:ext>
            </a:extLst>
          </p:cNvPr>
          <p:cNvSpPr>
            <a:spLocks noGrp="1"/>
          </p:cNvSpPr>
          <p:nvPr>
            <p:ph type="sldNum" sz="quarter" idx="12"/>
          </p:nvPr>
        </p:nvSpPr>
        <p:spPr/>
        <p:txBody>
          <a:bodyPr/>
          <a:lstStyle/>
          <a:p>
            <a:fld id="{48268D78-A5F9-4AAB-AD2B-E9E3FFD5809B}"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9512395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90DE9-876A-4A52-BE07-D209D585DBAA}"/>
              </a:ext>
            </a:extLst>
          </p:cNvPr>
          <p:cNvSpPr>
            <a:spLocks noGrp="1"/>
          </p:cNvSpPr>
          <p:nvPr>
            <p:ph type="title"/>
          </p:nvPr>
        </p:nvSpPr>
        <p:spPr>
          <a:xfrm>
            <a:off x="990600" y="1295400"/>
            <a:ext cx="7467600" cy="3657600"/>
          </a:xfrm>
        </p:spPr>
        <p:txBody>
          <a:bodyPr/>
          <a:lstStyle/>
          <a:p>
            <a:pPr algn="ctr"/>
            <a:r>
              <a:rPr lang="en-US" sz="4800" b="1" dirty="0">
                <a:solidFill>
                  <a:srgbClr val="FF0000"/>
                </a:solidFill>
                <a:latin typeface="Arial" panose="020B0604020202020204" pitchFamily="34" charset="0"/>
                <a:cs typeface="Arial" panose="020B0604020202020204" pitchFamily="34" charset="0"/>
              </a:rPr>
              <a:t>How Will We Answer The Lord In Judgement For Not Being Ready To Give An Answer Of Our Hope In This Life? </a:t>
            </a:r>
            <a:br>
              <a:rPr lang="en-US" sz="4800" b="1" dirty="0">
                <a:solidFill>
                  <a:srgbClr val="FF0000"/>
                </a:solidFill>
                <a:latin typeface="Arial" panose="020B0604020202020204" pitchFamily="34" charset="0"/>
                <a:cs typeface="Arial" panose="020B0604020202020204" pitchFamily="34" charset="0"/>
              </a:rPr>
            </a:br>
            <a:endParaRPr lang="en-US" sz="4800" dirty="0"/>
          </a:p>
        </p:txBody>
      </p:sp>
      <p:sp>
        <p:nvSpPr>
          <p:cNvPr id="4" name="Footer Placeholder 3">
            <a:extLst>
              <a:ext uri="{FF2B5EF4-FFF2-40B4-BE49-F238E27FC236}">
                <a16:creationId xmlns:a16="http://schemas.microsoft.com/office/drawing/2014/main" id="{C39E67E4-DCD7-49F7-A3D6-186B4E3CDFEC}"/>
              </a:ext>
            </a:extLst>
          </p:cNvPr>
          <p:cNvSpPr>
            <a:spLocks noGrp="1"/>
          </p:cNvSpPr>
          <p:nvPr>
            <p:ph type="ftr" sz="quarter" idx="11"/>
          </p:nvPr>
        </p:nvSpPr>
        <p:spPr/>
        <p:txBody>
          <a:bodyPr/>
          <a:lstStyle/>
          <a:p>
            <a:r>
              <a:rPr lang="en-US" dirty="0">
                <a:solidFill>
                  <a:schemeClr val="bg1"/>
                </a:solidFill>
              </a:rPr>
              <a:t>"Be Ready Always To Give An Answer"</a:t>
            </a:r>
          </a:p>
        </p:txBody>
      </p:sp>
      <p:sp>
        <p:nvSpPr>
          <p:cNvPr id="5" name="Slide Number Placeholder 4">
            <a:extLst>
              <a:ext uri="{FF2B5EF4-FFF2-40B4-BE49-F238E27FC236}">
                <a16:creationId xmlns:a16="http://schemas.microsoft.com/office/drawing/2014/main" id="{BB4921C7-DDEB-4CD6-9463-1B7ED6E9A57C}"/>
              </a:ext>
            </a:extLst>
          </p:cNvPr>
          <p:cNvSpPr>
            <a:spLocks noGrp="1"/>
          </p:cNvSpPr>
          <p:nvPr>
            <p:ph type="sldNum" sz="quarter" idx="12"/>
          </p:nvPr>
        </p:nvSpPr>
        <p:spPr/>
        <p:txBody>
          <a:bodyPr/>
          <a:lstStyle/>
          <a:p>
            <a:fld id="{48268D78-A5F9-4AAB-AD2B-E9E3FFD5809B}"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4663699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lnSpcReduction="10000"/>
          </a:bodyPr>
          <a:lstStyle/>
          <a:p>
            <a:pPr>
              <a:spcBef>
                <a:spcPts val="600"/>
              </a:spcBef>
              <a:buClr>
                <a:schemeClr val="bg1">
                  <a:lumMod val="65000"/>
                  <a:lumOff val="35000"/>
                </a:schemeClr>
              </a:buClr>
              <a:buFont typeface="Wingdings" panose="05000000000000000000" pitchFamily="2" charset="2"/>
              <a:buChar char="§"/>
              <a:defRPr/>
            </a:pPr>
            <a:r>
              <a:rPr lang="en-US" altLang="en-US" sz="3500" b="1" dirty="0">
                <a:solidFill>
                  <a:schemeClr val="bg1">
                    <a:lumMod val="75000"/>
                    <a:lumOff val="25000"/>
                  </a:schemeClr>
                </a:solidFill>
                <a:latin typeface="Arial" panose="020B0604020202020204" pitchFamily="34" charset="0"/>
                <a:cs typeface="Arial" panose="020B0604020202020204" pitchFamily="34" charset="0"/>
              </a:rPr>
              <a:t>An alien sinner must…</a:t>
            </a:r>
          </a:p>
          <a:p>
            <a:pPr lvl="1">
              <a:spcBef>
                <a:spcPts val="600"/>
              </a:spcBef>
              <a:buClr>
                <a:schemeClr val="bg1">
                  <a:lumMod val="65000"/>
                  <a:lumOff val="35000"/>
                </a:schemeClr>
              </a:buClr>
              <a:buFont typeface="Wingdings" panose="05000000000000000000" pitchFamily="2" charset="2"/>
              <a:buChar char="§"/>
              <a:defRPr/>
            </a:pPr>
            <a:r>
              <a:rPr lang="en-US" altLang="en-US" sz="2600" dirty="0">
                <a:solidFill>
                  <a:schemeClr val="bg1">
                    <a:lumMod val="75000"/>
                    <a:lumOff val="25000"/>
                  </a:schemeClr>
                </a:solidFill>
                <a:latin typeface="Arial" panose="020B0604020202020204" pitchFamily="34" charset="0"/>
                <a:cs typeface="Arial" panose="020B0604020202020204" pitchFamily="34" charset="0"/>
              </a:rPr>
              <a:t>Hear the Gospel – Romans 10:17</a:t>
            </a:r>
          </a:p>
          <a:p>
            <a:pPr lvl="1">
              <a:spcBef>
                <a:spcPts val="600"/>
              </a:spcBef>
              <a:buClr>
                <a:schemeClr val="bg1">
                  <a:lumMod val="65000"/>
                  <a:lumOff val="35000"/>
                </a:schemeClr>
              </a:buClr>
              <a:buFont typeface="Wingdings" panose="05000000000000000000" pitchFamily="2" charset="2"/>
              <a:buChar char="§"/>
              <a:defRPr/>
            </a:pPr>
            <a:r>
              <a:rPr lang="en-US" altLang="en-US" sz="2600" dirty="0">
                <a:solidFill>
                  <a:schemeClr val="bg1">
                    <a:lumMod val="75000"/>
                    <a:lumOff val="25000"/>
                  </a:schemeClr>
                </a:solidFill>
                <a:latin typeface="Arial" panose="020B0604020202020204" pitchFamily="34" charset="0"/>
                <a:cs typeface="Arial" panose="020B0604020202020204" pitchFamily="34" charset="0"/>
              </a:rPr>
              <a:t>Believe – John 8:24</a:t>
            </a:r>
          </a:p>
          <a:p>
            <a:pPr lvl="1">
              <a:spcBef>
                <a:spcPts val="600"/>
              </a:spcBef>
              <a:buClr>
                <a:schemeClr val="bg1">
                  <a:lumMod val="65000"/>
                  <a:lumOff val="35000"/>
                </a:schemeClr>
              </a:buClr>
              <a:buFont typeface="Wingdings" panose="05000000000000000000" pitchFamily="2" charset="2"/>
              <a:buChar char="§"/>
              <a:defRPr/>
            </a:pPr>
            <a:r>
              <a:rPr lang="en-US" altLang="en-US" sz="2600" dirty="0">
                <a:solidFill>
                  <a:schemeClr val="bg1">
                    <a:lumMod val="75000"/>
                    <a:lumOff val="25000"/>
                  </a:schemeClr>
                </a:solidFill>
                <a:latin typeface="Arial" panose="020B0604020202020204" pitchFamily="34" charset="0"/>
                <a:cs typeface="Arial" panose="020B0604020202020204" pitchFamily="34" charset="0"/>
              </a:rPr>
              <a:t>Repent – Acts 17:30</a:t>
            </a:r>
          </a:p>
          <a:p>
            <a:pPr lvl="1">
              <a:spcBef>
                <a:spcPts val="600"/>
              </a:spcBef>
              <a:buClr>
                <a:schemeClr val="bg1">
                  <a:lumMod val="65000"/>
                  <a:lumOff val="35000"/>
                </a:schemeClr>
              </a:buClr>
              <a:buFont typeface="Wingdings" panose="05000000000000000000" pitchFamily="2" charset="2"/>
              <a:buChar char="§"/>
              <a:defRPr/>
            </a:pPr>
            <a:r>
              <a:rPr lang="en-US" altLang="en-US" sz="2600" dirty="0">
                <a:solidFill>
                  <a:schemeClr val="bg1">
                    <a:lumMod val="75000"/>
                    <a:lumOff val="25000"/>
                  </a:schemeClr>
                </a:solidFill>
                <a:latin typeface="Arial" panose="020B0604020202020204" pitchFamily="34" charset="0"/>
                <a:cs typeface="Arial" panose="020B0604020202020204" pitchFamily="34" charset="0"/>
              </a:rPr>
              <a:t>Confess Christ – Matthew 10:34</a:t>
            </a:r>
          </a:p>
          <a:p>
            <a:pPr lvl="1">
              <a:spcBef>
                <a:spcPts val="600"/>
              </a:spcBef>
              <a:buClr>
                <a:schemeClr val="bg1">
                  <a:lumMod val="65000"/>
                  <a:lumOff val="35000"/>
                </a:schemeClr>
              </a:buClr>
              <a:buFont typeface="Wingdings" panose="05000000000000000000" pitchFamily="2" charset="2"/>
              <a:buChar char="§"/>
              <a:defRPr/>
            </a:pPr>
            <a:r>
              <a:rPr lang="en-US" altLang="en-US" sz="2600" dirty="0">
                <a:solidFill>
                  <a:schemeClr val="bg1">
                    <a:lumMod val="75000"/>
                    <a:lumOff val="25000"/>
                  </a:schemeClr>
                </a:solidFill>
                <a:latin typeface="Arial" panose="020B0604020202020204" pitchFamily="34" charset="0"/>
                <a:cs typeface="Arial" panose="020B0604020202020204" pitchFamily="34" charset="0"/>
              </a:rPr>
              <a:t>Be Baptized –  Acts </a:t>
            </a:r>
            <a:r>
              <a:rPr lang="en-US" altLang="en-US" dirty="0">
                <a:solidFill>
                  <a:schemeClr val="bg1">
                    <a:lumMod val="75000"/>
                    <a:lumOff val="25000"/>
                  </a:schemeClr>
                </a:solidFill>
                <a:latin typeface="Arial" panose="020B0604020202020204" pitchFamily="34" charset="0"/>
                <a:cs typeface="Arial" panose="020B0604020202020204" pitchFamily="34" charset="0"/>
              </a:rPr>
              <a:t>2:38</a:t>
            </a:r>
            <a:endParaRPr lang="en-US" altLang="en-US" sz="2600" dirty="0">
              <a:solidFill>
                <a:schemeClr val="bg1">
                  <a:lumMod val="75000"/>
                  <a:lumOff val="25000"/>
                </a:schemeClr>
              </a:solidFill>
              <a:latin typeface="Arial" panose="020B0604020202020204" pitchFamily="34" charset="0"/>
              <a:cs typeface="Arial" panose="020B0604020202020204" pitchFamily="34" charset="0"/>
            </a:endParaRPr>
          </a:p>
          <a:p>
            <a:pPr>
              <a:spcBef>
                <a:spcPts val="600"/>
              </a:spcBef>
              <a:buClr>
                <a:schemeClr val="bg1">
                  <a:lumMod val="65000"/>
                  <a:lumOff val="35000"/>
                </a:schemeClr>
              </a:buClr>
              <a:buFont typeface="Wingdings" panose="05000000000000000000" pitchFamily="2" charset="2"/>
              <a:buChar char="§"/>
              <a:defRPr/>
            </a:pPr>
            <a:r>
              <a:rPr lang="en-US" altLang="en-US" sz="3500" b="1" dirty="0">
                <a:solidFill>
                  <a:schemeClr val="bg1">
                    <a:lumMod val="75000"/>
                    <a:lumOff val="25000"/>
                  </a:schemeClr>
                </a:solidFill>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solidFill>
                  <a:schemeClr val="bg1">
                    <a:lumMod val="75000"/>
                    <a:lumOff val="25000"/>
                  </a:schemeClr>
                </a:solidFill>
                <a:latin typeface="Arial" panose="020B0604020202020204" pitchFamily="34" charset="0"/>
                <a:cs typeface="Arial" panose="020B0604020202020204" pitchFamily="34" charset="0"/>
              </a:rPr>
              <a:t>Repent and Pray –  Acts 8:22</a:t>
            </a:r>
          </a:p>
          <a:p>
            <a:pPr>
              <a:buClr>
                <a:schemeClr val="bg1">
                  <a:lumMod val="65000"/>
                  <a:lumOff val="35000"/>
                </a:schemeClr>
              </a:buClr>
              <a:buFont typeface="Wingdings" panose="05000000000000000000" pitchFamily="2" charset="2"/>
              <a:buChar char="§"/>
              <a:defRPr/>
            </a:pPr>
            <a:r>
              <a:rPr lang="en-US" altLang="en-US" sz="3500" b="1" dirty="0">
                <a:solidFill>
                  <a:schemeClr val="bg1">
                    <a:lumMod val="75000"/>
                    <a:lumOff val="25000"/>
                  </a:schemeClr>
                </a:solidFill>
                <a:latin typeface="Arial" panose="020B0604020202020204" pitchFamily="34" charset="0"/>
                <a:cs typeface="Arial" panose="020B0604020202020204" pitchFamily="34" charset="0"/>
              </a:rPr>
              <a:t>Live </a:t>
            </a:r>
            <a:r>
              <a:rPr lang="en-US" altLang="en-US" sz="3500" b="1" i="1" dirty="0">
                <a:solidFill>
                  <a:schemeClr val="bg1">
                    <a:lumMod val="75000"/>
                    <a:lumOff val="25000"/>
                  </a:schemeClr>
                </a:solidFill>
                <a:latin typeface="Arial" panose="020B0604020202020204" pitchFamily="34" charset="0"/>
                <a:cs typeface="Arial" panose="020B0604020202020204" pitchFamily="34" charset="0"/>
              </a:rPr>
              <a:t>“faithful </a:t>
            </a:r>
            <a:r>
              <a:rPr lang="en-US" altLang="en-US" sz="3500" b="1" i="1" u="sng" dirty="0">
                <a:solidFill>
                  <a:schemeClr val="bg1">
                    <a:lumMod val="75000"/>
                    <a:lumOff val="25000"/>
                  </a:schemeClr>
                </a:solidFill>
                <a:latin typeface="Arial" panose="020B0604020202020204" pitchFamily="34" charset="0"/>
                <a:cs typeface="Arial" panose="020B0604020202020204" pitchFamily="34" charset="0"/>
              </a:rPr>
              <a:t>unto</a:t>
            </a:r>
            <a:r>
              <a:rPr lang="en-US" altLang="en-US" sz="3500" b="1" i="1" dirty="0">
                <a:solidFill>
                  <a:schemeClr val="bg1">
                    <a:lumMod val="75000"/>
                    <a:lumOff val="25000"/>
                  </a:schemeClr>
                </a:solidFill>
                <a:latin typeface="Arial" panose="020B0604020202020204" pitchFamily="34" charset="0"/>
                <a:cs typeface="Arial" panose="020B0604020202020204" pitchFamily="34" charset="0"/>
              </a:rPr>
              <a:t> death”</a:t>
            </a:r>
            <a:endParaRPr lang="en-US" altLang="en-US" sz="3500" i="1" dirty="0">
              <a:solidFill>
                <a:schemeClr val="bg1">
                  <a:lumMod val="75000"/>
                  <a:lumOff val="25000"/>
                </a:schemeClr>
              </a:solidFill>
              <a:latin typeface="Arial" panose="020B0604020202020204" pitchFamily="34" charset="0"/>
              <a:cs typeface="Arial" panose="020B0604020202020204" pitchFamily="34" charset="0"/>
            </a:endParaRPr>
          </a:p>
          <a:p>
            <a:pPr lvl="1">
              <a:defRPr/>
            </a:pPr>
            <a:r>
              <a:rPr lang="en-US" altLang="en-US" sz="2600" dirty="0">
                <a:solidFill>
                  <a:schemeClr val="bg1">
                    <a:lumMod val="75000"/>
                    <a:lumOff val="25000"/>
                  </a:schemeClr>
                </a:solidFill>
                <a:latin typeface="Arial" panose="020B0604020202020204" pitchFamily="34" charset="0"/>
                <a:cs typeface="Arial" panose="020B0604020202020204" pitchFamily="34" charset="0"/>
              </a:rPr>
              <a:t>Revelation 2:10</a:t>
            </a:r>
          </a:p>
        </p:txBody>
      </p:sp>
      <p:sp>
        <p:nvSpPr>
          <p:cNvPr id="17411" name="Title 1"/>
          <p:cNvSpPr>
            <a:spLocks noGrp="1"/>
          </p:cNvSpPr>
          <p:nvPr>
            <p:ph type="title"/>
          </p:nvPr>
        </p:nvSpPr>
        <p:spPr>
          <a:xfrm>
            <a:off x="914400" y="457200"/>
            <a:ext cx="7315200" cy="1143000"/>
          </a:xfrm>
        </p:spPr>
        <p:txBody>
          <a:bodyPr/>
          <a:lstStyle/>
          <a:p>
            <a:pPr algn="ctr"/>
            <a:r>
              <a:rPr lang="en-US" altLang="en-US" sz="4400" i="1" dirty="0">
                <a:solidFill>
                  <a:schemeClr val="bg1"/>
                </a:solidFill>
                <a:latin typeface="Arial Black" pitchFamily="34" charset="0"/>
              </a:rPr>
              <a:t>“…what shalI we do?”</a:t>
            </a:r>
            <a:br>
              <a:rPr lang="en-US" altLang="en-US" sz="4400" dirty="0">
                <a:solidFill>
                  <a:schemeClr val="bg1"/>
                </a:solidFill>
                <a:latin typeface="Arial Black" pitchFamily="34" charset="0"/>
              </a:rPr>
            </a:br>
            <a:r>
              <a:rPr lang="en-US" altLang="en-US" sz="1800" dirty="0">
                <a:solidFill>
                  <a:schemeClr val="bg1"/>
                </a:solidFill>
                <a:latin typeface="Arial Black" pitchFamily="34" charset="0"/>
              </a:rPr>
              <a:t>Acts 2:37</a:t>
            </a:r>
          </a:p>
        </p:txBody>
      </p:sp>
      <p:sp>
        <p:nvSpPr>
          <p:cNvPr id="4" name="Footer Placeholder 3">
            <a:extLst>
              <a:ext uri="{FF2B5EF4-FFF2-40B4-BE49-F238E27FC236}">
                <a16:creationId xmlns:a16="http://schemas.microsoft.com/office/drawing/2014/main" id="{23B04F38-635E-4972-9084-2D53098FEC05}"/>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6" name="Slide Number Placeholder 5">
            <a:extLst>
              <a:ext uri="{FF2B5EF4-FFF2-40B4-BE49-F238E27FC236}">
                <a16:creationId xmlns:a16="http://schemas.microsoft.com/office/drawing/2014/main" id="{1247591E-7A8B-420E-BFC2-209E03E2C89C}"/>
              </a:ext>
            </a:extLst>
          </p:cNvPr>
          <p:cNvSpPr>
            <a:spLocks noGrp="1"/>
          </p:cNvSpPr>
          <p:nvPr>
            <p:ph type="sldNum" sz="quarter" idx="12"/>
          </p:nvPr>
        </p:nvSpPr>
        <p:spPr/>
        <p:txBody>
          <a:bodyPr/>
          <a:lstStyle/>
          <a:p>
            <a:fld id="{48268D78-A5F9-4AAB-AD2B-E9E3FFD5809B}" type="slidenum">
              <a:rPr lang="en-US" smtClean="0">
                <a:solidFill>
                  <a:schemeClr val="bg1"/>
                </a:solidFill>
              </a:rPr>
              <a:t>13</a:t>
            </a:fld>
            <a:endParaRPr lang="en-US" dirty="0">
              <a:solidFill>
                <a:schemeClr val="bg1"/>
              </a:solidFill>
            </a:endParaRPr>
          </a:p>
        </p:txBody>
      </p:sp>
    </p:spTree>
    <p:extLst>
      <p:ext uri="{BB962C8B-B14F-4D97-AF65-F5344CB8AC3E}">
        <p14:creationId xmlns:p14="http://schemas.microsoft.com/office/powerpoint/2010/main" val="1441162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1FC0-FB12-468A-BA4C-59A1794FC038}"/>
              </a:ext>
            </a:extLst>
          </p:cNvPr>
          <p:cNvSpPr>
            <a:spLocks noGrp="1"/>
          </p:cNvSpPr>
          <p:nvPr>
            <p:ph type="title"/>
          </p:nvPr>
        </p:nvSpPr>
        <p:spPr/>
        <p:txBody>
          <a:bodyPr/>
          <a:lstStyle/>
          <a:p>
            <a:r>
              <a:rPr lang="en-US" sz="4400" b="1" dirty="0">
                <a:solidFill>
                  <a:schemeClr val="bg1"/>
                </a:solidFill>
                <a:latin typeface="Arial Black" panose="020B0A04020102020204" pitchFamily="34" charset="0"/>
              </a:rPr>
              <a:t>1 Peter 3:15</a:t>
            </a:r>
            <a:endParaRPr lang="en-US" sz="4400" dirty="0">
              <a:solidFill>
                <a:schemeClr val="bg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2901DA45-659B-4340-BCD9-00E03E27C7B9}"/>
              </a:ext>
            </a:extLst>
          </p:cNvPr>
          <p:cNvSpPr>
            <a:spLocks noGrp="1"/>
          </p:cNvSpPr>
          <p:nvPr>
            <p:ph idx="1"/>
          </p:nvPr>
        </p:nvSpPr>
        <p:spPr>
          <a:xfrm>
            <a:off x="914400" y="1622918"/>
            <a:ext cx="7772400" cy="5006481"/>
          </a:xfrm>
        </p:spPr>
        <p:txBody>
          <a:bodyPr>
            <a:normAutofit/>
          </a:bodyPr>
          <a:lstStyle/>
          <a:p>
            <a:pPr marL="68580" indent="0">
              <a:buNone/>
            </a:pPr>
            <a:r>
              <a:rPr lang="en-US" sz="4000" b="1" i="1" dirty="0">
                <a:solidFill>
                  <a:schemeClr val="bg1"/>
                </a:solidFill>
                <a:latin typeface="Arial" panose="020B0604020202020204" pitchFamily="34" charset="0"/>
                <a:cs typeface="Arial" panose="020B0604020202020204" pitchFamily="34" charset="0"/>
              </a:rPr>
              <a:t>“But sanctify the Lord God in your hearts: and be ready always to give an answer to every man that </a:t>
            </a:r>
            <a:r>
              <a:rPr lang="en-US" sz="4000" b="1" i="1" dirty="0" err="1">
                <a:solidFill>
                  <a:schemeClr val="bg1"/>
                </a:solidFill>
                <a:latin typeface="Arial" panose="020B0604020202020204" pitchFamily="34" charset="0"/>
                <a:cs typeface="Arial" panose="020B0604020202020204" pitchFamily="34" charset="0"/>
              </a:rPr>
              <a:t>asketh</a:t>
            </a:r>
            <a:r>
              <a:rPr lang="en-US" sz="4000" b="1" i="1" dirty="0">
                <a:solidFill>
                  <a:schemeClr val="bg1"/>
                </a:solidFill>
                <a:latin typeface="Arial" panose="020B0604020202020204" pitchFamily="34" charset="0"/>
                <a:cs typeface="Arial" panose="020B0604020202020204" pitchFamily="34" charset="0"/>
              </a:rPr>
              <a:t> you a reason of the hope that is in you with meekness and fear”</a:t>
            </a:r>
          </a:p>
        </p:txBody>
      </p:sp>
      <p:sp>
        <p:nvSpPr>
          <p:cNvPr id="6" name="Footer Placeholder 5">
            <a:extLst>
              <a:ext uri="{FF2B5EF4-FFF2-40B4-BE49-F238E27FC236}">
                <a16:creationId xmlns:a16="http://schemas.microsoft.com/office/drawing/2014/main" id="{9EC808EA-220E-4266-9000-592439DA3388}"/>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7" name="Slide Number Placeholder 6">
            <a:extLst>
              <a:ext uri="{FF2B5EF4-FFF2-40B4-BE49-F238E27FC236}">
                <a16:creationId xmlns:a16="http://schemas.microsoft.com/office/drawing/2014/main" id="{EB97EA47-6545-4EB3-B3AA-C610E10B065F}"/>
              </a:ext>
            </a:extLst>
          </p:cNvPr>
          <p:cNvSpPr>
            <a:spLocks noGrp="1"/>
          </p:cNvSpPr>
          <p:nvPr>
            <p:ph type="sldNum" sz="quarter" idx="12"/>
          </p:nvPr>
        </p:nvSpPr>
        <p:spPr/>
        <p:txBody>
          <a:bodyPr/>
          <a:lstStyle/>
          <a:p>
            <a:fld id="{48268D78-A5F9-4AAB-AD2B-E9E3FFD5809B}"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4809189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bg1"/>
                </a:solidFill>
                <a:latin typeface="Arial Black" panose="020B0A04020102020204" pitchFamily="34" charset="0"/>
              </a:rPr>
              <a:t>Introduction</a:t>
            </a:r>
          </a:p>
        </p:txBody>
      </p:sp>
      <p:sp>
        <p:nvSpPr>
          <p:cNvPr id="3" name="Content Placeholder 2"/>
          <p:cNvSpPr>
            <a:spLocks noGrp="1"/>
          </p:cNvSpPr>
          <p:nvPr>
            <p:ph idx="1"/>
          </p:nvPr>
        </p:nvSpPr>
        <p:spPr>
          <a:xfrm>
            <a:off x="914400" y="1600200"/>
            <a:ext cx="8153400" cy="4755360"/>
          </a:xfrm>
        </p:spPr>
        <p:txBody>
          <a:bodyPr>
            <a:normAutofit/>
          </a:bodyPr>
          <a:lstStyle/>
          <a:p>
            <a:pPr marL="125730" indent="0">
              <a:buNone/>
            </a:pPr>
            <a:r>
              <a:rPr lang="en-US" sz="3200" b="1" dirty="0">
                <a:solidFill>
                  <a:schemeClr val="bg1"/>
                </a:solidFill>
                <a:latin typeface="Arial" panose="020B0604020202020204" pitchFamily="34" charset="0"/>
                <a:cs typeface="Arial" panose="020B0604020202020204" pitchFamily="34" charset="0"/>
              </a:rPr>
              <a:t>Who - </a:t>
            </a:r>
            <a:r>
              <a:rPr lang="en-US" sz="3200" dirty="0">
                <a:solidFill>
                  <a:schemeClr val="bg1"/>
                </a:solidFill>
                <a:latin typeface="Arial" panose="020B0604020202020204" pitchFamily="34" charset="0"/>
                <a:cs typeface="Arial" panose="020B0604020202020204" pitchFamily="34" charset="0"/>
              </a:rPr>
              <a:t>Christians must sanctity the Lord</a:t>
            </a:r>
          </a:p>
          <a:p>
            <a:pPr marL="125730" indent="0">
              <a:buNone/>
            </a:pPr>
            <a:r>
              <a:rPr lang="en-US" sz="3200" b="1" dirty="0">
                <a:solidFill>
                  <a:schemeClr val="bg1"/>
                </a:solidFill>
                <a:latin typeface="Arial" panose="020B0604020202020204" pitchFamily="34" charset="0"/>
                <a:cs typeface="Arial" panose="020B0604020202020204" pitchFamily="34" charset="0"/>
              </a:rPr>
              <a:t>What - </a:t>
            </a:r>
            <a:r>
              <a:rPr lang="en-US" sz="3200" dirty="0">
                <a:solidFill>
                  <a:schemeClr val="bg1"/>
                </a:solidFill>
                <a:latin typeface="Arial" panose="020B0604020202020204" pitchFamily="34" charset="0"/>
                <a:cs typeface="Arial" panose="020B0604020202020204" pitchFamily="34" charset="0"/>
              </a:rPr>
              <a:t>Give an answer for our hope</a:t>
            </a:r>
          </a:p>
          <a:p>
            <a:pPr marL="125730" indent="0">
              <a:buNone/>
            </a:pPr>
            <a:r>
              <a:rPr lang="en-US" sz="3200" b="1" dirty="0">
                <a:solidFill>
                  <a:schemeClr val="bg1"/>
                </a:solidFill>
                <a:latin typeface="Arial" panose="020B0604020202020204" pitchFamily="34" charset="0"/>
                <a:cs typeface="Arial" panose="020B0604020202020204" pitchFamily="34" charset="0"/>
              </a:rPr>
              <a:t>When - </a:t>
            </a:r>
            <a:r>
              <a:rPr lang="en-US" sz="3200" dirty="0">
                <a:solidFill>
                  <a:schemeClr val="bg1"/>
                </a:solidFill>
                <a:latin typeface="Arial" panose="020B0604020202020204" pitchFamily="34" charset="0"/>
                <a:cs typeface="Arial" panose="020B0604020202020204" pitchFamily="34" charset="0"/>
              </a:rPr>
              <a:t>Whenever asked - always be ready</a:t>
            </a:r>
          </a:p>
          <a:p>
            <a:pPr marL="125730" indent="0">
              <a:buNone/>
            </a:pPr>
            <a:r>
              <a:rPr lang="en-US" sz="3200" b="1" dirty="0">
                <a:solidFill>
                  <a:schemeClr val="bg1"/>
                </a:solidFill>
                <a:latin typeface="Arial" panose="020B0604020202020204" pitchFamily="34" charset="0"/>
                <a:cs typeface="Arial" panose="020B0604020202020204" pitchFamily="34" charset="0"/>
              </a:rPr>
              <a:t>Where - </a:t>
            </a:r>
            <a:r>
              <a:rPr lang="en-US" sz="3200" dirty="0">
                <a:solidFill>
                  <a:schemeClr val="bg1"/>
                </a:solidFill>
                <a:latin typeface="Arial" panose="020B0604020202020204" pitchFamily="34" charset="0"/>
                <a:cs typeface="Arial" panose="020B0604020202020204" pitchFamily="34" charset="0"/>
              </a:rPr>
              <a:t>To those in the world &amp; the church</a:t>
            </a:r>
          </a:p>
          <a:p>
            <a:pPr marL="125730" indent="0">
              <a:buNone/>
            </a:pPr>
            <a:r>
              <a:rPr lang="en-US" sz="3200" b="1" dirty="0">
                <a:solidFill>
                  <a:schemeClr val="bg1"/>
                </a:solidFill>
                <a:latin typeface="Arial" panose="020B0604020202020204" pitchFamily="34" charset="0"/>
                <a:cs typeface="Arial" panose="020B0604020202020204" pitchFamily="34" charset="0"/>
              </a:rPr>
              <a:t>Why - </a:t>
            </a:r>
            <a:r>
              <a:rPr lang="en-US" sz="3200" dirty="0">
                <a:solidFill>
                  <a:schemeClr val="bg1"/>
                </a:solidFill>
                <a:latin typeface="Arial" panose="020B0604020202020204" pitchFamily="34" charset="0"/>
                <a:cs typeface="Arial" panose="020B0604020202020204" pitchFamily="34" charset="0"/>
              </a:rPr>
              <a:t>Because the Lord commands it</a:t>
            </a:r>
          </a:p>
          <a:p>
            <a:pPr marL="125730" indent="0">
              <a:buNone/>
            </a:pPr>
            <a:r>
              <a:rPr lang="en-US" sz="3200" b="1" dirty="0">
                <a:solidFill>
                  <a:schemeClr val="bg1"/>
                </a:solidFill>
                <a:latin typeface="Arial" panose="020B0604020202020204" pitchFamily="34" charset="0"/>
                <a:cs typeface="Arial" panose="020B0604020202020204" pitchFamily="34" charset="0"/>
              </a:rPr>
              <a:t>How - </a:t>
            </a:r>
            <a:r>
              <a:rPr lang="en-US" sz="3200" dirty="0">
                <a:solidFill>
                  <a:schemeClr val="bg1"/>
                </a:solidFill>
                <a:latin typeface="Arial" panose="020B0604020202020204" pitchFamily="34" charset="0"/>
                <a:cs typeface="Arial" panose="020B0604020202020204" pitchFamily="34" charset="0"/>
              </a:rPr>
              <a:t>With meekness &amp; fear</a:t>
            </a:r>
            <a:endParaRPr lang="en-US" sz="2800" dirty="0">
              <a:solidFill>
                <a:schemeClr val="bg1"/>
              </a:solidFill>
              <a:latin typeface="Arial" panose="020B0604020202020204" pitchFamily="34" charset="0"/>
              <a:cs typeface="Arial" panose="020B0604020202020204" pitchFamily="34" charset="0"/>
            </a:endParaRPr>
          </a:p>
          <a:p>
            <a:pPr marL="68580" indent="0">
              <a:buNone/>
            </a:pPr>
            <a:endParaRPr lang="en-US" sz="2400" u="sng" dirty="0">
              <a:latin typeface="Arial" panose="020B0604020202020204" pitchFamily="34" charset="0"/>
              <a:cs typeface="Arial" panose="020B0604020202020204" pitchFamily="34" charset="0"/>
            </a:endParaRPr>
          </a:p>
        </p:txBody>
      </p:sp>
      <p:sp>
        <p:nvSpPr>
          <p:cNvPr id="6" name="Footer Placeholder 5">
            <a:extLst>
              <a:ext uri="{FF2B5EF4-FFF2-40B4-BE49-F238E27FC236}">
                <a16:creationId xmlns:a16="http://schemas.microsoft.com/office/drawing/2014/main" id="{D3BD459A-347B-4E0F-8A30-3890392A9DEE}"/>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7" name="Slide Number Placeholder 6">
            <a:extLst>
              <a:ext uri="{FF2B5EF4-FFF2-40B4-BE49-F238E27FC236}">
                <a16:creationId xmlns:a16="http://schemas.microsoft.com/office/drawing/2014/main" id="{3F021CF9-CF5A-45F2-97B6-48AD58885A0D}"/>
              </a:ext>
            </a:extLst>
          </p:cNvPr>
          <p:cNvSpPr>
            <a:spLocks noGrp="1"/>
          </p:cNvSpPr>
          <p:nvPr>
            <p:ph type="sldNum" sz="quarter" idx="12"/>
          </p:nvPr>
        </p:nvSpPr>
        <p:spPr/>
        <p:txBody>
          <a:bodyPr/>
          <a:lstStyle/>
          <a:p>
            <a:fld id="{48268D78-A5F9-4AAB-AD2B-E9E3FFD5809B}"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37746423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bg1"/>
                </a:solidFill>
                <a:latin typeface="Arial Black" panose="020B0A04020102020204" pitchFamily="34" charset="0"/>
              </a:rPr>
              <a:t>Introduction</a:t>
            </a:r>
          </a:p>
        </p:txBody>
      </p:sp>
      <p:sp>
        <p:nvSpPr>
          <p:cNvPr id="3" name="Content Placeholder 2"/>
          <p:cNvSpPr>
            <a:spLocks noGrp="1"/>
          </p:cNvSpPr>
          <p:nvPr>
            <p:ph idx="1"/>
          </p:nvPr>
        </p:nvSpPr>
        <p:spPr>
          <a:xfrm>
            <a:off x="914400" y="1600200"/>
            <a:ext cx="8077200" cy="4755360"/>
          </a:xfrm>
        </p:spPr>
        <p:txBody>
          <a:bodyPr>
            <a:normAutofit/>
          </a:bodyPr>
          <a:lstStyle/>
          <a:p>
            <a:pPr marL="125730" indent="0">
              <a:buNone/>
            </a:pPr>
            <a:r>
              <a:rPr lang="en-US" sz="3200" b="1" dirty="0">
                <a:solidFill>
                  <a:schemeClr val="bg1"/>
                </a:solidFill>
                <a:latin typeface="Arial" panose="020B0604020202020204" pitchFamily="34" charset="0"/>
                <a:cs typeface="Arial" panose="020B0604020202020204" pitchFamily="34" charset="0"/>
              </a:rPr>
              <a:t>We Are Command To Know What We Believe and Why</a:t>
            </a:r>
          </a:p>
          <a:p>
            <a:pPr marL="125730" indent="0">
              <a:buNone/>
            </a:pPr>
            <a:r>
              <a:rPr lang="en-US" sz="3200" b="1" dirty="0">
                <a:solidFill>
                  <a:schemeClr val="bg1"/>
                </a:solidFill>
                <a:latin typeface="Arial" panose="020B0604020202020204" pitchFamily="34" charset="0"/>
                <a:cs typeface="Arial" panose="020B0604020202020204" pitchFamily="34" charset="0"/>
              </a:rPr>
              <a:t>Some Christians Will Not Give An Answer</a:t>
            </a:r>
          </a:p>
          <a:p>
            <a:pPr marL="125730" indent="0">
              <a:buNone/>
            </a:pPr>
            <a:r>
              <a:rPr lang="en-US" sz="3200" b="1" dirty="0">
                <a:solidFill>
                  <a:schemeClr val="bg1"/>
                </a:solidFill>
                <a:latin typeface="Arial" panose="020B0604020202020204" pitchFamily="34" charset="0"/>
                <a:cs typeface="Arial" panose="020B0604020202020204" pitchFamily="34" charset="0"/>
              </a:rPr>
              <a:t>Two Important Truths We Must Know and be ready for…</a:t>
            </a:r>
          </a:p>
          <a:p>
            <a:pPr marL="582930" indent="-457200"/>
            <a:r>
              <a:rPr lang="en-US" sz="2800" b="1" dirty="0">
                <a:solidFill>
                  <a:schemeClr val="bg1"/>
                </a:solidFill>
                <a:latin typeface="Arial" panose="020B0604020202020204" pitchFamily="34" charset="0"/>
                <a:cs typeface="Arial" panose="020B0604020202020204" pitchFamily="34" charset="0"/>
              </a:rPr>
              <a:t>To Give A </a:t>
            </a:r>
            <a:r>
              <a:rPr lang="en-US" sz="2800" b="1" u="sng" dirty="0">
                <a:solidFill>
                  <a:schemeClr val="bg1"/>
                </a:solidFill>
                <a:latin typeface="Arial" panose="020B0604020202020204" pitchFamily="34" charset="0"/>
                <a:cs typeface="Arial" panose="020B0604020202020204" pitchFamily="34" charset="0"/>
              </a:rPr>
              <a:t>Scriptural</a:t>
            </a:r>
            <a:r>
              <a:rPr lang="en-US" sz="2800" b="1" dirty="0">
                <a:solidFill>
                  <a:schemeClr val="bg1"/>
                </a:solidFill>
                <a:latin typeface="Arial" panose="020B0604020202020204" pitchFamily="34" charset="0"/>
                <a:cs typeface="Arial" panose="020B0604020202020204" pitchFamily="34" charset="0"/>
              </a:rPr>
              <a:t> Answer For The Reason for Our Hope</a:t>
            </a:r>
          </a:p>
          <a:p>
            <a:pPr marL="582930" indent="-457200"/>
            <a:r>
              <a:rPr lang="en-US" sz="2800" b="1" dirty="0">
                <a:solidFill>
                  <a:schemeClr val="bg1"/>
                </a:solidFill>
                <a:latin typeface="Arial" panose="020B0604020202020204" pitchFamily="34" charset="0"/>
                <a:cs typeface="Arial" panose="020B0604020202020204" pitchFamily="34" charset="0"/>
              </a:rPr>
              <a:t>To </a:t>
            </a:r>
            <a:r>
              <a:rPr lang="en-US" sz="2800" b="1" u="sng" dirty="0">
                <a:solidFill>
                  <a:schemeClr val="bg1"/>
                </a:solidFill>
                <a:latin typeface="Arial" panose="020B0604020202020204" pitchFamily="34" charset="0"/>
                <a:cs typeface="Arial" panose="020B0604020202020204" pitchFamily="34" charset="0"/>
              </a:rPr>
              <a:t>Defend</a:t>
            </a:r>
            <a:r>
              <a:rPr lang="en-US" sz="2800" b="1" dirty="0">
                <a:solidFill>
                  <a:schemeClr val="bg1"/>
                </a:solidFill>
                <a:latin typeface="Arial" panose="020B0604020202020204" pitchFamily="34" charset="0"/>
                <a:cs typeface="Arial" panose="020B0604020202020204" pitchFamily="34" charset="0"/>
              </a:rPr>
              <a:t> The Reason For Our Hope</a:t>
            </a:r>
            <a:endParaRPr lang="en-US" sz="2400" b="1" u="sng" dirty="0">
              <a:latin typeface="Arial" panose="020B0604020202020204" pitchFamily="34" charset="0"/>
              <a:cs typeface="Arial" panose="020B0604020202020204" pitchFamily="34" charset="0"/>
            </a:endParaRPr>
          </a:p>
          <a:p>
            <a:pPr lvl="1">
              <a:buFont typeface="Wingdings" panose="05000000000000000000" pitchFamily="2" charset="2"/>
              <a:buChar char="§"/>
            </a:pPr>
            <a:endParaRPr lang="en-US" sz="3500" b="1" dirty="0">
              <a:solidFill>
                <a:srgbClr val="FFFF00"/>
              </a:solidFill>
              <a:latin typeface="Arial" panose="020B0604020202020204" pitchFamily="34" charset="0"/>
              <a:cs typeface="Arial" panose="020B0604020202020204" pitchFamily="34" charset="0"/>
            </a:endParaRPr>
          </a:p>
        </p:txBody>
      </p:sp>
      <p:sp>
        <p:nvSpPr>
          <p:cNvPr id="6" name="Footer Placeholder 5">
            <a:extLst>
              <a:ext uri="{FF2B5EF4-FFF2-40B4-BE49-F238E27FC236}">
                <a16:creationId xmlns:a16="http://schemas.microsoft.com/office/drawing/2014/main" id="{D3BD459A-347B-4E0F-8A30-3890392A9DEE}"/>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7" name="Slide Number Placeholder 6">
            <a:extLst>
              <a:ext uri="{FF2B5EF4-FFF2-40B4-BE49-F238E27FC236}">
                <a16:creationId xmlns:a16="http://schemas.microsoft.com/office/drawing/2014/main" id="{3F021CF9-CF5A-45F2-97B6-48AD58885A0D}"/>
              </a:ext>
            </a:extLst>
          </p:cNvPr>
          <p:cNvSpPr>
            <a:spLocks noGrp="1"/>
          </p:cNvSpPr>
          <p:nvPr>
            <p:ph type="sldNum" sz="quarter" idx="12"/>
          </p:nvPr>
        </p:nvSpPr>
        <p:spPr/>
        <p:txBody>
          <a:bodyPr/>
          <a:lstStyle/>
          <a:p>
            <a:fld id="{48268D78-A5F9-4AAB-AD2B-E9E3FFD5809B}"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2248845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696200" cy="914400"/>
          </a:xfrm>
        </p:spPr>
        <p:txBody>
          <a:bodyPr/>
          <a:lstStyle/>
          <a:p>
            <a:r>
              <a:rPr lang="en-US" sz="4400" dirty="0">
                <a:solidFill>
                  <a:schemeClr val="bg1"/>
                </a:solidFill>
                <a:latin typeface="Arial Black" panose="020B0A04020102020204" pitchFamily="34" charset="0"/>
              </a:rPr>
              <a:t>With A Scriptural Answer</a:t>
            </a:r>
            <a:br>
              <a:rPr lang="en-US" sz="2400" dirty="0">
                <a:solidFill>
                  <a:schemeClr val="tx1">
                    <a:lumMod val="50000"/>
                  </a:schemeClr>
                </a:solidFill>
                <a:latin typeface="Arial Black" panose="020B0A04020102020204" pitchFamily="34" charset="0"/>
              </a:rPr>
            </a:br>
            <a:r>
              <a:rPr lang="en-US" sz="2400" dirty="0">
                <a:solidFill>
                  <a:schemeClr val="tx1">
                    <a:lumMod val="50000"/>
                  </a:schemeClr>
                </a:solidFill>
                <a:latin typeface="Arial Black" panose="020B0A04020102020204" pitchFamily="34" charset="0"/>
              </a:rPr>
              <a:t>                    </a:t>
            </a:r>
          </a:p>
        </p:txBody>
      </p:sp>
      <p:sp>
        <p:nvSpPr>
          <p:cNvPr id="3" name="Content Placeholder 2"/>
          <p:cNvSpPr>
            <a:spLocks noGrp="1"/>
          </p:cNvSpPr>
          <p:nvPr>
            <p:ph idx="1"/>
          </p:nvPr>
        </p:nvSpPr>
        <p:spPr>
          <a:xfrm>
            <a:off x="1371600" y="1601192"/>
            <a:ext cx="7543800" cy="4993670"/>
          </a:xfrm>
        </p:spPr>
        <p:txBody>
          <a:bodyPr>
            <a:normAutofit fontScale="92500" lnSpcReduction="10000"/>
          </a:bodyPr>
          <a:lstStyle/>
          <a:p>
            <a:pPr marL="125730" indent="0">
              <a:buNone/>
            </a:pPr>
            <a:r>
              <a:rPr lang="en-US" sz="3200" b="1" dirty="0">
                <a:solidFill>
                  <a:schemeClr val="bg1"/>
                </a:solidFill>
                <a:latin typeface="Arial" panose="020B0604020202020204" pitchFamily="34" charset="0"/>
                <a:cs typeface="Arial" panose="020B0604020202020204" pitchFamily="34" charset="0"/>
              </a:rPr>
              <a:t>Reasons Based On The Wrong Hope Is No Better Than Error</a:t>
            </a:r>
          </a:p>
          <a:p>
            <a:pPr marL="582930" indent="-457200"/>
            <a:r>
              <a:rPr lang="en-US" sz="2800" dirty="0">
                <a:solidFill>
                  <a:schemeClr val="bg1"/>
                </a:solidFill>
                <a:latin typeface="Arial" panose="020B0604020202020204" pitchFamily="34" charset="0"/>
                <a:cs typeface="Arial" panose="020B0604020202020204" pitchFamily="34" charset="0"/>
              </a:rPr>
              <a:t>Feelings &amp; Opinions Are Worthless - Jer. 17:9</a:t>
            </a:r>
          </a:p>
          <a:p>
            <a:pPr marL="912114" lvl="1" indent="-457200"/>
            <a:r>
              <a:rPr lang="en-US" sz="2400" dirty="0">
                <a:solidFill>
                  <a:schemeClr val="bg1"/>
                </a:solidFill>
                <a:latin typeface="Arial" panose="020B0604020202020204" pitchFamily="34" charset="0"/>
                <a:cs typeface="Arial" panose="020B0604020202020204" pitchFamily="34" charset="0"/>
              </a:rPr>
              <a:t>Naaman -</a:t>
            </a:r>
            <a:r>
              <a:rPr lang="en-US" sz="2400" b="1" i="1" dirty="0">
                <a:solidFill>
                  <a:schemeClr val="bg1"/>
                </a:solidFill>
                <a:latin typeface="Arial" panose="020B0604020202020204" pitchFamily="34" charset="0"/>
                <a:cs typeface="Arial" panose="020B0604020202020204" pitchFamily="34" charset="0"/>
              </a:rPr>
              <a:t>“behold I thought” </a:t>
            </a:r>
            <a:r>
              <a:rPr lang="en-US" sz="2400" dirty="0">
                <a:solidFill>
                  <a:schemeClr val="bg1"/>
                </a:solidFill>
                <a:latin typeface="Arial" panose="020B0604020202020204" pitchFamily="34" charset="0"/>
                <a:cs typeface="Arial" panose="020B0604020202020204" pitchFamily="34" charset="0"/>
              </a:rPr>
              <a:t>- 2 Kings 5:9-13</a:t>
            </a:r>
          </a:p>
          <a:p>
            <a:pPr marL="912114" lvl="1" indent="-457200"/>
            <a:r>
              <a:rPr lang="en-US" sz="2400" dirty="0">
                <a:solidFill>
                  <a:schemeClr val="bg1"/>
                </a:solidFill>
                <a:latin typeface="Arial" panose="020B0604020202020204" pitchFamily="34" charset="0"/>
                <a:cs typeface="Arial" panose="020B0604020202020204" pitchFamily="34" charset="0"/>
              </a:rPr>
              <a:t>Paul - </a:t>
            </a:r>
            <a:r>
              <a:rPr lang="en-US" sz="2400" b="1" i="1" dirty="0">
                <a:solidFill>
                  <a:schemeClr val="bg1"/>
                </a:solidFill>
                <a:latin typeface="Arial" panose="020B0604020202020204" pitchFamily="34" charset="0"/>
                <a:cs typeface="Arial" panose="020B0604020202020204" pitchFamily="34" charset="0"/>
              </a:rPr>
              <a:t>“I have lived in all good conscience”</a:t>
            </a:r>
          </a:p>
          <a:p>
            <a:pPr marL="1168146" lvl="2" indent="-457200"/>
            <a:r>
              <a:rPr lang="en-US" sz="2200" dirty="0">
                <a:solidFill>
                  <a:schemeClr val="bg1"/>
                </a:solidFill>
                <a:latin typeface="Arial" panose="020B0604020202020204" pitchFamily="34" charset="0"/>
                <a:cs typeface="Arial" panose="020B0604020202020204" pitchFamily="34" charset="0"/>
              </a:rPr>
              <a:t>Acts 23:1 - Persecuted </a:t>
            </a:r>
            <a:r>
              <a:rPr lang="en-US" sz="2200" b="1" i="1" dirty="0">
                <a:solidFill>
                  <a:schemeClr val="bg1"/>
                </a:solidFill>
                <a:latin typeface="Arial" panose="020B0604020202020204" pitchFamily="34" charset="0"/>
                <a:cs typeface="Arial" panose="020B0604020202020204" pitchFamily="34" charset="0"/>
              </a:rPr>
              <a:t>“this way” </a:t>
            </a:r>
            <a:r>
              <a:rPr lang="en-US" sz="2200" dirty="0">
                <a:solidFill>
                  <a:schemeClr val="bg1"/>
                </a:solidFill>
                <a:latin typeface="Arial" panose="020B0604020202020204" pitchFamily="34" charset="0"/>
                <a:cs typeface="Arial" panose="020B0604020202020204" pitchFamily="34" charset="0"/>
              </a:rPr>
              <a:t>- Acts 9:2, 22:4</a:t>
            </a:r>
          </a:p>
          <a:p>
            <a:pPr marL="582930" indent="-457200"/>
            <a:r>
              <a:rPr lang="en-US" sz="2800" dirty="0">
                <a:solidFill>
                  <a:schemeClr val="bg1"/>
                </a:solidFill>
                <a:latin typeface="Arial" panose="020B0604020202020204" pitchFamily="34" charset="0"/>
                <a:cs typeface="Arial" panose="020B0604020202020204" pitchFamily="34" charset="0"/>
              </a:rPr>
              <a:t>Human Traditions Are Worthless</a:t>
            </a:r>
          </a:p>
          <a:p>
            <a:pPr marL="912114" lvl="1" indent="-457200"/>
            <a:r>
              <a:rPr lang="en-US" sz="2400" dirty="0">
                <a:solidFill>
                  <a:schemeClr val="bg1"/>
                </a:solidFill>
                <a:latin typeface="Arial" panose="020B0604020202020204" pitchFamily="34" charset="0"/>
                <a:cs typeface="Arial" panose="020B0604020202020204" pitchFamily="34" charset="0"/>
              </a:rPr>
              <a:t>Matthew 15:2, 7-9, 13; Acts 7:51</a:t>
            </a:r>
          </a:p>
          <a:p>
            <a:pPr marL="582930" indent="-457200"/>
            <a:r>
              <a:rPr lang="en-US" sz="2800" dirty="0">
                <a:solidFill>
                  <a:schemeClr val="bg1"/>
                </a:solidFill>
                <a:latin typeface="Arial" panose="020B0604020202020204" pitchFamily="34" charset="0"/>
                <a:cs typeface="Arial" panose="020B0604020202020204" pitchFamily="34" charset="0"/>
              </a:rPr>
              <a:t>Majority Opinion of Brethren Is Worthless</a:t>
            </a:r>
          </a:p>
          <a:p>
            <a:pPr marL="912114" lvl="1" indent="-457200"/>
            <a:r>
              <a:rPr lang="en-US" sz="2400" dirty="0">
                <a:solidFill>
                  <a:schemeClr val="bg1"/>
                </a:solidFill>
                <a:latin typeface="Arial" panose="020B0604020202020204" pitchFamily="34" charset="0"/>
                <a:cs typeface="Arial" panose="020B0604020202020204" pitchFamily="34" charset="0"/>
              </a:rPr>
              <a:t>Acts 15:1; Exodus 32:1-9</a:t>
            </a:r>
          </a:p>
          <a:p>
            <a:pPr marL="912114" lvl="1" indent="-457200"/>
            <a:r>
              <a:rPr lang="en-US" sz="2400" dirty="0">
                <a:solidFill>
                  <a:schemeClr val="bg1"/>
                </a:solidFill>
                <a:latin typeface="Arial" panose="020B0604020202020204" pitchFamily="34" charset="0"/>
                <a:cs typeface="Arial" panose="020B0604020202020204" pitchFamily="34" charset="0"/>
              </a:rPr>
              <a:t>Don’t rely on the majority - They are usually wrong</a:t>
            </a:r>
          </a:p>
          <a:p>
            <a:pPr marL="1168146" lvl="2" indent="-457200"/>
            <a:r>
              <a:rPr lang="en-US" sz="2200" dirty="0">
                <a:solidFill>
                  <a:schemeClr val="bg1"/>
                </a:solidFill>
                <a:latin typeface="Arial" panose="020B0604020202020204" pitchFamily="34" charset="0"/>
                <a:cs typeface="Arial" panose="020B0604020202020204" pitchFamily="34" charset="0"/>
              </a:rPr>
              <a:t>Matthew 7:13-14; 1 Peter 3:20</a:t>
            </a:r>
          </a:p>
          <a:p>
            <a:pPr marL="582930" indent="-457200"/>
            <a:endParaRPr lang="en-US" sz="2800" dirty="0">
              <a:solidFill>
                <a:schemeClr val="bg1"/>
              </a:solidFill>
              <a:latin typeface="Arial" panose="020B0604020202020204" pitchFamily="34" charset="0"/>
              <a:cs typeface="Arial" panose="020B0604020202020204" pitchFamily="34" charset="0"/>
            </a:endParaRPr>
          </a:p>
          <a:p>
            <a:pPr marL="912114" lvl="1" indent="-457200"/>
            <a:endParaRPr lang="en-US" sz="2400" dirty="0">
              <a:solidFill>
                <a:schemeClr val="bg1"/>
              </a:solidFill>
              <a:latin typeface="Arial" panose="020B0604020202020204" pitchFamily="34" charset="0"/>
              <a:cs typeface="Arial" panose="020B0604020202020204" pitchFamily="34" charset="0"/>
            </a:endParaRPr>
          </a:p>
          <a:p>
            <a:pPr marL="125730" indent="0">
              <a:buNone/>
            </a:pPr>
            <a:endParaRPr lang="en-US" sz="3200" b="1" dirty="0">
              <a:solidFill>
                <a:schemeClr val="bg1"/>
              </a:solidFill>
              <a:latin typeface="Arial" panose="020B0604020202020204" pitchFamily="34" charset="0"/>
              <a:cs typeface="Arial" panose="020B0604020202020204" pitchFamily="34" charset="0"/>
            </a:endParaRPr>
          </a:p>
          <a:p>
            <a:pPr marL="125730" indent="0">
              <a:buNone/>
            </a:pPr>
            <a:endParaRPr lang="en-US" sz="3200" b="1" dirty="0">
              <a:solidFill>
                <a:schemeClr val="bg1"/>
              </a:solidFill>
              <a:latin typeface="Arial" panose="020B0604020202020204" pitchFamily="34" charset="0"/>
              <a:cs typeface="Arial" panose="020B0604020202020204" pitchFamily="34" charset="0"/>
            </a:endParaRPr>
          </a:p>
        </p:txBody>
      </p:sp>
      <p:sp>
        <p:nvSpPr>
          <p:cNvPr id="10" name="Arrow: Bent 9">
            <a:extLst>
              <a:ext uri="{FF2B5EF4-FFF2-40B4-BE49-F238E27FC236}">
                <a16:creationId xmlns:a16="http://schemas.microsoft.com/office/drawing/2014/main" id="{77AAC31F-CFA8-4BDC-A44B-C59CB9760EA4}"/>
              </a:ext>
            </a:extLst>
          </p:cNvPr>
          <p:cNvSpPr/>
          <p:nvPr/>
        </p:nvSpPr>
        <p:spPr>
          <a:xfrm>
            <a:off x="762000" y="744667"/>
            <a:ext cx="609600" cy="859984"/>
          </a:xfrm>
          <a:prstGeom prst="bentArrow">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73F50C38-3612-458F-AA33-AEF08E6C9EF1}"/>
              </a:ext>
            </a:extLst>
          </p:cNvPr>
          <p:cNvSpPr/>
          <p:nvPr/>
        </p:nvSpPr>
        <p:spPr>
          <a:xfrm rot="16200000">
            <a:off x="-1858280" y="3803043"/>
            <a:ext cx="5343532" cy="830997"/>
          </a:xfrm>
          <a:prstGeom prst="rect">
            <a:avLst/>
          </a:prstGeom>
          <a:noFill/>
        </p:spPr>
        <p:txBody>
          <a:bodyPr wrap="square" lIns="91440" tIns="45720" rIns="91440" bIns="45720">
            <a:spAutoFit/>
          </a:bodyPr>
          <a:lstStyle/>
          <a:p>
            <a:pPr algn="ctr"/>
            <a:r>
              <a:rPr lang="en-US" sz="4800" b="1" spc="50" dirty="0">
                <a:ln w="0"/>
                <a:solidFill>
                  <a:schemeClr val="bg1">
                    <a:lumMod val="65000"/>
                    <a:lumOff val="35000"/>
                  </a:schemeClr>
                </a:solidFill>
                <a:effectLst>
                  <a:innerShdw blurRad="63500" dist="50800" dir="13500000">
                    <a:srgbClr val="000000">
                      <a:alpha val="50000"/>
                    </a:srgbClr>
                  </a:innerShdw>
                </a:effectLst>
              </a:rPr>
              <a:t>We Must Be Ready</a:t>
            </a:r>
            <a:endParaRPr lang="en-US" sz="4800" b="1" cap="none" spc="50" dirty="0">
              <a:ln w="0"/>
              <a:solidFill>
                <a:schemeClr val="bg1">
                  <a:lumMod val="65000"/>
                  <a:lumOff val="35000"/>
                </a:schemeClr>
              </a:solidFill>
              <a:effectLst>
                <a:innerShdw blurRad="63500" dist="50800" dir="13500000">
                  <a:srgbClr val="000000">
                    <a:alpha val="50000"/>
                  </a:srgbClr>
                </a:innerShdw>
              </a:effectLst>
            </a:endParaRPr>
          </a:p>
        </p:txBody>
      </p:sp>
      <p:sp>
        <p:nvSpPr>
          <p:cNvPr id="7" name="Footer Placeholder 6">
            <a:extLst>
              <a:ext uri="{FF2B5EF4-FFF2-40B4-BE49-F238E27FC236}">
                <a16:creationId xmlns:a16="http://schemas.microsoft.com/office/drawing/2014/main" id="{86D8566E-579B-4932-A6F8-B87D3420F5B0}"/>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8" name="Slide Number Placeholder 7">
            <a:extLst>
              <a:ext uri="{FF2B5EF4-FFF2-40B4-BE49-F238E27FC236}">
                <a16:creationId xmlns:a16="http://schemas.microsoft.com/office/drawing/2014/main" id="{7E85299D-FFBF-4D51-BD32-DDF61766954F}"/>
              </a:ext>
            </a:extLst>
          </p:cNvPr>
          <p:cNvSpPr>
            <a:spLocks noGrp="1"/>
          </p:cNvSpPr>
          <p:nvPr>
            <p:ph type="sldNum" sz="quarter" idx="12"/>
          </p:nvPr>
        </p:nvSpPr>
        <p:spPr/>
        <p:txBody>
          <a:bodyPr/>
          <a:lstStyle/>
          <a:p>
            <a:fld id="{48268D78-A5F9-4AAB-AD2B-E9E3FFD5809B}"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80419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696200" cy="914400"/>
          </a:xfrm>
        </p:spPr>
        <p:txBody>
          <a:bodyPr/>
          <a:lstStyle/>
          <a:p>
            <a:r>
              <a:rPr lang="en-US" sz="4400" dirty="0">
                <a:solidFill>
                  <a:schemeClr val="bg1"/>
                </a:solidFill>
                <a:latin typeface="Arial Black" panose="020B0A04020102020204" pitchFamily="34" charset="0"/>
              </a:rPr>
              <a:t>With A Scriptural Answer</a:t>
            </a:r>
            <a:br>
              <a:rPr lang="en-US" sz="2400" dirty="0">
                <a:solidFill>
                  <a:schemeClr val="tx1">
                    <a:lumMod val="50000"/>
                  </a:schemeClr>
                </a:solidFill>
                <a:latin typeface="Arial Black" panose="020B0A04020102020204" pitchFamily="34" charset="0"/>
              </a:rPr>
            </a:br>
            <a:r>
              <a:rPr lang="en-US" sz="2400" dirty="0">
                <a:solidFill>
                  <a:schemeClr val="tx1">
                    <a:lumMod val="50000"/>
                  </a:schemeClr>
                </a:solidFill>
                <a:latin typeface="Arial Black" panose="020B0A04020102020204" pitchFamily="34" charset="0"/>
              </a:rPr>
              <a:t>                    </a:t>
            </a:r>
          </a:p>
        </p:txBody>
      </p:sp>
      <p:sp>
        <p:nvSpPr>
          <p:cNvPr id="3" name="Content Placeholder 2"/>
          <p:cNvSpPr>
            <a:spLocks noGrp="1"/>
          </p:cNvSpPr>
          <p:nvPr>
            <p:ph idx="1"/>
          </p:nvPr>
        </p:nvSpPr>
        <p:spPr>
          <a:xfrm>
            <a:off x="1371600" y="1601192"/>
            <a:ext cx="7543800" cy="4993670"/>
          </a:xfrm>
        </p:spPr>
        <p:txBody>
          <a:bodyPr>
            <a:normAutofit/>
          </a:bodyPr>
          <a:lstStyle/>
          <a:p>
            <a:pPr marL="125730" indent="0">
              <a:buNone/>
            </a:pPr>
            <a:r>
              <a:rPr lang="en-US" sz="3200" b="1" dirty="0">
                <a:solidFill>
                  <a:schemeClr val="bg1"/>
                </a:solidFill>
                <a:latin typeface="Arial" panose="020B0604020202020204" pitchFamily="34" charset="0"/>
                <a:cs typeface="Arial" panose="020B0604020202020204" pitchFamily="34" charset="0"/>
              </a:rPr>
              <a:t>The Reason For Your Faith &amp; Hope Must Be Based On God’s Word</a:t>
            </a:r>
          </a:p>
          <a:p>
            <a:pPr marL="582930" indent="-457200"/>
            <a:r>
              <a:rPr lang="en-US" sz="2800" dirty="0">
                <a:solidFill>
                  <a:schemeClr val="bg1"/>
                </a:solidFill>
                <a:latin typeface="Arial" panose="020B0604020202020204" pitchFamily="34" charset="0"/>
                <a:cs typeface="Arial" panose="020B0604020202020204" pitchFamily="34" charset="0"/>
              </a:rPr>
              <a:t>Romans 10:17</a:t>
            </a:r>
          </a:p>
          <a:p>
            <a:pPr marL="582930" indent="-457200"/>
            <a:r>
              <a:rPr lang="en-US" sz="2800" dirty="0">
                <a:solidFill>
                  <a:schemeClr val="bg1"/>
                </a:solidFill>
                <a:latin typeface="Arial" panose="020B0604020202020204" pitchFamily="34" charset="0"/>
                <a:cs typeface="Arial" panose="020B0604020202020204" pitchFamily="34" charset="0"/>
              </a:rPr>
              <a:t>Colossians 3:17</a:t>
            </a:r>
          </a:p>
          <a:p>
            <a:pPr marL="582930" indent="-457200"/>
            <a:r>
              <a:rPr lang="en-US" sz="2800" dirty="0">
                <a:solidFill>
                  <a:schemeClr val="bg1"/>
                </a:solidFill>
                <a:latin typeface="Arial" panose="020B0604020202020204" pitchFamily="34" charset="0"/>
                <a:cs typeface="Arial" panose="020B0604020202020204" pitchFamily="34" charset="0"/>
              </a:rPr>
              <a:t>2 John 9-11</a:t>
            </a:r>
          </a:p>
          <a:p>
            <a:pPr marL="582930" indent="-457200"/>
            <a:r>
              <a:rPr lang="en-US" sz="2800" dirty="0">
                <a:solidFill>
                  <a:schemeClr val="bg1"/>
                </a:solidFill>
                <a:latin typeface="Arial" panose="020B0604020202020204" pitchFamily="34" charset="0"/>
                <a:cs typeface="Arial" panose="020B0604020202020204" pitchFamily="34" charset="0"/>
              </a:rPr>
              <a:t>Acts 5:29</a:t>
            </a:r>
          </a:p>
          <a:p>
            <a:pPr marL="582930" indent="-457200"/>
            <a:r>
              <a:rPr lang="en-US" sz="2800" dirty="0">
                <a:solidFill>
                  <a:schemeClr val="bg1"/>
                </a:solidFill>
                <a:latin typeface="Arial" panose="020B0604020202020204" pitchFamily="34" charset="0"/>
                <a:cs typeface="Arial" panose="020B0604020202020204" pitchFamily="34" charset="0"/>
              </a:rPr>
              <a:t>2 Timothy 3:16-17</a:t>
            </a:r>
          </a:p>
          <a:p>
            <a:pPr marL="582930" indent="-457200"/>
            <a:r>
              <a:rPr lang="en-US" sz="2800" dirty="0">
                <a:solidFill>
                  <a:schemeClr val="bg1"/>
                </a:solidFill>
                <a:latin typeface="Arial" panose="020B0604020202020204" pitchFamily="34" charset="0"/>
                <a:cs typeface="Arial" panose="020B0604020202020204" pitchFamily="34" charset="0"/>
              </a:rPr>
              <a:t>Psalms 119:89, 142</a:t>
            </a:r>
          </a:p>
          <a:p>
            <a:pPr marL="582930" indent="-457200"/>
            <a:r>
              <a:rPr lang="en-US" sz="2800" dirty="0">
                <a:solidFill>
                  <a:schemeClr val="bg1"/>
                </a:solidFill>
                <a:latin typeface="Arial" panose="020B0604020202020204" pitchFamily="34" charset="0"/>
                <a:cs typeface="Arial" panose="020B0604020202020204" pitchFamily="34" charset="0"/>
              </a:rPr>
              <a:t>John 17:17</a:t>
            </a:r>
          </a:p>
          <a:p>
            <a:pPr marL="582930" indent="-457200"/>
            <a:endParaRPr lang="en-US" sz="2800" dirty="0">
              <a:solidFill>
                <a:schemeClr val="bg1"/>
              </a:solidFill>
              <a:latin typeface="Arial" panose="020B0604020202020204" pitchFamily="34" charset="0"/>
              <a:cs typeface="Arial" panose="020B0604020202020204" pitchFamily="34" charset="0"/>
            </a:endParaRPr>
          </a:p>
          <a:p>
            <a:pPr marL="912114" lvl="1" indent="-457200"/>
            <a:endParaRPr lang="en-US" sz="2400" dirty="0">
              <a:solidFill>
                <a:schemeClr val="bg1"/>
              </a:solidFill>
              <a:latin typeface="Arial" panose="020B0604020202020204" pitchFamily="34" charset="0"/>
              <a:cs typeface="Arial" panose="020B0604020202020204" pitchFamily="34" charset="0"/>
            </a:endParaRPr>
          </a:p>
          <a:p>
            <a:pPr marL="125730" indent="0">
              <a:buNone/>
            </a:pPr>
            <a:endParaRPr lang="en-US" sz="3200" b="1" dirty="0">
              <a:solidFill>
                <a:schemeClr val="bg1"/>
              </a:solidFill>
              <a:latin typeface="Arial" panose="020B0604020202020204" pitchFamily="34" charset="0"/>
              <a:cs typeface="Arial" panose="020B0604020202020204" pitchFamily="34" charset="0"/>
            </a:endParaRPr>
          </a:p>
          <a:p>
            <a:pPr marL="125730" indent="0">
              <a:buNone/>
            </a:pPr>
            <a:endParaRPr lang="en-US" sz="3200" b="1" dirty="0">
              <a:solidFill>
                <a:schemeClr val="bg1"/>
              </a:solidFill>
              <a:latin typeface="Arial" panose="020B0604020202020204" pitchFamily="34" charset="0"/>
              <a:cs typeface="Arial" panose="020B0604020202020204" pitchFamily="34" charset="0"/>
            </a:endParaRPr>
          </a:p>
        </p:txBody>
      </p:sp>
      <p:sp>
        <p:nvSpPr>
          <p:cNvPr id="10" name="Arrow: Bent 9">
            <a:extLst>
              <a:ext uri="{FF2B5EF4-FFF2-40B4-BE49-F238E27FC236}">
                <a16:creationId xmlns:a16="http://schemas.microsoft.com/office/drawing/2014/main" id="{77AAC31F-CFA8-4BDC-A44B-C59CB9760EA4}"/>
              </a:ext>
            </a:extLst>
          </p:cNvPr>
          <p:cNvSpPr/>
          <p:nvPr/>
        </p:nvSpPr>
        <p:spPr>
          <a:xfrm>
            <a:off x="762000" y="744667"/>
            <a:ext cx="609600" cy="859984"/>
          </a:xfrm>
          <a:prstGeom prst="bentArrow">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73F50C38-3612-458F-AA33-AEF08E6C9EF1}"/>
              </a:ext>
            </a:extLst>
          </p:cNvPr>
          <p:cNvSpPr/>
          <p:nvPr/>
        </p:nvSpPr>
        <p:spPr>
          <a:xfrm rot="16200000">
            <a:off x="-1858280" y="3803043"/>
            <a:ext cx="5343532" cy="830997"/>
          </a:xfrm>
          <a:prstGeom prst="rect">
            <a:avLst/>
          </a:prstGeom>
          <a:noFill/>
        </p:spPr>
        <p:txBody>
          <a:bodyPr wrap="square" lIns="91440" tIns="45720" rIns="91440" bIns="45720">
            <a:spAutoFit/>
          </a:bodyPr>
          <a:lstStyle/>
          <a:p>
            <a:pPr algn="ctr"/>
            <a:r>
              <a:rPr lang="en-US" sz="4800" b="1" spc="50" dirty="0">
                <a:ln w="0"/>
                <a:solidFill>
                  <a:schemeClr val="bg1">
                    <a:lumMod val="65000"/>
                    <a:lumOff val="35000"/>
                  </a:schemeClr>
                </a:solidFill>
                <a:effectLst>
                  <a:innerShdw blurRad="63500" dist="50800" dir="13500000">
                    <a:srgbClr val="000000">
                      <a:alpha val="50000"/>
                    </a:srgbClr>
                  </a:innerShdw>
                </a:effectLst>
              </a:rPr>
              <a:t>We Must Be Ready</a:t>
            </a:r>
            <a:endParaRPr lang="en-US" sz="4800" b="1" cap="none" spc="50" dirty="0">
              <a:ln w="0"/>
              <a:solidFill>
                <a:schemeClr val="bg1">
                  <a:lumMod val="65000"/>
                  <a:lumOff val="35000"/>
                </a:schemeClr>
              </a:solidFill>
              <a:effectLst>
                <a:innerShdw blurRad="63500" dist="50800" dir="13500000">
                  <a:srgbClr val="000000">
                    <a:alpha val="50000"/>
                  </a:srgbClr>
                </a:innerShdw>
              </a:effectLst>
            </a:endParaRPr>
          </a:p>
        </p:txBody>
      </p:sp>
      <p:sp>
        <p:nvSpPr>
          <p:cNvPr id="7" name="Footer Placeholder 6">
            <a:extLst>
              <a:ext uri="{FF2B5EF4-FFF2-40B4-BE49-F238E27FC236}">
                <a16:creationId xmlns:a16="http://schemas.microsoft.com/office/drawing/2014/main" id="{86D8566E-579B-4932-A6F8-B87D3420F5B0}"/>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8" name="Slide Number Placeholder 7">
            <a:extLst>
              <a:ext uri="{FF2B5EF4-FFF2-40B4-BE49-F238E27FC236}">
                <a16:creationId xmlns:a16="http://schemas.microsoft.com/office/drawing/2014/main" id="{7E85299D-FFBF-4D51-BD32-DDF61766954F}"/>
              </a:ext>
            </a:extLst>
          </p:cNvPr>
          <p:cNvSpPr>
            <a:spLocks noGrp="1"/>
          </p:cNvSpPr>
          <p:nvPr>
            <p:ph type="sldNum" sz="quarter" idx="12"/>
          </p:nvPr>
        </p:nvSpPr>
        <p:spPr/>
        <p:txBody>
          <a:bodyPr/>
          <a:lstStyle/>
          <a:p>
            <a:fld id="{48268D78-A5F9-4AAB-AD2B-E9E3FFD5809B}"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5538348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696200" cy="914400"/>
          </a:xfrm>
        </p:spPr>
        <p:txBody>
          <a:bodyPr/>
          <a:lstStyle/>
          <a:p>
            <a:r>
              <a:rPr lang="en-US" sz="4400" dirty="0">
                <a:solidFill>
                  <a:schemeClr val="bg1"/>
                </a:solidFill>
                <a:latin typeface="Arial Black" panose="020B0A04020102020204" pitchFamily="34" charset="0"/>
              </a:rPr>
              <a:t>To Defend Our Answer</a:t>
            </a:r>
            <a:br>
              <a:rPr lang="en-US" sz="2400" dirty="0">
                <a:solidFill>
                  <a:schemeClr val="tx1">
                    <a:lumMod val="50000"/>
                  </a:schemeClr>
                </a:solidFill>
                <a:latin typeface="Arial Black" panose="020B0A04020102020204" pitchFamily="34" charset="0"/>
              </a:rPr>
            </a:br>
            <a:r>
              <a:rPr lang="en-US" sz="2400" dirty="0">
                <a:solidFill>
                  <a:schemeClr val="tx1">
                    <a:lumMod val="50000"/>
                  </a:schemeClr>
                </a:solidFill>
                <a:latin typeface="Arial Black" panose="020B0A04020102020204" pitchFamily="34" charset="0"/>
              </a:rPr>
              <a:t>                    </a:t>
            </a:r>
          </a:p>
        </p:txBody>
      </p:sp>
      <p:sp>
        <p:nvSpPr>
          <p:cNvPr id="3" name="Content Placeholder 2"/>
          <p:cNvSpPr>
            <a:spLocks noGrp="1"/>
          </p:cNvSpPr>
          <p:nvPr>
            <p:ph idx="1"/>
          </p:nvPr>
        </p:nvSpPr>
        <p:spPr>
          <a:xfrm>
            <a:off x="1371600" y="1601192"/>
            <a:ext cx="7543800" cy="4993670"/>
          </a:xfrm>
        </p:spPr>
        <p:txBody>
          <a:bodyPr>
            <a:normAutofit/>
          </a:bodyPr>
          <a:lstStyle/>
          <a:p>
            <a:pPr marL="125730" indent="0">
              <a:buNone/>
            </a:pPr>
            <a:r>
              <a:rPr lang="en-US" sz="3200" b="1" dirty="0">
                <a:solidFill>
                  <a:schemeClr val="bg1"/>
                </a:solidFill>
                <a:latin typeface="Arial" panose="020B0604020202020204" pitchFamily="34" charset="0"/>
                <a:cs typeface="Arial" panose="020B0604020202020204" pitchFamily="34" charset="0"/>
              </a:rPr>
              <a:t>With Knowledge From Above </a:t>
            </a:r>
          </a:p>
          <a:p>
            <a:pPr marL="582930" indent="-457200"/>
            <a:r>
              <a:rPr lang="en-US" sz="2800" dirty="0">
                <a:solidFill>
                  <a:schemeClr val="bg1"/>
                </a:solidFill>
                <a:latin typeface="Arial" panose="020B0604020202020204" pitchFamily="34" charset="0"/>
                <a:cs typeface="Arial" panose="020B0604020202020204" pitchFamily="34" charset="0"/>
              </a:rPr>
              <a:t>Must Know The Bible</a:t>
            </a:r>
          </a:p>
          <a:p>
            <a:pPr marL="912114" lvl="1" indent="-457200"/>
            <a:r>
              <a:rPr lang="en-US" dirty="0">
                <a:solidFill>
                  <a:schemeClr val="bg1"/>
                </a:solidFill>
                <a:latin typeface="Arial" panose="020B0604020202020204" pitchFamily="34" charset="0"/>
                <a:cs typeface="Arial" panose="020B0604020202020204" pitchFamily="34" charset="0"/>
              </a:rPr>
              <a:t>2 Timothy  2:15; Acts 17:11</a:t>
            </a:r>
          </a:p>
          <a:p>
            <a:pPr marL="912114" lvl="1" indent="-457200"/>
            <a:r>
              <a:rPr lang="en-US" dirty="0">
                <a:solidFill>
                  <a:schemeClr val="bg1"/>
                </a:solidFill>
                <a:latin typeface="Arial" panose="020B0604020202020204" pitchFamily="34" charset="0"/>
                <a:cs typeface="Arial" panose="020B0604020202020204" pitchFamily="34" charset="0"/>
              </a:rPr>
              <a:t>Psalms 1:1-2; cf. Hosea  4:6; Acts 3:17</a:t>
            </a:r>
          </a:p>
          <a:p>
            <a:pPr marL="582930" indent="-457200"/>
            <a:r>
              <a:rPr lang="en-US" sz="2800" dirty="0">
                <a:solidFill>
                  <a:schemeClr val="bg1"/>
                </a:solidFill>
                <a:latin typeface="Arial" panose="020B0604020202020204" pitchFamily="34" charset="0"/>
                <a:cs typeface="Arial" panose="020B0604020202020204" pitchFamily="34" charset="0"/>
              </a:rPr>
              <a:t>Must Have Knowledge Of The Enemy</a:t>
            </a:r>
          </a:p>
          <a:p>
            <a:pPr marL="912114" lvl="1" indent="-457200"/>
            <a:r>
              <a:rPr lang="en-US" sz="2400" dirty="0">
                <a:solidFill>
                  <a:schemeClr val="bg1"/>
                </a:solidFill>
                <a:latin typeface="Arial" panose="020B0604020202020204" pitchFamily="34" charset="0"/>
                <a:cs typeface="Arial" panose="020B0604020202020204" pitchFamily="34" charset="0"/>
              </a:rPr>
              <a:t>2 Corinthians 2:11</a:t>
            </a:r>
          </a:p>
          <a:p>
            <a:pPr marL="912114" lvl="1" indent="-457200"/>
            <a:r>
              <a:rPr lang="en-US" sz="2400" dirty="0">
                <a:solidFill>
                  <a:schemeClr val="bg1"/>
                </a:solidFill>
                <a:latin typeface="Arial" panose="020B0604020202020204" pitchFamily="34" charset="0"/>
                <a:cs typeface="Arial" panose="020B0604020202020204" pitchFamily="34" charset="0"/>
              </a:rPr>
              <a:t>2 Timothy 2:24-26</a:t>
            </a:r>
          </a:p>
          <a:p>
            <a:pPr marL="582930" indent="-457200"/>
            <a:endParaRPr lang="en-US" sz="2800" dirty="0">
              <a:solidFill>
                <a:schemeClr val="bg1"/>
              </a:solidFill>
              <a:latin typeface="Arial" panose="020B0604020202020204" pitchFamily="34" charset="0"/>
              <a:cs typeface="Arial" panose="020B0604020202020204" pitchFamily="34" charset="0"/>
            </a:endParaRPr>
          </a:p>
          <a:p>
            <a:pPr marL="125730" indent="0">
              <a:buNone/>
            </a:pPr>
            <a:endParaRPr lang="en-US" sz="3200" b="1" dirty="0">
              <a:solidFill>
                <a:schemeClr val="bg1"/>
              </a:solidFill>
              <a:latin typeface="Arial" panose="020B0604020202020204" pitchFamily="34" charset="0"/>
              <a:cs typeface="Arial" panose="020B0604020202020204" pitchFamily="34" charset="0"/>
            </a:endParaRPr>
          </a:p>
          <a:p>
            <a:pPr marL="125730" indent="0">
              <a:buNone/>
            </a:pPr>
            <a:endParaRPr lang="en-US" sz="3200" b="1" dirty="0">
              <a:solidFill>
                <a:schemeClr val="bg1"/>
              </a:solidFill>
              <a:latin typeface="Arial" panose="020B0604020202020204" pitchFamily="34" charset="0"/>
              <a:cs typeface="Arial" panose="020B0604020202020204" pitchFamily="34" charset="0"/>
            </a:endParaRPr>
          </a:p>
        </p:txBody>
      </p:sp>
      <p:sp>
        <p:nvSpPr>
          <p:cNvPr id="10" name="Arrow: Bent 9">
            <a:extLst>
              <a:ext uri="{FF2B5EF4-FFF2-40B4-BE49-F238E27FC236}">
                <a16:creationId xmlns:a16="http://schemas.microsoft.com/office/drawing/2014/main" id="{77AAC31F-CFA8-4BDC-A44B-C59CB9760EA4}"/>
              </a:ext>
            </a:extLst>
          </p:cNvPr>
          <p:cNvSpPr/>
          <p:nvPr/>
        </p:nvSpPr>
        <p:spPr>
          <a:xfrm>
            <a:off x="762000" y="744667"/>
            <a:ext cx="609600" cy="859984"/>
          </a:xfrm>
          <a:prstGeom prst="bentArrow">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73F50C38-3612-458F-AA33-AEF08E6C9EF1}"/>
              </a:ext>
            </a:extLst>
          </p:cNvPr>
          <p:cNvSpPr/>
          <p:nvPr/>
        </p:nvSpPr>
        <p:spPr>
          <a:xfrm rot="16200000">
            <a:off x="-1858280" y="3803043"/>
            <a:ext cx="5343532" cy="830997"/>
          </a:xfrm>
          <a:prstGeom prst="rect">
            <a:avLst/>
          </a:prstGeom>
          <a:noFill/>
        </p:spPr>
        <p:txBody>
          <a:bodyPr wrap="square" lIns="91440" tIns="45720" rIns="91440" bIns="45720">
            <a:spAutoFit/>
          </a:bodyPr>
          <a:lstStyle/>
          <a:p>
            <a:pPr algn="ctr"/>
            <a:r>
              <a:rPr lang="en-US" sz="4800" b="1" spc="50" dirty="0">
                <a:ln w="0"/>
                <a:solidFill>
                  <a:schemeClr val="bg1">
                    <a:lumMod val="65000"/>
                    <a:lumOff val="35000"/>
                  </a:schemeClr>
                </a:solidFill>
                <a:effectLst>
                  <a:innerShdw blurRad="63500" dist="50800" dir="13500000">
                    <a:srgbClr val="000000">
                      <a:alpha val="50000"/>
                    </a:srgbClr>
                  </a:innerShdw>
                </a:effectLst>
              </a:rPr>
              <a:t>We Must Be Ready</a:t>
            </a:r>
            <a:endParaRPr lang="en-US" sz="4800" b="1" cap="none" spc="50" dirty="0">
              <a:ln w="0"/>
              <a:solidFill>
                <a:schemeClr val="bg1">
                  <a:lumMod val="65000"/>
                  <a:lumOff val="35000"/>
                </a:schemeClr>
              </a:solidFill>
              <a:effectLst>
                <a:innerShdw blurRad="63500" dist="50800" dir="13500000">
                  <a:srgbClr val="000000">
                    <a:alpha val="50000"/>
                  </a:srgbClr>
                </a:innerShdw>
              </a:effectLst>
            </a:endParaRPr>
          </a:p>
        </p:txBody>
      </p:sp>
      <p:sp>
        <p:nvSpPr>
          <p:cNvPr id="7" name="Footer Placeholder 6">
            <a:extLst>
              <a:ext uri="{FF2B5EF4-FFF2-40B4-BE49-F238E27FC236}">
                <a16:creationId xmlns:a16="http://schemas.microsoft.com/office/drawing/2014/main" id="{86D8566E-579B-4932-A6F8-B87D3420F5B0}"/>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8" name="Slide Number Placeholder 7">
            <a:extLst>
              <a:ext uri="{FF2B5EF4-FFF2-40B4-BE49-F238E27FC236}">
                <a16:creationId xmlns:a16="http://schemas.microsoft.com/office/drawing/2014/main" id="{7E85299D-FFBF-4D51-BD32-DDF61766954F}"/>
              </a:ext>
            </a:extLst>
          </p:cNvPr>
          <p:cNvSpPr>
            <a:spLocks noGrp="1"/>
          </p:cNvSpPr>
          <p:nvPr>
            <p:ph type="sldNum" sz="quarter" idx="12"/>
          </p:nvPr>
        </p:nvSpPr>
        <p:spPr/>
        <p:txBody>
          <a:bodyPr/>
          <a:lstStyle/>
          <a:p>
            <a:fld id="{48268D78-A5F9-4AAB-AD2B-E9E3FFD5809B}"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3181998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696200" cy="914400"/>
          </a:xfrm>
        </p:spPr>
        <p:txBody>
          <a:bodyPr/>
          <a:lstStyle/>
          <a:p>
            <a:r>
              <a:rPr lang="en-US" sz="4400" dirty="0">
                <a:solidFill>
                  <a:schemeClr val="bg1"/>
                </a:solidFill>
                <a:latin typeface="Arial Black" panose="020B0A04020102020204" pitchFamily="34" charset="0"/>
              </a:rPr>
              <a:t>To Defend Our Answer</a:t>
            </a:r>
            <a:br>
              <a:rPr lang="en-US" sz="2400" dirty="0">
                <a:solidFill>
                  <a:schemeClr val="tx1">
                    <a:lumMod val="50000"/>
                  </a:schemeClr>
                </a:solidFill>
                <a:latin typeface="Arial Black" panose="020B0A04020102020204" pitchFamily="34" charset="0"/>
              </a:rPr>
            </a:br>
            <a:r>
              <a:rPr lang="en-US" sz="2400" dirty="0">
                <a:solidFill>
                  <a:schemeClr val="tx1">
                    <a:lumMod val="50000"/>
                  </a:schemeClr>
                </a:solidFill>
                <a:latin typeface="Arial Black" panose="020B0A04020102020204" pitchFamily="34" charset="0"/>
              </a:rPr>
              <a:t>                    </a:t>
            </a:r>
          </a:p>
        </p:txBody>
      </p:sp>
      <p:sp>
        <p:nvSpPr>
          <p:cNvPr id="3" name="Content Placeholder 2"/>
          <p:cNvSpPr>
            <a:spLocks noGrp="1"/>
          </p:cNvSpPr>
          <p:nvPr>
            <p:ph idx="1"/>
          </p:nvPr>
        </p:nvSpPr>
        <p:spPr>
          <a:xfrm>
            <a:off x="1371600" y="1601192"/>
            <a:ext cx="7543800" cy="4993670"/>
          </a:xfrm>
        </p:spPr>
        <p:txBody>
          <a:bodyPr>
            <a:normAutofit lnSpcReduction="10000"/>
          </a:bodyPr>
          <a:lstStyle/>
          <a:p>
            <a:pPr marL="125730" indent="0">
              <a:buNone/>
            </a:pPr>
            <a:r>
              <a:rPr lang="en-US" sz="3200" b="1" dirty="0">
                <a:solidFill>
                  <a:schemeClr val="bg1"/>
                </a:solidFill>
                <a:latin typeface="Arial" panose="020B0604020202020204" pitchFamily="34" charset="0"/>
                <a:cs typeface="Arial" panose="020B0604020202020204" pitchFamily="34" charset="0"/>
              </a:rPr>
              <a:t>With Determination To Convince</a:t>
            </a:r>
          </a:p>
          <a:p>
            <a:pPr marL="582930" indent="-457200"/>
            <a:r>
              <a:rPr lang="en-US" sz="2800" dirty="0">
                <a:solidFill>
                  <a:schemeClr val="bg1"/>
                </a:solidFill>
                <a:latin typeface="Arial" panose="020B0604020202020204" pitchFamily="34" charset="0"/>
                <a:cs typeface="Arial" panose="020B0604020202020204" pitchFamily="34" charset="0"/>
              </a:rPr>
              <a:t>Like The Apostles</a:t>
            </a:r>
          </a:p>
          <a:p>
            <a:pPr marL="912114" lvl="1" indent="-457200"/>
            <a:r>
              <a:rPr lang="en-US" dirty="0">
                <a:solidFill>
                  <a:schemeClr val="bg1"/>
                </a:solidFill>
                <a:latin typeface="Arial" panose="020B0604020202020204" pitchFamily="34" charset="0"/>
                <a:cs typeface="Arial" panose="020B0604020202020204" pitchFamily="34" charset="0"/>
              </a:rPr>
              <a:t>Philippians 1:17; Jude 3</a:t>
            </a:r>
          </a:p>
          <a:p>
            <a:pPr marL="912114" lvl="1" indent="-457200"/>
            <a:r>
              <a:rPr lang="en-US" dirty="0">
                <a:solidFill>
                  <a:schemeClr val="bg1"/>
                </a:solidFill>
                <a:latin typeface="Arial" panose="020B0604020202020204" pitchFamily="34" charset="0"/>
                <a:cs typeface="Arial" panose="020B0604020202020204" pitchFamily="34" charset="0"/>
              </a:rPr>
              <a:t>Acts 6:8-10; 17:1, 2; 18:19, 27- 28</a:t>
            </a:r>
          </a:p>
          <a:p>
            <a:pPr marL="582930" indent="-457200"/>
            <a:r>
              <a:rPr lang="en-US" sz="2800" dirty="0">
                <a:solidFill>
                  <a:schemeClr val="bg1"/>
                </a:solidFill>
                <a:latin typeface="Arial" panose="020B0604020202020204" pitchFamily="34" charset="0"/>
                <a:cs typeface="Arial" panose="020B0604020202020204" pitchFamily="34" charset="0"/>
              </a:rPr>
              <a:t>Like Jesus</a:t>
            </a:r>
          </a:p>
          <a:p>
            <a:pPr marL="912114" lvl="1" indent="-457200"/>
            <a:r>
              <a:rPr lang="en-US" dirty="0">
                <a:solidFill>
                  <a:schemeClr val="bg1"/>
                </a:solidFill>
                <a:latin typeface="Arial" panose="020B0604020202020204" pitchFamily="34" charset="0"/>
                <a:cs typeface="Arial" panose="020B0604020202020204" pitchFamily="34" charset="0"/>
              </a:rPr>
              <a:t>Matthew 4:1-11 - </a:t>
            </a:r>
            <a:r>
              <a:rPr lang="en-US" b="1" i="1" dirty="0">
                <a:solidFill>
                  <a:schemeClr val="bg1"/>
                </a:solidFill>
                <a:latin typeface="Arial" panose="020B0604020202020204" pitchFamily="34" charset="0"/>
                <a:cs typeface="Arial" panose="020B0604020202020204" pitchFamily="34" charset="0"/>
              </a:rPr>
              <a:t>“It Is Written”</a:t>
            </a:r>
          </a:p>
          <a:p>
            <a:pPr marL="1168146" lvl="2" indent="-457200"/>
            <a:r>
              <a:rPr lang="en-US" dirty="0">
                <a:solidFill>
                  <a:schemeClr val="bg1"/>
                </a:solidFill>
                <a:latin typeface="Arial" panose="020B0604020202020204" pitchFamily="34" charset="0"/>
                <a:cs typeface="Arial" panose="020B0604020202020204" pitchFamily="34" charset="0"/>
              </a:rPr>
              <a:t>Vss. 4, 6, 7</a:t>
            </a:r>
          </a:p>
          <a:p>
            <a:pPr marL="912114" lvl="1" indent="-457200"/>
            <a:r>
              <a:rPr lang="en-US" dirty="0">
                <a:solidFill>
                  <a:schemeClr val="bg1"/>
                </a:solidFill>
                <a:latin typeface="Arial" panose="020B0604020202020204" pitchFamily="34" charset="0"/>
                <a:cs typeface="Arial" panose="020B0604020202020204" pitchFamily="34" charset="0"/>
              </a:rPr>
              <a:t>Matthew 5 - </a:t>
            </a:r>
            <a:r>
              <a:rPr lang="en-US" b="1" i="1" dirty="0">
                <a:solidFill>
                  <a:schemeClr val="bg1"/>
                </a:solidFill>
                <a:latin typeface="Arial" panose="020B0604020202020204" pitchFamily="34" charset="0"/>
                <a:cs typeface="Arial" panose="020B0604020202020204" pitchFamily="34" charset="0"/>
              </a:rPr>
              <a:t>“But I Say Unto You”</a:t>
            </a:r>
          </a:p>
          <a:p>
            <a:pPr marL="1168146" lvl="2" indent="-457200"/>
            <a:r>
              <a:rPr lang="en-US" sz="2200" dirty="0">
                <a:solidFill>
                  <a:schemeClr val="bg1"/>
                </a:solidFill>
                <a:latin typeface="Arial" panose="020B0604020202020204" pitchFamily="34" charset="0"/>
                <a:cs typeface="Arial" panose="020B0604020202020204" pitchFamily="34" charset="0"/>
              </a:rPr>
              <a:t>Vss. - 22, 28, 32, 34, 39, 44</a:t>
            </a:r>
          </a:p>
          <a:p>
            <a:pPr marL="582930" indent="-457200"/>
            <a:r>
              <a:rPr lang="en-US" sz="2800" dirty="0">
                <a:solidFill>
                  <a:schemeClr val="bg1"/>
                </a:solidFill>
                <a:latin typeface="Arial" panose="020B0604020202020204" pitchFamily="34" charset="0"/>
                <a:cs typeface="Arial" panose="020B0604020202020204" pitchFamily="34" charset="0"/>
              </a:rPr>
              <a:t>The Majority Of Denominationalists Will Not Defend Their False Doctrine</a:t>
            </a:r>
          </a:p>
          <a:p>
            <a:pPr marL="125730" indent="0">
              <a:buNone/>
            </a:pPr>
            <a:endParaRPr lang="en-US" sz="3200" b="1" dirty="0">
              <a:solidFill>
                <a:schemeClr val="bg1"/>
              </a:solidFill>
              <a:latin typeface="Arial" panose="020B0604020202020204" pitchFamily="34" charset="0"/>
              <a:cs typeface="Arial" panose="020B0604020202020204" pitchFamily="34" charset="0"/>
            </a:endParaRPr>
          </a:p>
          <a:p>
            <a:pPr marL="125730" indent="0">
              <a:buNone/>
            </a:pPr>
            <a:endParaRPr lang="en-US" sz="3200" b="1" dirty="0">
              <a:solidFill>
                <a:schemeClr val="bg1"/>
              </a:solidFill>
              <a:latin typeface="Arial" panose="020B0604020202020204" pitchFamily="34" charset="0"/>
              <a:cs typeface="Arial" panose="020B0604020202020204" pitchFamily="34" charset="0"/>
            </a:endParaRPr>
          </a:p>
        </p:txBody>
      </p:sp>
      <p:sp>
        <p:nvSpPr>
          <p:cNvPr id="10" name="Arrow: Bent 9">
            <a:extLst>
              <a:ext uri="{FF2B5EF4-FFF2-40B4-BE49-F238E27FC236}">
                <a16:creationId xmlns:a16="http://schemas.microsoft.com/office/drawing/2014/main" id="{77AAC31F-CFA8-4BDC-A44B-C59CB9760EA4}"/>
              </a:ext>
            </a:extLst>
          </p:cNvPr>
          <p:cNvSpPr/>
          <p:nvPr/>
        </p:nvSpPr>
        <p:spPr>
          <a:xfrm>
            <a:off x="762000" y="744667"/>
            <a:ext cx="609600" cy="859984"/>
          </a:xfrm>
          <a:prstGeom prst="bentArrow">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73F50C38-3612-458F-AA33-AEF08E6C9EF1}"/>
              </a:ext>
            </a:extLst>
          </p:cNvPr>
          <p:cNvSpPr/>
          <p:nvPr/>
        </p:nvSpPr>
        <p:spPr>
          <a:xfrm rot="16200000">
            <a:off x="-1858280" y="3803043"/>
            <a:ext cx="5343532" cy="830997"/>
          </a:xfrm>
          <a:prstGeom prst="rect">
            <a:avLst/>
          </a:prstGeom>
          <a:noFill/>
        </p:spPr>
        <p:txBody>
          <a:bodyPr wrap="square" lIns="91440" tIns="45720" rIns="91440" bIns="45720">
            <a:spAutoFit/>
          </a:bodyPr>
          <a:lstStyle/>
          <a:p>
            <a:pPr algn="ctr"/>
            <a:r>
              <a:rPr lang="en-US" sz="4800" b="1" spc="50" dirty="0">
                <a:ln w="0"/>
                <a:solidFill>
                  <a:schemeClr val="bg1">
                    <a:lumMod val="65000"/>
                    <a:lumOff val="35000"/>
                  </a:schemeClr>
                </a:solidFill>
                <a:effectLst>
                  <a:innerShdw blurRad="63500" dist="50800" dir="13500000">
                    <a:srgbClr val="000000">
                      <a:alpha val="50000"/>
                    </a:srgbClr>
                  </a:innerShdw>
                </a:effectLst>
              </a:rPr>
              <a:t>We Must Be Ready</a:t>
            </a:r>
            <a:endParaRPr lang="en-US" sz="4800" b="1" cap="none" spc="50" dirty="0">
              <a:ln w="0"/>
              <a:solidFill>
                <a:schemeClr val="bg1">
                  <a:lumMod val="65000"/>
                  <a:lumOff val="35000"/>
                </a:schemeClr>
              </a:solidFill>
              <a:effectLst>
                <a:innerShdw blurRad="63500" dist="50800" dir="13500000">
                  <a:srgbClr val="000000">
                    <a:alpha val="50000"/>
                  </a:srgbClr>
                </a:innerShdw>
              </a:effectLst>
            </a:endParaRPr>
          </a:p>
        </p:txBody>
      </p:sp>
      <p:sp>
        <p:nvSpPr>
          <p:cNvPr id="7" name="Footer Placeholder 6">
            <a:extLst>
              <a:ext uri="{FF2B5EF4-FFF2-40B4-BE49-F238E27FC236}">
                <a16:creationId xmlns:a16="http://schemas.microsoft.com/office/drawing/2014/main" id="{86D8566E-579B-4932-A6F8-B87D3420F5B0}"/>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8" name="Slide Number Placeholder 7">
            <a:extLst>
              <a:ext uri="{FF2B5EF4-FFF2-40B4-BE49-F238E27FC236}">
                <a16:creationId xmlns:a16="http://schemas.microsoft.com/office/drawing/2014/main" id="{7E85299D-FFBF-4D51-BD32-DDF61766954F}"/>
              </a:ext>
            </a:extLst>
          </p:cNvPr>
          <p:cNvSpPr>
            <a:spLocks noGrp="1"/>
          </p:cNvSpPr>
          <p:nvPr>
            <p:ph type="sldNum" sz="quarter" idx="12"/>
          </p:nvPr>
        </p:nvSpPr>
        <p:spPr/>
        <p:txBody>
          <a:bodyPr/>
          <a:lstStyle/>
          <a:p>
            <a:fld id="{48268D78-A5F9-4AAB-AD2B-E9E3FFD5809B}"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701672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696200" cy="914400"/>
          </a:xfrm>
        </p:spPr>
        <p:txBody>
          <a:bodyPr/>
          <a:lstStyle/>
          <a:p>
            <a:r>
              <a:rPr lang="en-US" sz="4400" dirty="0">
                <a:solidFill>
                  <a:schemeClr val="bg1"/>
                </a:solidFill>
                <a:latin typeface="Arial Black" panose="020B0A04020102020204" pitchFamily="34" charset="0"/>
              </a:rPr>
              <a:t>To Defend Our Answer</a:t>
            </a:r>
            <a:br>
              <a:rPr lang="en-US" sz="2400" dirty="0">
                <a:solidFill>
                  <a:schemeClr val="tx1">
                    <a:lumMod val="50000"/>
                  </a:schemeClr>
                </a:solidFill>
                <a:latin typeface="Arial Black" panose="020B0A04020102020204" pitchFamily="34" charset="0"/>
              </a:rPr>
            </a:br>
            <a:r>
              <a:rPr lang="en-US" sz="2400" dirty="0">
                <a:solidFill>
                  <a:schemeClr val="tx1">
                    <a:lumMod val="50000"/>
                  </a:schemeClr>
                </a:solidFill>
                <a:latin typeface="Arial Black" panose="020B0A04020102020204" pitchFamily="34" charset="0"/>
              </a:rPr>
              <a:t>                    </a:t>
            </a:r>
          </a:p>
        </p:txBody>
      </p:sp>
      <p:sp>
        <p:nvSpPr>
          <p:cNvPr id="3" name="Content Placeholder 2"/>
          <p:cNvSpPr>
            <a:spLocks noGrp="1"/>
          </p:cNvSpPr>
          <p:nvPr>
            <p:ph idx="1"/>
          </p:nvPr>
        </p:nvSpPr>
        <p:spPr>
          <a:xfrm>
            <a:off x="1371600" y="1601192"/>
            <a:ext cx="7543800" cy="4993670"/>
          </a:xfrm>
        </p:spPr>
        <p:txBody>
          <a:bodyPr>
            <a:normAutofit/>
          </a:bodyPr>
          <a:lstStyle/>
          <a:p>
            <a:pPr marL="125730" indent="0">
              <a:buNone/>
            </a:pPr>
            <a:r>
              <a:rPr lang="en-US" sz="3200" b="1" dirty="0">
                <a:solidFill>
                  <a:schemeClr val="bg1"/>
                </a:solidFill>
                <a:latin typeface="Arial" panose="020B0604020202020204" pitchFamily="34" charset="0"/>
                <a:cs typeface="Arial" panose="020B0604020202020204" pitchFamily="34" charset="0"/>
              </a:rPr>
              <a:t>With </a:t>
            </a:r>
            <a:r>
              <a:rPr lang="en-US" sz="3200" b="1" i="1" dirty="0">
                <a:solidFill>
                  <a:schemeClr val="bg1"/>
                </a:solidFill>
                <a:latin typeface="Arial" panose="020B0604020202020204" pitchFamily="34" charset="0"/>
                <a:cs typeface="Arial" panose="020B0604020202020204" pitchFamily="34" charset="0"/>
              </a:rPr>
              <a:t>“Meekness And Fear”</a:t>
            </a:r>
          </a:p>
          <a:p>
            <a:pPr marL="582930" indent="-457200"/>
            <a:r>
              <a:rPr lang="en-US" sz="2800" dirty="0">
                <a:solidFill>
                  <a:schemeClr val="bg1"/>
                </a:solidFill>
                <a:latin typeface="Arial" panose="020B0604020202020204" pitchFamily="34" charset="0"/>
                <a:cs typeface="Arial" panose="020B0604020202020204" pitchFamily="34" charset="0"/>
              </a:rPr>
              <a:t>Not Out of Pride or Vanity</a:t>
            </a:r>
          </a:p>
          <a:p>
            <a:pPr marL="912114" lvl="1" indent="-457200"/>
            <a:r>
              <a:rPr lang="pt-BR" dirty="0">
                <a:solidFill>
                  <a:schemeClr val="bg1"/>
                </a:solidFill>
                <a:latin typeface="Arial" panose="020B0604020202020204" pitchFamily="34" charset="0"/>
                <a:cs typeface="Arial" panose="020B0604020202020204" pitchFamily="34" charset="0"/>
              </a:rPr>
              <a:t>Proverbs 16:18; Galatians 6:1</a:t>
            </a:r>
            <a:endParaRPr lang="en-US" sz="2800" dirty="0">
              <a:solidFill>
                <a:schemeClr val="bg1"/>
              </a:solidFill>
              <a:latin typeface="Arial" panose="020B0604020202020204" pitchFamily="34" charset="0"/>
              <a:cs typeface="Arial" panose="020B0604020202020204" pitchFamily="34" charset="0"/>
            </a:endParaRPr>
          </a:p>
          <a:p>
            <a:pPr marL="582930" indent="-457200"/>
            <a:r>
              <a:rPr lang="en-US" sz="2800" dirty="0">
                <a:solidFill>
                  <a:schemeClr val="bg1"/>
                </a:solidFill>
                <a:latin typeface="Arial" panose="020B0604020202020204" pitchFamily="34" charset="0"/>
                <a:cs typeface="Arial" panose="020B0604020202020204" pitchFamily="34" charset="0"/>
              </a:rPr>
              <a:t>To Win Souls - Not Win An Argument</a:t>
            </a:r>
          </a:p>
          <a:p>
            <a:pPr marL="912114" lvl="1" indent="-457200"/>
            <a:r>
              <a:rPr lang="nn-NO" dirty="0">
                <a:solidFill>
                  <a:schemeClr val="bg1"/>
                </a:solidFill>
                <a:latin typeface="Arial" panose="020B0604020202020204" pitchFamily="34" charset="0"/>
                <a:cs typeface="Arial" panose="020B0604020202020204" pitchFamily="34" charset="0"/>
              </a:rPr>
              <a:t>Romans 10:1-3; 2 Corinthians10:3-5</a:t>
            </a:r>
          </a:p>
          <a:p>
            <a:pPr marL="582930" indent="-457200"/>
            <a:r>
              <a:rPr lang="nn-NO" sz="2800" dirty="0">
                <a:solidFill>
                  <a:schemeClr val="bg1"/>
                </a:solidFill>
                <a:latin typeface="Arial" panose="020B0604020202020204" pitchFamily="34" charset="0"/>
                <a:cs typeface="Arial" panose="020B0604020202020204" pitchFamily="34" charset="0"/>
              </a:rPr>
              <a:t>Knowing We Will Face The Same Standard of Judgement</a:t>
            </a:r>
          </a:p>
          <a:p>
            <a:pPr marL="912114" lvl="1" indent="-457200"/>
            <a:r>
              <a:rPr lang="nn-NO" sz="2400" dirty="0">
                <a:solidFill>
                  <a:schemeClr val="bg1"/>
                </a:solidFill>
                <a:latin typeface="Arial" panose="020B0604020202020204" pitchFamily="34" charset="0"/>
                <a:cs typeface="Arial" panose="020B0604020202020204" pitchFamily="34" charset="0"/>
              </a:rPr>
              <a:t>John 12:48; Matthew 7:1-2; Romans 2:1-3</a:t>
            </a:r>
          </a:p>
          <a:p>
            <a:pPr marL="912114" lvl="1" indent="-457200"/>
            <a:r>
              <a:rPr lang="nn-NO" sz="2400" dirty="0">
                <a:solidFill>
                  <a:schemeClr val="bg1"/>
                </a:solidFill>
                <a:latin typeface="Arial" panose="020B0604020202020204" pitchFamily="34" charset="0"/>
                <a:cs typeface="Arial" panose="020B0604020202020204" pitchFamily="34" charset="0"/>
              </a:rPr>
              <a:t>John 7:24</a:t>
            </a:r>
            <a:endParaRPr lang="en-US" sz="2400" dirty="0">
              <a:solidFill>
                <a:schemeClr val="bg1"/>
              </a:solidFill>
              <a:latin typeface="Arial" panose="020B0604020202020204" pitchFamily="34" charset="0"/>
              <a:cs typeface="Arial" panose="020B0604020202020204" pitchFamily="34" charset="0"/>
            </a:endParaRPr>
          </a:p>
        </p:txBody>
      </p:sp>
      <p:sp>
        <p:nvSpPr>
          <p:cNvPr id="10" name="Arrow: Bent 9">
            <a:extLst>
              <a:ext uri="{FF2B5EF4-FFF2-40B4-BE49-F238E27FC236}">
                <a16:creationId xmlns:a16="http://schemas.microsoft.com/office/drawing/2014/main" id="{77AAC31F-CFA8-4BDC-A44B-C59CB9760EA4}"/>
              </a:ext>
            </a:extLst>
          </p:cNvPr>
          <p:cNvSpPr/>
          <p:nvPr/>
        </p:nvSpPr>
        <p:spPr>
          <a:xfrm>
            <a:off x="762000" y="744667"/>
            <a:ext cx="609600" cy="859984"/>
          </a:xfrm>
          <a:prstGeom prst="bentArrow">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73F50C38-3612-458F-AA33-AEF08E6C9EF1}"/>
              </a:ext>
            </a:extLst>
          </p:cNvPr>
          <p:cNvSpPr/>
          <p:nvPr/>
        </p:nvSpPr>
        <p:spPr>
          <a:xfrm rot="16200000">
            <a:off x="-1858280" y="3803043"/>
            <a:ext cx="5343532" cy="830997"/>
          </a:xfrm>
          <a:prstGeom prst="rect">
            <a:avLst/>
          </a:prstGeom>
          <a:noFill/>
        </p:spPr>
        <p:txBody>
          <a:bodyPr wrap="square" lIns="91440" tIns="45720" rIns="91440" bIns="45720">
            <a:spAutoFit/>
          </a:bodyPr>
          <a:lstStyle/>
          <a:p>
            <a:pPr algn="ctr"/>
            <a:r>
              <a:rPr lang="en-US" sz="4800" b="1" spc="50" dirty="0">
                <a:ln w="0"/>
                <a:solidFill>
                  <a:schemeClr val="bg1">
                    <a:lumMod val="65000"/>
                    <a:lumOff val="35000"/>
                  </a:schemeClr>
                </a:solidFill>
                <a:effectLst>
                  <a:innerShdw blurRad="63500" dist="50800" dir="13500000">
                    <a:srgbClr val="000000">
                      <a:alpha val="50000"/>
                    </a:srgbClr>
                  </a:innerShdw>
                </a:effectLst>
              </a:rPr>
              <a:t>We Must Be Ready</a:t>
            </a:r>
            <a:endParaRPr lang="en-US" sz="4800" b="1" cap="none" spc="50" dirty="0">
              <a:ln w="0"/>
              <a:solidFill>
                <a:schemeClr val="bg1">
                  <a:lumMod val="65000"/>
                  <a:lumOff val="35000"/>
                </a:schemeClr>
              </a:solidFill>
              <a:effectLst>
                <a:innerShdw blurRad="63500" dist="50800" dir="13500000">
                  <a:srgbClr val="000000">
                    <a:alpha val="50000"/>
                  </a:srgbClr>
                </a:innerShdw>
              </a:effectLst>
            </a:endParaRPr>
          </a:p>
        </p:txBody>
      </p:sp>
      <p:sp>
        <p:nvSpPr>
          <p:cNvPr id="7" name="Footer Placeholder 6">
            <a:extLst>
              <a:ext uri="{FF2B5EF4-FFF2-40B4-BE49-F238E27FC236}">
                <a16:creationId xmlns:a16="http://schemas.microsoft.com/office/drawing/2014/main" id="{86D8566E-579B-4932-A6F8-B87D3420F5B0}"/>
              </a:ext>
            </a:extLst>
          </p:cNvPr>
          <p:cNvSpPr>
            <a:spLocks noGrp="1"/>
          </p:cNvSpPr>
          <p:nvPr>
            <p:ph type="ftr" sz="quarter" idx="11"/>
          </p:nvPr>
        </p:nvSpPr>
        <p:spPr/>
        <p:txBody>
          <a:bodyPr/>
          <a:lstStyle/>
          <a:p>
            <a:r>
              <a:rPr lang="en-US">
                <a:solidFill>
                  <a:schemeClr val="bg1"/>
                </a:solidFill>
              </a:rPr>
              <a:t>"Be Ready Always To Give An Answer"</a:t>
            </a:r>
            <a:endParaRPr lang="en-US" dirty="0">
              <a:solidFill>
                <a:schemeClr val="bg1"/>
              </a:solidFill>
            </a:endParaRPr>
          </a:p>
        </p:txBody>
      </p:sp>
      <p:sp>
        <p:nvSpPr>
          <p:cNvPr id="8" name="Slide Number Placeholder 7">
            <a:extLst>
              <a:ext uri="{FF2B5EF4-FFF2-40B4-BE49-F238E27FC236}">
                <a16:creationId xmlns:a16="http://schemas.microsoft.com/office/drawing/2014/main" id="{7E85299D-FFBF-4D51-BD32-DDF61766954F}"/>
              </a:ext>
            </a:extLst>
          </p:cNvPr>
          <p:cNvSpPr>
            <a:spLocks noGrp="1"/>
          </p:cNvSpPr>
          <p:nvPr>
            <p:ph type="sldNum" sz="quarter" idx="12"/>
          </p:nvPr>
        </p:nvSpPr>
        <p:spPr/>
        <p:txBody>
          <a:bodyPr/>
          <a:lstStyle/>
          <a:p>
            <a:fld id="{48268D78-A5F9-4AAB-AD2B-E9E3FFD5809B}"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4027736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2204</TotalTime>
  <Words>3047</Words>
  <Application>Microsoft Office PowerPoint</Application>
  <PresentationFormat>On-screen Show (4:3)</PresentationFormat>
  <Paragraphs>197</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 Black</vt:lpstr>
      <vt:lpstr>Calibri</vt:lpstr>
      <vt:lpstr>Consolas</vt:lpstr>
      <vt:lpstr>Corbel</vt:lpstr>
      <vt:lpstr>Wingdings</vt:lpstr>
      <vt:lpstr>Wingdings 2</vt:lpstr>
      <vt:lpstr>Wingdings 3</vt:lpstr>
      <vt:lpstr>Metro</vt:lpstr>
      <vt:lpstr>“Be Ready always to Give an Answer”</vt:lpstr>
      <vt:lpstr>1 Peter 3:15</vt:lpstr>
      <vt:lpstr>Introduction</vt:lpstr>
      <vt:lpstr>Introduction</vt:lpstr>
      <vt:lpstr>With A Scriptural Answer                     </vt:lpstr>
      <vt:lpstr>With A Scriptural Answer                     </vt:lpstr>
      <vt:lpstr>To Defend Our Answer                     </vt:lpstr>
      <vt:lpstr>To Defend Our Answer                     </vt:lpstr>
      <vt:lpstr>To Defend Our Answer                     </vt:lpstr>
      <vt:lpstr>Conclusion</vt:lpstr>
      <vt:lpstr>1 Peter 3:15</vt:lpstr>
      <vt:lpstr>How Will We Answer The Lord In Judgement For Not Being Ready To Give An Answer Of Our Hope In This Life?  </vt:lpstr>
      <vt:lpstr>“…what shalI we do?” Acts 2:37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Wise Little Things</dc:title>
  <dc:creator>Tommy G. McClure</dc:creator>
  <cp:lastModifiedBy>Tommy McClure</cp:lastModifiedBy>
  <cp:revision>333</cp:revision>
  <cp:lastPrinted>2018-05-13T23:49:22Z</cp:lastPrinted>
  <dcterms:created xsi:type="dcterms:W3CDTF">2017-12-09T17:24:54Z</dcterms:created>
  <dcterms:modified xsi:type="dcterms:W3CDTF">2018-05-14T15:59:03Z</dcterms:modified>
</cp:coreProperties>
</file>