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sldIdLst>
    <p:sldId id="256" r:id="rId2"/>
    <p:sldId id="257" r:id="rId3"/>
    <p:sldId id="258" r:id="rId4"/>
    <p:sldId id="259" r:id="rId5"/>
    <p:sldId id="264" r:id="rId6"/>
    <p:sldId id="263" r:id="rId7"/>
    <p:sldId id="261" r:id="rId8"/>
    <p:sldId id="265" r:id="rId9"/>
    <p:sldId id="266" r:id="rId10"/>
    <p:sldId id="277" r:id="rId11"/>
    <p:sldId id="268" r:id="rId12"/>
    <p:sldId id="269" r:id="rId13"/>
    <p:sldId id="270" r:id="rId14"/>
    <p:sldId id="271" r:id="rId15"/>
    <p:sldId id="272" r:id="rId16"/>
    <p:sldId id="278" r:id="rId17"/>
    <p:sldId id="276" r:id="rId18"/>
    <p:sldId id="274" r:id="rId19"/>
    <p:sldId id="275"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462" autoAdjust="0"/>
  </p:normalViewPr>
  <p:slideViewPr>
    <p:cSldViewPr>
      <p:cViewPr varScale="1">
        <p:scale>
          <a:sx n="82" d="100"/>
          <a:sy n="82" d="100"/>
        </p:scale>
        <p:origin x="2454" y="78"/>
      </p:cViewPr>
      <p:guideLst>
        <p:guide orient="horz" pos="220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B3A865-6BEF-4C10-BE8F-359CCC52A834}" type="datetimeFigureOut">
              <a:rPr lang="en-US" smtClean="0"/>
              <a:t>5/14/2018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F7585D-7FB0-4498-B5B3-52CDCE53DF6E}" type="slidenum">
              <a:rPr lang="en-US" smtClean="0"/>
              <a:t>‹#›</a:t>
            </a:fld>
            <a:endParaRPr lang="en-US"/>
          </a:p>
        </p:txBody>
      </p:sp>
    </p:spTree>
    <p:extLst>
      <p:ext uri="{BB962C8B-B14F-4D97-AF65-F5344CB8AC3E}">
        <p14:creationId xmlns:p14="http://schemas.microsoft.com/office/powerpoint/2010/main" val="2829745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1</a:t>
            </a:fld>
            <a:endParaRPr lang="en-US"/>
          </a:p>
        </p:txBody>
      </p:sp>
    </p:spTree>
    <p:extLst>
      <p:ext uri="{BB962C8B-B14F-4D97-AF65-F5344CB8AC3E}">
        <p14:creationId xmlns:p14="http://schemas.microsoft.com/office/powerpoint/2010/main" val="4124819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10</a:t>
            </a:fld>
            <a:endParaRPr lang="en-US"/>
          </a:p>
        </p:txBody>
      </p:sp>
    </p:spTree>
    <p:extLst>
      <p:ext uri="{BB962C8B-B14F-4D97-AF65-F5344CB8AC3E}">
        <p14:creationId xmlns:p14="http://schemas.microsoft.com/office/powerpoint/2010/main" val="3439009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17:11 </a:t>
            </a:r>
            <a:r>
              <a:rPr lang="en-US" dirty="0"/>
              <a:t>- These were more noble than those in Thessalonica, in that they received the word with all readiness of mind, and searched the scriptures daily, whether those things were so.</a:t>
            </a:r>
          </a:p>
        </p:txBody>
      </p:sp>
      <p:sp>
        <p:nvSpPr>
          <p:cNvPr id="4" name="Slide Number Placeholder 3"/>
          <p:cNvSpPr>
            <a:spLocks noGrp="1"/>
          </p:cNvSpPr>
          <p:nvPr>
            <p:ph type="sldNum" sz="quarter" idx="10"/>
          </p:nvPr>
        </p:nvSpPr>
        <p:spPr/>
        <p:txBody>
          <a:bodyPr/>
          <a:lstStyle/>
          <a:p>
            <a:fld id="{C3F7585D-7FB0-4498-B5B3-52CDCE53DF6E}" type="slidenum">
              <a:rPr lang="en-US" smtClean="0"/>
              <a:t>11</a:t>
            </a:fld>
            <a:endParaRPr lang="en-US"/>
          </a:p>
        </p:txBody>
      </p:sp>
    </p:spTree>
    <p:extLst>
      <p:ext uri="{BB962C8B-B14F-4D97-AF65-F5344CB8AC3E}">
        <p14:creationId xmlns:p14="http://schemas.microsoft.com/office/powerpoint/2010/main" val="2274060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5:26-42 - READ</a:t>
            </a:r>
          </a:p>
          <a:p>
            <a:r>
              <a:rPr lang="en-US" b="1" dirty="0"/>
              <a:t>Jude 3</a:t>
            </a:r>
            <a:r>
              <a:rPr lang="en-US" dirty="0"/>
              <a:t> - Beloved, when I gave all diligence to write unto you of the common salvation, it was needful for me to write unto you, and exhort you that ye should earnestly contend for the faith which was once delivered unto the saints.</a:t>
            </a:r>
          </a:p>
        </p:txBody>
      </p:sp>
      <p:sp>
        <p:nvSpPr>
          <p:cNvPr id="4" name="Slide Number Placeholder 3"/>
          <p:cNvSpPr>
            <a:spLocks noGrp="1"/>
          </p:cNvSpPr>
          <p:nvPr>
            <p:ph type="sldNum" sz="quarter" idx="10"/>
          </p:nvPr>
        </p:nvSpPr>
        <p:spPr/>
        <p:txBody>
          <a:bodyPr/>
          <a:lstStyle/>
          <a:p>
            <a:fld id="{C3F7585D-7FB0-4498-B5B3-52CDCE53DF6E}" type="slidenum">
              <a:rPr lang="en-US" smtClean="0"/>
              <a:t>12</a:t>
            </a:fld>
            <a:endParaRPr lang="en-US"/>
          </a:p>
        </p:txBody>
      </p:sp>
    </p:spTree>
    <p:extLst>
      <p:ext uri="{BB962C8B-B14F-4D97-AF65-F5344CB8AC3E}">
        <p14:creationId xmlns:p14="http://schemas.microsoft.com/office/powerpoint/2010/main" val="3455901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Tim. 4:2 </a:t>
            </a:r>
            <a:r>
              <a:rPr lang="en-US" dirty="0"/>
              <a:t>- Preach the word; be </a:t>
            </a:r>
            <a:r>
              <a:rPr lang="en-US" b="1" dirty="0"/>
              <a:t>instant </a:t>
            </a:r>
            <a:r>
              <a:rPr lang="en-US" dirty="0"/>
              <a:t>in season, out of season; reprove, rebuke, exhort with all longsuffering and doctrine. </a:t>
            </a:r>
          </a:p>
          <a:p>
            <a:r>
              <a:rPr lang="en-US" b="1" dirty="0"/>
              <a:t>Titus 3:1 </a:t>
            </a:r>
            <a:r>
              <a:rPr lang="en-US" dirty="0"/>
              <a:t>- Put them in mind to be subject to principalities and powers, to obey magistrates, to be ready to every good work,</a:t>
            </a:r>
          </a:p>
          <a:p>
            <a:r>
              <a:rPr lang="en-US" b="1" dirty="0"/>
              <a:t>Phil. 4:7 </a:t>
            </a:r>
            <a:r>
              <a:rPr lang="en-US" dirty="0"/>
              <a:t>- And the peace of God, which </a:t>
            </a:r>
            <a:r>
              <a:rPr lang="en-US" dirty="0" err="1"/>
              <a:t>passeth</a:t>
            </a:r>
            <a:r>
              <a:rPr lang="en-US" dirty="0"/>
              <a:t> all understanding, shall keep your hearts and minds through Christ Jesus. </a:t>
            </a:r>
          </a:p>
          <a:p>
            <a:r>
              <a:rPr lang="en-US" b="1" dirty="0"/>
              <a:t>Col. 1:22-23 </a:t>
            </a:r>
            <a:r>
              <a:rPr lang="en-US" dirty="0"/>
              <a:t>- In the body of his flesh through death, to present you holy and unblameable and unreproveable in his sight: 23 </a:t>
            </a:r>
            <a:r>
              <a:rPr lang="en-US" b="1" dirty="0"/>
              <a:t>If ye continue in the faith grounded and settled, and be not moved away from the hope of the gosp</a:t>
            </a:r>
            <a:r>
              <a:rPr lang="en-US" dirty="0"/>
              <a:t>el, which ye have heard, and which was preached to every creature which is under heaven; whereof I Paul am made a minister;</a:t>
            </a:r>
          </a:p>
        </p:txBody>
      </p:sp>
      <p:sp>
        <p:nvSpPr>
          <p:cNvPr id="4" name="Slide Number Placeholder 3"/>
          <p:cNvSpPr>
            <a:spLocks noGrp="1"/>
          </p:cNvSpPr>
          <p:nvPr>
            <p:ph type="sldNum" sz="quarter" idx="10"/>
          </p:nvPr>
        </p:nvSpPr>
        <p:spPr/>
        <p:txBody>
          <a:bodyPr/>
          <a:lstStyle/>
          <a:p>
            <a:fld id="{C3F7585D-7FB0-4498-B5B3-52CDCE53DF6E}" type="slidenum">
              <a:rPr lang="en-US" smtClean="0"/>
              <a:t>13</a:t>
            </a:fld>
            <a:endParaRPr lang="en-US"/>
          </a:p>
        </p:txBody>
      </p:sp>
    </p:spTree>
    <p:extLst>
      <p:ext uri="{BB962C8B-B14F-4D97-AF65-F5344CB8AC3E}">
        <p14:creationId xmlns:p14="http://schemas.microsoft.com/office/powerpoint/2010/main" val="2580620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10:17 </a:t>
            </a:r>
            <a:r>
              <a:rPr lang="en-US" dirty="0"/>
              <a:t>- So then faith cometh by hearing, and hearing by the word of God. </a:t>
            </a:r>
          </a:p>
          <a:p>
            <a:r>
              <a:rPr lang="en-US" b="1" dirty="0"/>
              <a:t>1 Jn. 5:4 </a:t>
            </a:r>
            <a:r>
              <a:rPr lang="en-US" dirty="0"/>
              <a:t>- For whatsoever is born of God </a:t>
            </a:r>
            <a:r>
              <a:rPr lang="en-US" dirty="0" err="1"/>
              <a:t>overcometh</a:t>
            </a:r>
            <a:r>
              <a:rPr lang="en-US" dirty="0"/>
              <a:t> the world: and this is the victory that </a:t>
            </a:r>
            <a:r>
              <a:rPr lang="en-US" dirty="0" err="1"/>
              <a:t>overcometh</a:t>
            </a:r>
            <a:r>
              <a:rPr lang="en-US" dirty="0"/>
              <a:t> the world, even our faith.</a:t>
            </a:r>
          </a:p>
          <a:p>
            <a:r>
              <a:rPr lang="en-US" b="1" dirty="0"/>
              <a:t>Matt. 14:31 </a:t>
            </a:r>
            <a:r>
              <a:rPr lang="en-US" dirty="0"/>
              <a:t>- And immediately Jesus stretched forth his hand, and caught him, and said unto him, O thou of little faith, wherefore didst thou doubt?</a:t>
            </a:r>
          </a:p>
          <a:p>
            <a:r>
              <a:rPr lang="en-US" b="1" dirty="0"/>
              <a:t>Heb. 11:6 </a:t>
            </a:r>
            <a:r>
              <a:rPr lang="en-US" dirty="0"/>
              <a:t>- But without faith it is impossible to please him: for he that cometh to God must believe that he is, and that he is a rewarder of them that diligently seek him. </a:t>
            </a:r>
          </a:p>
        </p:txBody>
      </p:sp>
      <p:sp>
        <p:nvSpPr>
          <p:cNvPr id="4" name="Slide Number Placeholder 3"/>
          <p:cNvSpPr>
            <a:spLocks noGrp="1"/>
          </p:cNvSpPr>
          <p:nvPr>
            <p:ph type="sldNum" sz="quarter" idx="10"/>
          </p:nvPr>
        </p:nvSpPr>
        <p:spPr/>
        <p:txBody>
          <a:bodyPr/>
          <a:lstStyle/>
          <a:p>
            <a:fld id="{C3F7585D-7FB0-4498-B5B3-52CDCE53DF6E}" type="slidenum">
              <a:rPr lang="en-US" smtClean="0"/>
              <a:t>14</a:t>
            </a:fld>
            <a:endParaRPr lang="en-US"/>
          </a:p>
        </p:txBody>
      </p:sp>
    </p:spTree>
    <p:extLst>
      <p:ext uri="{BB962C8B-B14F-4D97-AF65-F5344CB8AC3E}">
        <p14:creationId xmlns:p14="http://schemas.microsoft.com/office/powerpoint/2010/main" val="532181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Gal. 3:26-29 </a:t>
            </a:r>
            <a:r>
              <a:rPr lang="en-US" dirty="0"/>
              <a:t>-  For ye are all the children of God by faith in Christ Jesus. 27 For as many of you as have been baptized into Christ have put on Christ. 28 There is neither Jew nor Greek, there is neither bond nor free, there is neither male nor female: for ye are all one in Christ Jesus. 29 And if ye be Christ's, then are ye Abraham's seed, and heirs according to the promise.</a:t>
            </a:r>
          </a:p>
          <a:p>
            <a:r>
              <a:rPr lang="en-US" b="1" dirty="0"/>
              <a:t>1 Thess. 5:8 </a:t>
            </a:r>
            <a:r>
              <a:rPr lang="en-US" dirty="0"/>
              <a:t>- But let us, who are of the day, be sober, putting on the breastplate of faith and love; and for an helmet, the hope of salvation.</a:t>
            </a:r>
          </a:p>
          <a:p>
            <a:r>
              <a:rPr lang="en-US" b="1" dirty="0"/>
              <a:t>Eph. 4:17-24 - READ</a:t>
            </a:r>
          </a:p>
        </p:txBody>
      </p:sp>
      <p:sp>
        <p:nvSpPr>
          <p:cNvPr id="4" name="Slide Number Placeholder 3"/>
          <p:cNvSpPr>
            <a:spLocks noGrp="1"/>
          </p:cNvSpPr>
          <p:nvPr>
            <p:ph type="sldNum" sz="quarter" idx="10"/>
          </p:nvPr>
        </p:nvSpPr>
        <p:spPr/>
        <p:txBody>
          <a:bodyPr/>
          <a:lstStyle/>
          <a:p>
            <a:fld id="{C3F7585D-7FB0-4498-B5B3-52CDCE53DF6E}" type="slidenum">
              <a:rPr lang="en-US" smtClean="0"/>
              <a:t>15</a:t>
            </a:fld>
            <a:endParaRPr lang="en-US"/>
          </a:p>
        </p:txBody>
      </p:sp>
    </p:spTree>
    <p:extLst>
      <p:ext uri="{BB962C8B-B14F-4D97-AF65-F5344CB8AC3E}">
        <p14:creationId xmlns:p14="http://schemas.microsoft.com/office/powerpoint/2010/main" val="2330019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2 Tim. 3:16-17 </a:t>
            </a:r>
            <a:r>
              <a:rPr lang="en-US" dirty="0"/>
              <a:t>- All scripture is given by inspiration of God, and is profitable for doctrine, for reproof, for correction, for instruction in righteousness: 17 That the man of God may be perfect, </a:t>
            </a:r>
            <a:r>
              <a:rPr lang="en-US" dirty="0" err="1"/>
              <a:t>throughly</a:t>
            </a:r>
            <a:r>
              <a:rPr lang="en-US" dirty="0"/>
              <a:t> furnished unto all good works.</a:t>
            </a:r>
          </a:p>
          <a:p>
            <a:r>
              <a:rPr lang="en-US" b="1" dirty="0"/>
              <a:t>Jn. 17:17 </a:t>
            </a:r>
            <a:r>
              <a:rPr lang="en-US" dirty="0"/>
              <a:t>- Sanctify them through thy truth: thy word is truth.</a:t>
            </a:r>
          </a:p>
          <a:p>
            <a:r>
              <a:rPr lang="en-US" b="1" dirty="0"/>
              <a:t>Eph. 5:26 </a:t>
            </a:r>
            <a:r>
              <a:rPr lang="en-US" dirty="0"/>
              <a:t>- That he might sanctify and cleanse it with the washing of water by the word, </a:t>
            </a:r>
          </a:p>
          <a:p>
            <a:r>
              <a:rPr lang="en-US" b="1" dirty="0"/>
              <a:t>Jn. 15:3 </a:t>
            </a:r>
            <a:r>
              <a:rPr lang="en-US" dirty="0"/>
              <a:t>- Now ye are clean through the word which I have spoken unto you.</a:t>
            </a:r>
          </a:p>
          <a:p>
            <a:r>
              <a:rPr lang="en-US" b="1" dirty="0"/>
              <a:t>1 Pet. 1:22-23 </a:t>
            </a:r>
            <a:r>
              <a:rPr lang="en-US" dirty="0"/>
              <a:t>- Seeing ye have purified your souls in obeying the truth through the Spirit unto unfeigned love of the brethren, see that ye love one another with a pure heart fervently: 23 Being born again, not of corruptible seed, but of incorruptible, by the word of God, which </a:t>
            </a:r>
            <a:r>
              <a:rPr lang="en-US" dirty="0" err="1"/>
              <a:t>liveth</a:t>
            </a:r>
            <a:r>
              <a:rPr lang="en-US" dirty="0"/>
              <a:t> and </a:t>
            </a:r>
            <a:r>
              <a:rPr lang="en-US" dirty="0" err="1"/>
              <a:t>abideth</a:t>
            </a:r>
            <a:r>
              <a:rPr lang="en-US" dirty="0"/>
              <a:t> for ever.</a:t>
            </a:r>
          </a:p>
          <a:p>
            <a:r>
              <a:rPr lang="en-US" b="1" dirty="0"/>
              <a:t>Heb. 4:12 </a:t>
            </a:r>
            <a:r>
              <a:rPr lang="en-US" dirty="0"/>
              <a:t>- For the word of God is quick, and powerful, and sharper than any </a:t>
            </a:r>
            <a:r>
              <a:rPr lang="en-US" dirty="0" err="1"/>
              <a:t>twoedged</a:t>
            </a:r>
            <a:r>
              <a:rPr lang="en-US" dirty="0"/>
              <a:t> sword, piercing even to the dividing asunder of soul and spirit, and of the joints and marrow, and is a discerner of the thoughts and intents of the heart. </a:t>
            </a:r>
          </a:p>
          <a:p>
            <a:r>
              <a:rPr lang="en-US" b="1" dirty="0"/>
              <a:t>1 Thess. 2:13 </a:t>
            </a:r>
            <a:r>
              <a:rPr lang="en-US" dirty="0"/>
              <a:t>- For this cause also thank we God without ceasing, because, when ye received the word of God which ye heard of us, ye received it not as the word of men, but as it is in truth, the word of God, which effectually worketh also in you that believe.</a:t>
            </a:r>
          </a:p>
        </p:txBody>
      </p:sp>
      <p:sp>
        <p:nvSpPr>
          <p:cNvPr id="4" name="Slide Number Placeholder 3"/>
          <p:cNvSpPr>
            <a:spLocks noGrp="1"/>
          </p:cNvSpPr>
          <p:nvPr>
            <p:ph type="sldNum" sz="quarter" idx="10"/>
          </p:nvPr>
        </p:nvSpPr>
        <p:spPr/>
        <p:txBody>
          <a:bodyPr/>
          <a:lstStyle/>
          <a:p>
            <a:fld id="{C3F7585D-7FB0-4498-B5B3-52CDCE53DF6E}" type="slidenum">
              <a:rPr lang="en-US" smtClean="0"/>
              <a:t>16</a:t>
            </a:fld>
            <a:endParaRPr lang="en-US"/>
          </a:p>
        </p:txBody>
      </p:sp>
    </p:spTree>
    <p:extLst>
      <p:ext uri="{BB962C8B-B14F-4D97-AF65-F5344CB8AC3E}">
        <p14:creationId xmlns:p14="http://schemas.microsoft.com/office/powerpoint/2010/main" val="1563427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Pet. 4:7 </a:t>
            </a:r>
            <a:r>
              <a:rPr lang="en-US" dirty="0"/>
              <a:t>- But the end of all things is at hand: be ye therefore sober, and watch unto prayer.</a:t>
            </a:r>
          </a:p>
          <a:p>
            <a:r>
              <a:rPr lang="en-US" b="1" dirty="0"/>
              <a:t>1 Cor. 15:58 </a:t>
            </a:r>
            <a:r>
              <a:rPr lang="en-US" dirty="0"/>
              <a:t>- Therefore, my beloved brethren, be ye </a:t>
            </a:r>
            <a:r>
              <a:rPr lang="en-US" dirty="0" err="1"/>
              <a:t>stedfast</a:t>
            </a:r>
            <a:r>
              <a:rPr lang="en-US" dirty="0"/>
              <a:t>, </a:t>
            </a:r>
            <a:r>
              <a:rPr lang="en-US" dirty="0" err="1"/>
              <a:t>unmoveable</a:t>
            </a:r>
            <a:r>
              <a:rPr lang="en-US" dirty="0"/>
              <a:t>, always abounding in the work of the Lord, forasmuch as ye know that your </a:t>
            </a:r>
            <a:r>
              <a:rPr lang="en-US" dirty="0" err="1"/>
              <a:t>labour</a:t>
            </a:r>
            <a:r>
              <a:rPr lang="en-US" dirty="0"/>
              <a:t> is not in vain in the Lord.</a:t>
            </a:r>
          </a:p>
          <a:p>
            <a:r>
              <a:rPr lang="en-US" b="1" dirty="0"/>
              <a:t>1 Pet. 5:8-9 </a:t>
            </a:r>
            <a:r>
              <a:rPr lang="en-US" dirty="0"/>
              <a:t>-  Be sober, be vigilant; because your adversary the devil, as a roaring lion, walketh about, seeking whom he may devour: 9 Whom resist </a:t>
            </a:r>
            <a:r>
              <a:rPr lang="en-US" dirty="0" err="1"/>
              <a:t>stedfast</a:t>
            </a:r>
            <a:r>
              <a:rPr lang="en-US" dirty="0"/>
              <a:t> in the faith, knowing that the same afflictions are accomplished in your brethren that are in the world</a:t>
            </a:r>
          </a:p>
        </p:txBody>
      </p:sp>
      <p:sp>
        <p:nvSpPr>
          <p:cNvPr id="4" name="Slide Number Placeholder 3"/>
          <p:cNvSpPr>
            <a:spLocks noGrp="1"/>
          </p:cNvSpPr>
          <p:nvPr>
            <p:ph type="sldNum" sz="quarter" idx="10"/>
          </p:nvPr>
        </p:nvSpPr>
        <p:spPr/>
        <p:txBody>
          <a:bodyPr/>
          <a:lstStyle/>
          <a:p>
            <a:fld id="{C3F7585D-7FB0-4498-B5B3-52CDCE53DF6E}" type="slidenum">
              <a:rPr lang="en-US" smtClean="0"/>
              <a:t>17</a:t>
            </a:fld>
            <a:endParaRPr lang="en-US"/>
          </a:p>
        </p:txBody>
      </p:sp>
    </p:spTree>
    <p:extLst>
      <p:ext uri="{BB962C8B-B14F-4D97-AF65-F5344CB8AC3E}">
        <p14:creationId xmlns:p14="http://schemas.microsoft.com/office/powerpoint/2010/main" val="41374550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18</a:t>
            </a:fld>
            <a:endParaRPr lang="en-US"/>
          </a:p>
        </p:txBody>
      </p:sp>
    </p:spTree>
    <p:extLst>
      <p:ext uri="{BB962C8B-B14F-4D97-AF65-F5344CB8AC3E}">
        <p14:creationId xmlns:p14="http://schemas.microsoft.com/office/powerpoint/2010/main" val="1853853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19</a:t>
            </a:fld>
            <a:endParaRPr lang="en-US"/>
          </a:p>
        </p:txBody>
      </p:sp>
    </p:spTree>
    <p:extLst>
      <p:ext uri="{BB962C8B-B14F-4D97-AF65-F5344CB8AC3E}">
        <p14:creationId xmlns:p14="http://schemas.microsoft.com/office/powerpoint/2010/main" val="1202435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2</a:t>
            </a:fld>
            <a:endParaRPr lang="en-US"/>
          </a:p>
        </p:txBody>
      </p:sp>
    </p:spTree>
    <p:extLst>
      <p:ext uri="{BB962C8B-B14F-4D97-AF65-F5344CB8AC3E}">
        <p14:creationId xmlns:p14="http://schemas.microsoft.com/office/powerpoint/2010/main" val="3283341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b="1" dirty="0"/>
              <a:t>Acts 2:37 </a:t>
            </a:r>
            <a:r>
              <a:rPr lang="en-US" altLang="en-US" sz="1100" dirty="0"/>
              <a:t>- Now when they heard this, they were pricked in their heart (cut to the heart), and said unto Peter and to the rest of the apostles, </a:t>
            </a:r>
            <a:r>
              <a:rPr lang="en-US" altLang="en-US" sz="1100" b="1" dirty="0"/>
              <a:t>Men and brethren, what shall we do? </a:t>
            </a:r>
          </a:p>
          <a:p>
            <a:r>
              <a:rPr lang="en-US" altLang="en-US" sz="1100" b="1" dirty="0"/>
              <a:t>Rom. 10:17 </a:t>
            </a:r>
            <a:r>
              <a:rPr lang="en-US" altLang="en-US" sz="1100" dirty="0"/>
              <a:t>- So then faith cometh by hearing, and hearing by the word of </a:t>
            </a:r>
            <a:r>
              <a:rPr lang="en-US" altLang="en-US" sz="1100"/>
              <a:t>God.</a:t>
            </a:r>
            <a:endParaRPr lang="en-US" altLang="en-US" sz="1100" dirty="0"/>
          </a:p>
          <a:p>
            <a:r>
              <a:rPr lang="en-US" altLang="en-US" sz="1100" b="1" dirty="0"/>
              <a:t>Rom. 10:10 </a:t>
            </a:r>
            <a:r>
              <a:rPr lang="en-US" altLang="en-US" sz="1100" dirty="0"/>
              <a:t>- For with the heart man believeth unto righteousness; and with the mouth confession is made unto salvation.</a:t>
            </a:r>
          </a:p>
          <a:p>
            <a:r>
              <a:rPr lang="en-US" altLang="en-US" sz="1100" b="1" dirty="0"/>
              <a:t>Acts. 17:30-31 </a:t>
            </a:r>
            <a:r>
              <a:rPr lang="en-US" altLang="en-US" sz="1100" dirty="0"/>
              <a:t>- And the times of this ignorance God winked at; but now </a:t>
            </a:r>
            <a:r>
              <a:rPr lang="en-US" altLang="en-US" sz="1100" dirty="0" err="1"/>
              <a:t>commandeth</a:t>
            </a:r>
            <a:r>
              <a:rPr lang="en-US" altLang="en-US" sz="1100"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sz="1100" b="1" dirty="0"/>
              <a:t>Acts 8:37 - </a:t>
            </a:r>
            <a:r>
              <a:rPr lang="en-US" altLang="en-US" sz="1100" dirty="0"/>
              <a:t>And Philip said, If thou </a:t>
            </a:r>
            <a:r>
              <a:rPr lang="en-US" altLang="en-US" sz="1100" dirty="0" err="1"/>
              <a:t>believest</a:t>
            </a:r>
            <a:r>
              <a:rPr lang="en-US" altLang="en-US" sz="1100" dirty="0"/>
              <a:t> with all thine heart, thou mayest. And he answered and said, I believe that Jesus Christ is the Son of God. </a:t>
            </a:r>
          </a:p>
          <a:p>
            <a:r>
              <a:rPr lang="en-US" altLang="en-US" sz="1100" b="1" dirty="0"/>
              <a:t>Acts. 2:38 </a:t>
            </a:r>
            <a:r>
              <a:rPr lang="en-US" altLang="en-US" sz="1100" dirty="0"/>
              <a:t>- Then Peter said unto them, Repent, and be baptized every one of you in the name of Jesus Christ for the remission of sins, and ye shall receive the gift of the Holy Ghost.</a:t>
            </a:r>
          </a:p>
          <a:p>
            <a:r>
              <a:rPr lang="en-US" altLang="en-US" sz="1100" b="1" dirty="0"/>
              <a:t>Acts 8:22 </a:t>
            </a:r>
            <a:r>
              <a:rPr lang="en-US" altLang="en-US" sz="1100" dirty="0"/>
              <a:t>- Repent therefore of this thy wickedness, and pray God, if perhaps the thought of thine heart may be forgiven thee. </a:t>
            </a:r>
          </a:p>
          <a:p>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a:p>
            <a:r>
              <a:rPr lang="en-US" altLang="en-US" sz="1100" b="1" dirty="0"/>
              <a:t>Jas. 1:12 </a:t>
            </a:r>
            <a:r>
              <a:rPr lang="en-US" altLang="en-US" sz="1100" dirty="0"/>
              <a:t>- Blessed is the man that </a:t>
            </a:r>
            <a:r>
              <a:rPr lang="en-US" altLang="en-US" sz="1100" dirty="0" err="1"/>
              <a:t>endureth</a:t>
            </a:r>
            <a:r>
              <a:rPr lang="en-US" altLang="en-US" sz="1100" dirty="0"/>
              <a:t> temptation: for when he is tried, he shall receive the crown of life, which the Lord hath promised to them that love him.</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57066" indent="-291179">
              <a:defRPr>
                <a:solidFill>
                  <a:schemeClr val="tx1"/>
                </a:solidFill>
                <a:latin typeface="Lucida Sans Unicode" pitchFamily="34" charset="0"/>
              </a:defRPr>
            </a:lvl2pPr>
            <a:lvl3pPr marL="1164717" indent="-232943">
              <a:defRPr>
                <a:solidFill>
                  <a:schemeClr val="tx1"/>
                </a:solidFill>
                <a:latin typeface="Lucida Sans Unicode" pitchFamily="34" charset="0"/>
              </a:defRPr>
            </a:lvl3pPr>
            <a:lvl4pPr marL="1630604" indent="-232943">
              <a:defRPr>
                <a:solidFill>
                  <a:schemeClr val="tx1"/>
                </a:solidFill>
                <a:latin typeface="Lucida Sans Unicode" pitchFamily="34" charset="0"/>
              </a:defRPr>
            </a:lvl4pPr>
            <a:lvl5pPr marL="2096491" indent="-232943">
              <a:defRPr>
                <a:solidFill>
                  <a:schemeClr val="tx1"/>
                </a:solidFill>
                <a:latin typeface="Lucida Sans Unicode" pitchFamily="34" charset="0"/>
              </a:defRPr>
            </a:lvl5pPr>
            <a:lvl6pPr marL="2562377" indent="-232943" eaLnBrk="0" fontAlgn="base" hangingPunct="0">
              <a:spcBef>
                <a:spcPct val="0"/>
              </a:spcBef>
              <a:spcAft>
                <a:spcPct val="0"/>
              </a:spcAft>
              <a:defRPr>
                <a:solidFill>
                  <a:schemeClr val="tx1"/>
                </a:solidFill>
                <a:latin typeface="Lucida Sans Unicode" pitchFamily="34" charset="0"/>
              </a:defRPr>
            </a:lvl6pPr>
            <a:lvl7pPr marL="3028264" indent="-232943" eaLnBrk="0" fontAlgn="base" hangingPunct="0">
              <a:spcBef>
                <a:spcPct val="0"/>
              </a:spcBef>
              <a:spcAft>
                <a:spcPct val="0"/>
              </a:spcAft>
              <a:defRPr>
                <a:solidFill>
                  <a:schemeClr val="tx1"/>
                </a:solidFill>
                <a:latin typeface="Lucida Sans Unicode" pitchFamily="34" charset="0"/>
              </a:defRPr>
            </a:lvl7pPr>
            <a:lvl8pPr marL="3494151" indent="-232943" eaLnBrk="0" fontAlgn="base" hangingPunct="0">
              <a:spcBef>
                <a:spcPct val="0"/>
              </a:spcBef>
              <a:spcAft>
                <a:spcPct val="0"/>
              </a:spcAft>
              <a:defRPr>
                <a:solidFill>
                  <a:schemeClr val="tx1"/>
                </a:solidFill>
                <a:latin typeface="Lucida Sans Unicode" pitchFamily="34" charset="0"/>
              </a:defRPr>
            </a:lvl8pPr>
            <a:lvl9pPr marL="3960038" indent="-232943"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20</a:t>
            </a:fld>
            <a:endParaRPr lang="en-US" altLang="en-US">
              <a:latin typeface="Calibri" pitchFamily="34" charset="0"/>
            </a:endParaRPr>
          </a:p>
        </p:txBody>
      </p:sp>
    </p:spTree>
    <p:extLst>
      <p:ext uri="{BB962C8B-B14F-4D97-AF65-F5344CB8AC3E}">
        <p14:creationId xmlns:p14="http://schemas.microsoft.com/office/powerpoint/2010/main" val="2942747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3</a:t>
            </a:fld>
            <a:endParaRPr lang="en-US"/>
          </a:p>
        </p:txBody>
      </p:sp>
    </p:spTree>
    <p:extLst>
      <p:ext uri="{BB962C8B-B14F-4D97-AF65-F5344CB8AC3E}">
        <p14:creationId xmlns:p14="http://schemas.microsoft.com/office/powerpoint/2010/main" val="1561916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 2:8 </a:t>
            </a:r>
            <a:r>
              <a:rPr lang="en-US" dirty="0"/>
              <a:t>- Beware lest any man spoil you through philosophy and vain deceit, after the tradition of men, after the rudiments of the world, and not after Christ.</a:t>
            </a:r>
          </a:p>
          <a:p>
            <a:r>
              <a:rPr lang="en-US" b="1" dirty="0"/>
              <a:t>Matt. 12:30 </a:t>
            </a:r>
            <a:r>
              <a:rPr lang="en-US" dirty="0"/>
              <a:t>- He that is not with me is against me; and he that </a:t>
            </a:r>
            <a:r>
              <a:rPr lang="en-US" dirty="0" err="1"/>
              <a:t>gathereth</a:t>
            </a:r>
            <a:r>
              <a:rPr lang="en-US" dirty="0"/>
              <a:t> not with me </a:t>
            </a:r>
            <a:r>
              <a:rPr lang="en-US" dirty="0" err="1"/>
              <a:t>scattereth</a:t>
            </a:r>
            <a:r>
              <a:rPr lang="en-US" dirty="0"/>
              <a:t> abroad. </a:t>
            </a:r>
          </a:p>
          <a:p>
            <a:r>
              <a:rPr lang="en-US" b="1" dirty="0"/>
              <a:t>Gen. 3:15 </a:t>
            </a:r>
            <a:r>
              <a:rPr lang="en-US" dirty="0"/>
              <a:t>- And I will put enmity between thee and the woman, and between thy seed and her seed; it shall bruise thy head, and thou shalt bruise his heel. </a:t>
            </a:r>
          </a:p>
          <a:p>
            <a:r>
              <a:rPr lang="en-US" b="1" dirty="0"/>
              <a:t>Rom. 8:31 </a:t>
            </a:r>
            <a:r>
              <a:rPr lang="en-US" dirty="0"/>
              <a:t>- What shall we then say to these things? If God be for us, who can be against us?</a:t>
            </a:r>
          </a:p>
          <a:p>
            <a:r>
              <a:rPr lang="en-US" b="1" dirty="0"/>
              <a:t>Psa. 56:11 </a:t>
            </a:r>
            <a:r>
              <a:rPr lang="en-US" dirty="0"/>
              <a:t>- In God have I put my trust: I will not be afraid what man can do unto me.</a:t>
            </a:r>
          </a:p>
          <a:p>
            <a:r>
              <a:rPr lang="en-US" b="1" dirty="0"/>
              <a:t>1 Cor. 15:55-58 </a:t>
            </a:r>
            <a:r>
              <a:rPr lang="en-US" dirty="0"/>
              <a:t>-  O death, where is thy sting? O grave, where is thy victory? {grave: or, hell} 56  The sting of death is sin; and the strength of sin is the law. 57 But thanks be to God, which giveth us the victory through our Lord Jesus Christ. 58 Therefore, my beloved brethren, be ye </a:t>
            </a:r>
            <a:r>
              <a:rPr lang="en-US" dirty="0" err="1"/>
              <a:t>stedfast</a:t>
            </a:r>
            <a:r>
              <a:rPr lang="en-US" dirty="0"/>
              <a:t>, </a:t>
            </a:r>
            <a:r>
              <a:rPr lang="en-US" dirty="0" err="1"/>
              <a:t>unmoveable</a:t>
            </a:r>
            <a:r>
              <a:rPr lang="en-US" dirty="0"/>
              <a:t>, always abounding in the work of the Lord, forasmuch as ye know that your </a:t>
            </a:r>
            <a:r>
              <a:rPr lang="en-US" dirty="0" err="1"/>
              <a:t>labour</a:t>
            </a:r>
            <a:r>
              <a:rPr lang="en-US" dirty="0"/>
              <a:t> is not in vain in the Lord.</a:t>
            </a:r>
          </a:p>
          <a:p>
            <a:r>
              <a:rPr lang="en-US" b="1" dirty="0"/>
              <a:t>1 Jn. 4:2-4 </a:t>
            </a:r>
            <a:r>
              <a:rPr lang="en-US" dirty="0"/>
              <a:t>- Hereby know ye the Spirit of God: Every spirit that </a:t>
            </a:r>
            <a:r>
              <a:rPr lang="en-US" dirty="0" err="1"/>
              <a:t>confesseth</a:t>
            </a:r>
            <a:r>
              <a:rPr lang="en-US" dirty="0"/>
              <a:t> that Jesus Christ is come in the flesh is of God: 3 And every spirit that </a:t>
            </a:r>
            <a:r>
              <a:rPr lang="en-US" dirty="0" err="1"/>
              <a:t>confesseth</a:t>
            </a:r>
            <a:r>
              <a:rPr lang="en-US" dirty="0"/>
              <a:t> not that Jesus Christ is come in the flesh is not of God: and this is that spirit of antichrist, whereof ye have heard that it should come; and even now already is it in the world. 4 Ye are of God, little children, and have overcome them: because greater is he that is in you, than he that is in the world.</a:t>
            </a:r>
          </a:p>
        </p:txBody>
      </p:sp>
      <p:sp>
        <p:nvSpPr>
          <p:cNvPr id="4" name="Slide Number Placeholder 3"/>
          <p:cNvSpPr>
            <a:spLocks noGrp="1"/>
          </p:cNvSpPr>
          <p:nvPr>
            <p:ph type="sldNum" sz="quarter" idx="10"/>
          </p:nvPr>
        </p:nvSpPr>
        <p:spPr/>
        <p:txBody>
          <a:bodyPr/>
          <a:lstStyle/>
          <a:p>
            <a:fld id="{C3F7585D-7FB0-4498-B5B3-52CDCE53DF6E}" type="slidenum">
              <a:rPr lang="en-US" smtClean="0"/>
              <a:t>4</a:t>
            </a:fld>
            <a:endParaRPr lang="en-US"/>
          </a:p>
        </p:txBody>
      </p:sp>
    </p:spTree>
    <p:extLst>
      <p:ext uri="{BB962C8B-B14F-4D97-AF65-F5344CB8AC3E}">
        <p14:creationId xmlns:p14="http://schemas.microsoft.com/office/powerpoint/2010/main" val="3537680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6:10 </a:t>
            </a:r>
            <a:r>
              <a:rPr lang="en-US" dirty="0"/>
              <a:t>- Finally, my brethren, be strong in the Lord, and in the power of his might.</a:t>
            </a:r>
          </a:p>
          <a:p>
            <a:r>
              <a:rPr lang="en-US" b="1" dirty="0"/>
              <a:t>Phil 4:13 </a:t>
            </a:r>
            <a:r>
              <a:rPr lang="en-US" dirty="0"/>
              <a:t>- I can do all things through Christ which </a:t>
            </a:r>
            <a:r>
              <a:rPr lang="en-US" dirty="0" err="1"/>
              <a:t>strengtheneth</a:t>
            </a:r>
            <a:r>
              <a:rPr lang="en-US" dirty="0"/>
              <a:t>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Eph. 6:10 </a:t>
            </a:r>
            <a:r>
              <a:rPr lang="en-US" dirty="0"/>
              <a:t>- Finally, my brethren, </a:t>
            </a:r>
            <a:r>
              <a:rPr lang="en-US" b="1" dirty="0"/>
              <a:t>be strong in the Lord, and in the power of his might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Cor. 12:9-10 </a:t>
            </a:r>
            <a:r>
              <a:rPr lang="en-US" dirty="0"/>
              <a:t>- And he said unto me, My grace is sufficient for thee: </a:t>
            </a:r>
            <a:r>
              <a:rPr lang="en-US" b="1" dirty="0"/>
              <a:t>for my strength is made perfect in weakness</a:t>
            </a:r>
            <a:r>
              <a:rPr lang="en-US" dirty="0"/>
              <a:t>. Most gladly therefore will I rather glory in my infirmities, that the power of Christ may rest upon me. 10 Therefore I take pleasure in infirmities, in reproaches, in necessities, in persecutions, in distresses for Christ's sake</a:t>
            </a:r>
            <a:r>
              <a:rPr lang="en-US" b="1" dirty="0"/>
              <a:t>: for when I am weak, then am I strong</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Rom. 1:16 </a:t>
            </a:r>
            <a:r>
              <a:rPr lang="en-US" dirty="0"/>
              <a:t>- For I am not ashamed of the gospel of Christ: for it is the power of God unto salvation to every one that believeth; to the Jew first, and also to the Greek. 17 For therein is the righteousness of God revealed from faith to faith: as it is written, The just shall live by faith.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Eph. 6:11 </a:t>
            </a:r>
            <a:r>
              <a:rPr lang="en-US" dirty="0"/>
              <a:t>- Put on the whole </a:t>
            </a:r>
            <a:r>
              <a:rPr lang="en-US" dirty="0" err="1"/>
              <a:t>armour</a:t>
            </a:r>
            <a:r>
              <a:rPr lang="en-US" dirty="0"/>
              <a:t> of God, </a:t>
            </a:r>
            <a:r>
              <a:rPr lang="en-US" b="1" dirty="0"/>
              <a:t>that ye may be able to stand against the wiles of the devil</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Rom. 13:12 </a:t>
            </a:r>
            <a:r>
              <a:rPr lang="en-US" dirty="0"/>
              <a:t>- The night is far spent, the day is at hand: let us therefore cast off the works of darkness, </a:t>
            </a:r>
            <a:r>
              <a:rPr lang="en-US" b="1" dirty="0"/>
              <a:t>and let us put on the </a:t>
            </a:r>
            <a:r>
              <a:rPr lang="en-US" b="1" dirty="0" err="1"/>
              <a:t>armour</a:t>
            </a:r>
            <a:r>
              <a:rPr lang="en-US" b="1" dirty="0"/>
              <a:t> of light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Eph. 6:12-13 </a:t>
            </a:r>
            <a:r>
              <a:rPr lang="en-US" dirty="0"/>
              <a:t>-  For we wrestle not against flesh and blood</a:t>
            </a:r>
            <a:r>
              <a:rPr lang="en-US" b="1" dirty="0"/>
              <a:t>, but against principalities, against powers, against the rulers of the darkness of this world, against spiritual wickedness in high places.</a:t>
            </a:r>
            <a:r>
              <a:rPr lang="en-US" dirty="0"/>
              <a:t> 13 Wherefore take unto you the whole </a:t>
            </a:r>
            <a:r>
              <a:rPr lang="en-US" dirty="0" err="1"/>
              <a:t>armour</a:t>
            </a:r>
            <a:r>
              <a:rPr lang="en-US" dirty="0"/>
              <a:t> of God, that ye may be able to withstand in the evil day, and having done all, to stand.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Jn. 8:44 </a:t>
            </a:r>
            <a:r>
              <a:rPr lang="en-US" dirty="0"/>
              <a:t>- Ye are of your father the devil, and the lusts of your father ye will do. He was a murderer from the beginning, and abode not in the truth, because there is no truth in him. When he </a:t>
            </a:r>
            <a:r>
              <a:rPr lang="en-US" dirty="0" err="1"/>
              <a:t>speaketh</a:t>
            </a:r>
            <a:r>
              <a:rPr lang="en-US" dirty="0"/>
              <a:t> a lie, he </a:t>
            </a:r>
            <a:r>
              <a:rPr lang="en-US" dirty="0" err="1"/>
              <a:t>speaketh</a:t>
            </a:r>
            <a:r>
              <a:rPr lang="en-US" dirty="0"/>
              <a:t> of his own: for he is a liar, and the father of 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Cor. 2:11 </a:t>
            </a:r>
            <a:r>
              <a:rPr lang="en-US" dirty="0"/>
              <a:t>- Lest Satan should get an advantage of us: for we are not ignorant of his devices</a:t>
            </a:r>
          </a:p>
        </p:txBody>
      </p:sp>
      <p:sp>
        <p:nvSpPr>
          <p:cNvPr id="4" name="Slide Number Placeholder 3"/>
          <p:cNvSpPr>
            <a:spLocks noGrp="1"/>
          </p:cNvSpPr>
          <p:nvPr>
            <p:ph type="sldNum" sz="quarter" idx="10"/>
          </p:nvPr>
        </p:nvSpPr>
        <p:spPr/>
        <p:txBody>
          <a:bodyPr/>
          <a:lstStyle/>
          <a:p>
            <a:fld id="{C3F7585D-7FB0-4498-B5B3-52CDCE53DF6E}" type="slidenum">
              <a:rPr lang="en-US" smtClean="0"/>
              <a:t>5</a:t>
            </a:fld>
            <a:endParaRPr lang="en-US"/>
          </a:p>
        </p:txBody>
      </p:sp>
    </p:spTree>
    <p:extLst>
      <p:ext uri="{BB962C8B-B14F-4D97-AF65-F5344CB8AC3E}">
        <p14:creationId xmlns:p14="http://schemas.microsoft.com/office/powerpoint/2010/main" val="2321573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Pet. 5:8 </a:t>
            </a:r>
            <a:r>
              <a:rPr lang="en-US" dirty="0"/>
              <a:t>-  Be sober, be vigilant; because your adversary the devil, as a roaring lion, walketh about, seeking whom he may devour: </a:t>
            </a:r>
          </a:p>
          <a:p>
            <a:r>
              <a:rPr lang="en-US" b="1" dirty="0"/>
              <a:t>Jn. 10:10 </a:t>
            </a:r>
            <a:r>
              <a:rPr lang="en-US" dirty="0"/>
              <a:t>- The thief cometh not, but for to steal, and to kill, and to destroy: I am come that they might have life, and that they might have it more abundantly.</a:t>
            </a:r>
          </a:p>
          <a:p>
            <a:r>
              <a:rPr lang="en-US" b="1" dirty="0"/>
              <a:t>Matt. 7:15-20 </a:t>
            </a:r>
            <a:r>
              <a:rPr lang="en-US" dirty="0"/>
              <a:t>- Beware of false prophets, which come to you in sheep's clothing, but inwardly they are ravening wolves. 16 Ye shall know them by their fruits. Do men gather grapes of thorns, or figs of thistles? 17 Even so every good tree bringeth forth good fruit; but a corrupt tree bringeth forth evil fruit. 18 A good tree cannot bring forth evil fruit, neither can a corrupt tree bring forth good fruit. 19 Every tree that bringeth not forth good fruit is hewn down, and cast into the fire. 20 Wherefore by their fruits ye shall know them.</a:t>
            </a:r>
          </a:p>
          <a:p>
            <a:r>
              <a:rPr lang="en-US" b="1" dirty="0"/>
              <a:t>2 Cor. 11:13-15 </a:t>
            </a:r>
            <a:r>
              <a:rPr lang="en-US" dirty="0"/>
              <a:t>- For such are false apostles, deceitful workers, transforming themselves into the apostles of Christ. 14 And no marvel; for Satan himself is transformed into an angel of light. 15 Therefore it is no great thing if his ministers also be transformed as the ministers of righteousness; whose end shall be according to their works.</a:t>
            </a:r>
          </a:p>
        </p:txBody>
      </p:sp>
      <p:sp>
        <p:nvSpPr>
          <p:cNvPr id="4" name="Slide Number Placeholder 3"/>
          <p:cNvSpPr>
            <a:spLocks noGrp="1"/>
          </p:cNvSpPr>
          <p:nvPr>
            <p:ph type="sldNum" sz="quarter" idx="10"/>
          </p:nvPr>
        </p:nvSpPr>
        <p:spPr/>
        <p:txBody>
          <a:bodyPr/>
          <a:lstStyle/>
          <a:p>
            <a:fld id="{C3F7585D-7FB0-4498-B5B3-52CDCE53DF6E}" type="slidenum">
              <a:rPr lang="en-US" smtClean="0"/>
              <a:t>6</a:t>
            </a:fld>
            <a:endParaRPr lang="en-US"/>
          </a:p>
        </p:txBody>
      </p:sp>
    </p:spTree>
    <p:extLst>
      <p:ext uri="{BB962C8B-B14F-4D97-AF65-F5344CB8AC3E}">
        <p14:creationId xmlns:p14="http://schemas.microsoft.com/office/powerpoint/2010/main" val="229338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7</a:t>
            </a:fld>
            <a:endParaRPr lang="en-US"/>
          </a:p>
        </p:txBody>
      </p:sp>
    </p:spTree>
    <p:extLst>
      <p:ext uri="{BB962C8B-B14F-4D97-AF65-F5344CB8AC3E}">
        <p14:creationId xmlns:p14="http://schemas.microsoft.com/office/powerpoint/2010/main" val="232074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8</a:t>
            </a:fld>
            <a:endParaRPr lang="en-US"/>
          </a:p>
        </p:txBody>
      </p:sp>
    </p:spTree>
    <p:extLst>
      <p:ext uri="{BB962C8B-B14F-4D97-AF65-F5344CB8AC3E}">
        <p14:creationId xmlns:p14="http://schemas.microsoft.com/office/powerpoint/2010/main" val="734880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7585D-7FB0-4498-B5B3-52CDCE53DF6E}" type="slidenum">
              <a:rPr lang="en-US" smtClean="0"/>
              <a:t>9</a:t>
            </a:fld>
            <a:endParaRPr lang="en-US"/>
          </a:p>
        </p:txBody>
      </p:sp>
    </p:spTree>
    <p:extLst>
      <p:ext uri="{BB962C8B-B14F-4D97-AF65-F5344CB8AC3E}">
        <p14:creationId xmlns:p14="http://schemas.microsoft.com/office/powerpoint/2010/main" val="287995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C371F19-C119-4B83-B92E-184049C15D8D}" type="datetime1">
              <a:rPr lang="en-US" smtClean="0"/>
              <a:t>5/14/2018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A35BB9-7527-46AC-BD32-3B18004FEE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4A504B-F3CE-4FEC-9053-A217EEC97E4A}"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5BB9-7527-46AC-BD32-3B18004FEE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45A634-AEF1-4BC2-AFAC-9A00BC06C650}"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5BB9-7527-46AC-BD32-3B18004FEE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BF5349-ED7B-4DE5-AACA-7A010FBC4E28}"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5BB9-7527-46AC-BD32-3B18004FEE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A418C3-D22F-4B55-9CD0-7109CC4FD09C}"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5BB9-7527-46AC-BD32-3B18004FEE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A04F4D1-CDF3-404E-965E-48DB98F2D4B2}" type="datetime1">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5BB9-7527-46AC-BD32-3B18004FEE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CE020F7-0913-45CA-9CF4-A9461291D990}" type="datetime1">
              <a:rPr lang="en-US" smtClean="0"/>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35BB9-7527-46AC-BD32-3B18004FEE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705280A-2BBF-45A5-8991-FD6B9CC39478}" type="datetime1">
              <a:rPr lang="en-US" smtClean="0"/>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35BB9-7527-46AC-BD32-3B18004FEE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D516B-DAD6-4D2A-B074-EE1DB98F1CCC}" type="datetime1">
              <a:rPr lang="en-US" smtClean="0"/>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35BB9-7527-46AC-BD32-3B18004FEE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E146632-EDA2-409A-8803-A6AAD869EAFC}" type="datetime1">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5BB9-7527-46AC-BD32-3B18004FEE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3CAD97A-3EA8-4DA9-8FD4-34C815B06A68}" type="datetime1">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9A35BB9-7527-46AC-BD32-3B18004FEE0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F7BB84-7B05-4712-9A19-E096C9531FFB}" type="datetime1">
              <a:rPr lang="en-US" smtClean="0"/>
              <a:t>5/14/2018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A35BB9-7527-46AC-BD32-3B18004FEE0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IE5\QUA2HQP6\MP90017886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143000"/>
            <a:ext cx="2426208" cy="3657600"/>
          </a:xfrm>
          <a:prstGeom prst="ellipse">
            <a:avLst/>
          </a:prstGeom>
          <a:ln>
            <a:noFill/>
          </a:ln>
          <a:effectLst>
            <a:softEdge rad="317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81000" y="1447800"/>
            <a:ext cx="8305800" cy="1828800"/>
          </a:xfrm>
        </p:spPr>
        <p:txBody>
          <a:bodyPr/>
          <a:lstStyle/>
          <a:p>
            <a:r>
              <a:rPr lang="en-US" i="1" dirty="0">
                <a:solidFill>
                  <a:schemeClr val="accent2"/>
                </a:solidFill>
              </a:rPr>
              <a:t>“Having Done All, to Stand”</a:t>
            </a:r>
          </a:p>
        </p:txBody>
      </p:sp>
      <p:sp>
        <p:nvSpPr>
          <p:cNvPr id="3" name="Subtitle 2"/>
          <p:cNvSpPr>
            <a:spLocks noGrp="1"/>
          </p:cNvSpPr>
          <p:nvPr>
            <p:ph type="subTitle" idx="1"/>
          </p:nvPr>
        </p:nvSpPr>
        <p:spPr>
          <a:xfrm>
            <a:off x="714756" y="3352800"/>
            <a:ext cx="7854696" cy="1752600"/>
          </a:xfrm>
        </p:spPr>
        <p:txBody>
          <a:bodyPr/>
          <a:lstStyle/>
          <a:p>
            <a:r>
              <a:rPr lang="en-US" dirty="0"/>
              <a:t>Ephesians 6:10-18</a:t>
            </a:r>
          </a:p>
        </p:txBody>
      </p:sp>
    </p:spTree>
    <p:extLst>
      <p:ext uri="{BB962C8B-B14F-4D97-AF65-F5344CB8AC3E}">
        <p14:creationId xmlns:p14="http://schemas.microsoft.com/office/powerpoint/2010/main" val="1332949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par>
                          <p:cTn id="8" fill="hold">
                            <p:stCondLst>
                              <p:cond delay="125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2000"/>
                                        <p:tgtEl>
                                          <p:spTgt spid="1026"/>
                                        </p:tgtEl>
                                      </p:cBhvr>
                                    </p:animEffect>
                                  </p:childTnLst>
                                </p:cTn>
                              </p:par>
                            </p:childTnLst>
                          </p:cTn>
                        </p:par>
                        <p:par>
                          <p:cTn id="12" fill="hold">
                            <p:stCondLst>
                              <p:cond delay="325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9A35BB9-7527-46AC-BD32-3B18004FEE06}" type="slidenum">
              <a:rPr lang="en-US" smtClean="0"/>
              <a:t>10</a:t>
            </a:fld>
            <a:endParaRPr lang="en-US"/>
          </a:p>
        </p:txBody>
      </p:sp>
      <p:pic>
        <p:nvPicPr>
          <p:cNvPr id="7" name="Picture 6" descr="http://www.tmewcf.org/armor_of_g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524000"/>
            <a:ext cx="5334000" cy="40600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602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15" y="685800"/>
            <a:ext cx="8763000" cy="1143000"/>
          </a:xfrm>
        </p:spPr>
        <p:txBody>
          <a:bodyPr>
            <a:normAutofit fontScale="90000"/>
          </a:bodyPr>
          <a:lstStyle/>
          <a:p>
            <a:r>
              <a:rPr lang="en-US" b="1" i="1" dirty="0">
                <a:solidFill>
                  <a:schemeClr val="accent1">
                    <a:lumMod val="75000"/>
                  </a:schemeClr>
                </a:solidFill>
              </a:rPr>
              <a:t>14.</a:t>
            </a:r>
            <a:r>
              <a:rPr lang="en-US" b="1" i="1" dirty="0"/>
              <a:t> “…loins girt about with truth”</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0555" y="2010189"/>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024062"/>
            <a:ext cx="6858000" cy="4389120"/>
          </a:xfrm>
        </p:spPr>
        <p:txBody>
          <a:bodyPr>
            <a:normAutofit fontScale="92500" lnSpcReduction="10000"/>
          </a:bodyPr>
          <a:lstStyle/>
          <a:p>
            <a:r>
              <a:rPr lang="en-US" dirty="0"/>
              <a:t>God supplies the belt &amp; we must strap it on!</a:t>
            </a:r>
          </a:p>
          <a:p>
            <a:pPr lvl="1"/>
            <a:r>
              <a:rPr lang="en-US" dirty="0"/>
              <a:t>We take a </a:t>
            </a:r>
            <a:r>
              <a:rPr lang="en-US" i="1" u="sng" dirty="0"/>
              <a:t>stand</a:t>
            </a:r>
            <a:r>
              <a:rPr lang="en-US" dirty="0"/>
              <a:t> by doing this</a:t>
            </a:r>
          </a:p>
          <a:p>
            <a:pPr marL="393192" lvl="1" indent="0">
              <a:buNone/>
            </a:pPr>
            <a:endParaRPr lang="en-US" sz="1300" dirty="0"/>
          </a:p>
          <a:p>
            <a:r>
              <a:rPr lang="en-US" dirty="0"/>
              <a:t>The girdle (belt) was a center peace of the armor:</a:t>
            </a:r>
          </a:p>
          <a:p>
            <a:pPr lvl="1"/>
            <a:r>
              <a:rPr lang="en-US" dirty="0"/>
              <a:t>Tied the clothing to the soldier’s body</a:t>
            </a:r>
          </a:p>
          <a:p>
            <a:pPr lvl="1"/>
            <a:r>
              <a:rPr lang="en-US" dirty="0"/>
              <a:t>Provided support to the body</a:t>
            </a:r>
          </a:p>
          <a:p>
            <a:pPr lvl="1"/>
            <a:r>
              <a:rPr lang="en-US" dirty="0"/>
              <a:t>Held his sword &amp; added soundness to the uniform</a:t>
            </a:r>
          </a:p>
          <a:p>
            <a:pPr marL="393192" lvl="1" indent="0">
              <a:buNone/>
            </a:pPr>
            <a:endParaRPr lang="en-US" sz="1000" dirty="0"/>
          </a:p>
          <a:p>
            <a:r>
              <a:rPr lang="en-US" dirty="0"/>
              <a:t>Must compare our beliefs &amp; actions with the Truth of the Word of God!</a:t>
            </a:r>
          </a:p>
          <a:p>
            <a:pPr lvl="1"/>
            <a:r>
              <a:rPr lang="en-US" dirty="0"/>
              <a:t>Acts 17:11</a:t>
            </a:r>
          </a:p>
          <a:p>
            <a:r>
              <a:rPr lang="en-US" dirty="0"/>
              <a:t>Wrapped-up on God’s truth!</a:t>
            </a:r>
          </a:p>
        </p:txBody>
      </p:sp>
      <p:cxnSp>
        <p:nvCxnSpPr>
          <p:cNvPr id="8" name="Straight Arrow Connector 7"/>
          <p:cNvCxnSpPr/>
          <p:nvPr/>
        </p:nvCxnSpPr>
        <p:spPr>
          <a:xfrm>
            <a:off x="6720555" y="1828800"/>
            <a:ext cx="1128045" cy="1676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F9A35BB9-7527-46AC-BD32-3B18004FEE06}" type="slidenum">
              <a:rPr lang="en-US" smtClean="0"/>
              <a:t>11</a:t>
            </a:fld>
            <a:endParaRPr lang="en-US"/>
          </a:p>
        </p:txBody>
      </p:sp>
    </p:spTree>
    <p:extLst>
      <p:ext uri="{BB962C8B-B14F-4D97-AF65-F5344CB8AC3E}">
        <p14:creationId xmlns:p14="http://schemas.microsoft.com/office/powerpoint/2010/main" val="6883646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1143000"/>
          </a:xfrm>
        </p:spPr>
        <p:txBody>
          <a:bodyPr>
            <a:normAutofit fontScale="90000"/>
          </a:bodyPr>
          <a:lstStyle/>
          <a:p>
            <a:r>
              <a:rPr lang="en-US" b="1" i="1" dirty="0">
                <a:solidFill>
                  <a:schemeClr val="accent1">
                    <a:lumMod val="75000"/>
                  </a:schemeClr>
                </a:solidFill>
              </a:rPr>
              <a:t>14.</a:t>
            </a:r>
            <a:r>
              <a:rPr lang="en-US" b="1" i="1" dirty="0"/>
              <a:t> </a:t>
            </a:r>
            <a:r>
              <a:rPr lang="en-US" sz="4800" b="1" i="1" dirty="0"/>
              <a:t>“the breastplate of righteousness”</a:t>
            </a:r>
          </a:p>
        </p:txBody>
      </p:sp>
      <p:sp>
        <p:nvSpPr>
          <p:cNvPr id="3" name="Content Placeholder 2"/>
          <p:cNvSpPr>
            <a:spLocks noGrp="1"/>
          </p:cNvSpPr>
          <p:nvPr>
            <p:ph idx="1"/>
          </p:nvPr>
        </p:nvSpPr>
        <p:spPr>
          <a:xfrm>
            <a:off x="457200" y="2024062"/>
            <a:ext cx="6324600" cy="4389120"/>
          </a:xfrm>
        </p:spPr>
        <p:txBody>
          <a:bodyPr>
            <a:normAutofit/>
          </a:bodyPr>
          <a:lstStyle/>
          <a:p>
            <a:r>
              <a:rPr lang="en-US" dirty="0"/>
              <a:t>Protects the body cavity that houses vital organs!</a:t>
            </a:r>
          </a:p>
          <a:p>
            <a:r>
              <a:rPr lang="en-US" dirty="0"/>
              <a:t>Must face the enemy-not turn &amp; run!</a:t>
            </a:r>
          </a:p>
          <a:p>
            <a:pPr lvl="1"/>
            <a:r>
              <a:rPr lang="en-US" dirty="0"/>
              <a:t>Have courage to do what is right, even in the face of criticism</a:t>
            </a:r>
          </a:p>
          <a:p>
            <a:pPr lvl="2"/>
            <a:r>
              <a:rPr lang="en-US" dirty="0"/>
              <a:t>Apostles did this – Acts 5:26-42</a:t>
            </a:r>
          </a:p>
          <a:p>
            <a:pPr marL="393192" lvl="1" indent="0">
              <a:buNone/>
            </a:pPr>
            <a:endParaRPr lang="en-US" sz="1000" dirty="0"/>
          </a:p>
          <a:p>
            <a:r>
              <a:rPr lang="en-US" dirty="0"/>
              <a:t>We must stand up for truth and righteousness &amp; contend for the faith!</a:t>
            </a:r>
          </a:p>
          <a:p>
            <a:pPr lvl="1"/>
            <a:r>
              <a:rPr lang="en-US" dirty="0"/>
              <a:t>Jude 3</a:t>
            </a:r>
          </a:p>
          <a:p>
            <a:pPr lvl="1"/>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0555" y="2010189"/>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6172200" y="1721265"/>
            <a:ext cx="1600200" cy="125053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F9A35BB9-7527-46AC-BD32-3B18004FEE06}" type="slidenum">
              <a:rPr lang="en-US" smtClean="0"/>
              <a:t>12</a:t>
            </a:fld>
            <a:endParaRPr lang="en-US"/>
          </a:p>
        </p:txBody>
      </p:sp>
    </p:spTree>
    <p:extLst>
      <p:ext uri="{BB962C8B-B14F-4D97-AF65-F5344CB8AC3E}">
        <p14:creationId xmlns:p14="http://schemas.microsoft.com/office/powerpoint/2010/main" val="14002321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1143000"/>
          </a:xfrm>
        </p:spPr>
        <p:txBody>
          <a:bodyPr>
            <a:normAutofit fontScale="90000"/>
          </a:bodyPr>
          <a:lstStyle/>
          <a:p>
            <a:r>
              <a:rPr lang="en-US" b="1" i="1" dirty="0">
                <a:solidFill>
                  <a:schemeClr val="accent1">
                    <a:lumMod val="75000"/>
                  </a:schemeClr>
                </a:solidFill>
              </a:rPr>
              <a:t>15.</a:t>
            </a:r>
            <a:r>
              <a:rPr lang="en-US" b="1" i="1" dirty="0"/>
              <a:t> </a:t>
            </a:r>
            <a:r>
              <a:rPr lang="en-US" sz="4800" b="1" i="1" dirty="0"/>
              <a:t>“feet shod with the preparation of 	the gospel of peace”</a:t>
            </a:r>
          </a:p>
        </p:txBody>
      </p:sp>
      <p:sp>
        <p:nvSpPr>
          <p:cNvPr id="3" name="Content Placeholder 2"/>
          <p:cNvSpPr>
            <a:spLocks noGrp="1"/>
          </p:cNvSpPr>
          <p:nvPr>
            <p:ph idx="1"/>
          </p:nvPr>
        </p:nvSpPr>
        <p:spPr>
          <a:xfrm>
            <a:off x="457200" y="2024062"/>
            <a:ext cx="6400800" cy="4389120"/>
          </a:xfrm>
        </p:spPr>
        <p:txBody>
          <a:bodyPr>
            <a:normAutofit fontScale="92500" lnSpcReduction="20000"/>
          </a:bodyPr>
          <a:lstStyle/>
          <a:p>
            <a:r>
              <a:rPr lang="en-US" dirty="0"/>
              <a:t>Soldiers could move quickly with shod feet, as opposed to those without!</a:t>
            </a:r>
          </a:p>
          <a:p>
            <a:pPr lvl="1"/>
            <a:r>
              <a:rPr lang="en-US" dirty="0"/>
              <a:t>Must be ready for battle at a moments notice</a:t>
            </a:r>
          </a:p>
          <a:p>
            <a:pPr lvl="2"/>
            <a:r>
              <a:rPr lang="en-US" dirty="0"/>
              <a:t>2 Timothy 4:2</a:t>
            </a:r>
          </a:p>
          <a:p>
            <a:pPr marL="393192" lvl="1" indent="0">
              <a:buNone/>
            </a:pPr>
            <a:endParaRPr lang="en-US" sz="1100" dirty="0"/>
          </a:p>
          <a:p>
            <a:r>
              <a:rPr lang="en-US" dirty="0"/>
              <a:t>Indicates preparedness! – Titus 3:1</a:t>
            </a:r>
          </a:p>
          <a:p>
            <a:endParaRPr lang="en-US" sz="1100" dirty="0"/>
          </a:p>
          <a:p>
            <a:r>
              <a:rPr lang="en-US" dirty="0"/>
              <a:t>Must be prepared to teach the gospel of peace on behalf of the Prince of Peace!</a:t>
            </a:r>
          </a:p>
          <a:p>
            <a:pPr lvl="1"/>
            <a:r>
              <a:rPr lang="en-US" dirty="0"/>
              <a:t>Philippians 4:7</a:t>
            </a:r>
          </a:p>
          <a:p>
            <a:pPr marL="393192" lvl="1" indent="0">
              <a:buNone/>
            </a:pPr>
            <a:endParaRPr lang="en-US" sz="1100" dirty="0"/>
          </a:p>
          <a:p>
            <a:r>
              <a:rPr lang="en-US" dirty="0"/>
              <a:t>In order to take this stand, we must be grounded &amp; settled in God’s Word!</a:t>
            </a:r>
          </a:p>
          <a:p>
            <a:pPr lvl="1"/>
            <a:r>
              <a:rPr lang="en-US" dirty="0"/>
              <a:t>Colossians 1:23</a:t>
            </a:r>
          </a:p>
          <a:p>
            <a:pPr lvl="1"/>
            <a:endParaRPr lang="en-US" dirty="0"/>
          </a:p>
          <a:p>
            <a:pPr lvl="1"/>
            <a:endParaRPr lang="en-US" dirty="0"/>
          </a:p>
          <a:p>
            <a:pPr marL="393192" lvl="1" indent="0">
              <a:buNone/>
            </a:pPr>
            <a:endParaRPr lang="en-US"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2692" y="2008972"/>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6324600" y="1295400"/>
            <a:ext cx="1219200" cy="373878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F9A35BB9-7527-46AC-BD32-3B18004FEE06}" type="slidenum">
              <a:rPr lang="en-US" smtClean="0"/>
              <a:t>13</a:t>
            </a:fld>
            <a:endParaRPr lang="en-US"/>
          </a:p>
        </p:txBody>
      </p:sp>
    </p:spTree>
    <p:extLst>
      <p:ext uri="{BB962C8B-B14F-4D97-AF65-F5344CB8AC3E}">
        <p14:creationId xmlns:p14="http://schemas.microsoft.com/office/powerpoint/2010/main" val="3061317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1143000"/>
          </a:xfrm>
        </p:spPr>
        <p:txBody>
          <a:bodyPr>
            <a:normAutofit/>
          </a:bodyPr>
          <a:lstStyle/>
          <a:p>
            <a:r>
              <a:rPr lang="en-US" b="1" i="1" dirty="0">
                <a:solidFill>
                  <a:schemeClr val="accent1">
                    <a:lumMod val="75000"/>
                  </a:schemeClr>
                </a:solidFill>
              </a:rPr>
              <a:t>16.</a:t>
            </a:r>
            <a:r>
              <a:rPr lang="en-US" b="1" i="1" dirty="0"/>
              <a:t> </a:t>
            </a:r>
            <a:r>
              <a:rPr lang="en-US" sz="4800" b="1" i="1" dirty="0"/>
              <a:t>“the shield of faith”</a:t>
            </a:r>
          </a:p>
        </p:txBody>
      </p:sp>
      <p:sp>
        <p:nvSpPr>
          <p:cNvPr id="3" name="Content Placeholder 2"/>
          <p:cNvSpPr>
            <a:spLocks noGrp="1"/>
          </p:cNvSpPr>
          <p:nvPr>
            <p:ph idx="1"/>
          </p:nvPr>
        </p:nvSpPr>
        <p:spPr>
          <a:xfrm>
            <a:off x="457200" y="2024062"/>
            <a:ext cx="6324600" cy="4389120"/>
          </a:xfrm>
        </p:spPr>
        <p:txBody>
          <a:bodyPr>
            <a:normAutofit fontScale="92500"/>
          </a:bodyPr>
          <a:lstStyle/>
          <a:p>
            <a:r>
              <a:rPr lang="en-US" dirty="0"/>
              <a:t>The shield was a full body covering!</a:t>
            </a:r>
          </a:p>
          <a:p>
            <a:pPr lvl="1"/>
            <a:r>
              <a:rPr lang="en-US" dirty="0"/>
              <a:t>Used to repel artillery of the enemy</a:t>
            </a:r>
          </a:p>
          <a:p>
            <a:pPr marL="393192" lvl="1" indent="0">
              <a:buNone/>
            </a:pPr>
            <a:endParaRPr lang="en-US" sz="1300" dirty="0"/>
          </a:p>
          <a:p>
            <a:r>
              <a:rPr lang="en-US" dirty="0"/>
              <a:t>Faith is our confidence in God’s Word!</a:t>
            </a:r>
          </a:p>
          <a:p>
            <a:pPr lvl="1"/>
            <a:r>
              <a:rPr lang="en-US" dirty="0"/>
              <a:t>Romans 10:17 </a:t>
            </a:r>
          </a:p>
          <a:p>
            <a:pPr marL="667512" lvl="2" indent="0">
              <a:buNone/>
            </a:pPr>
            <a:endParaRPr lang="en-US" sz="1200" dirty="0"/>
          </a:p>
          <a:p>
            <a:r>
              <a:rPr lang="en-US" dirty="0"/>
              <a:t>Protects us when we are tempted to doubt!</a:t>
            </a:r>
          </a:p>
          <a:p>
            <a:pPr lvl="1"/>
            <a:r>
              <a:rPr lang="en-US" dirty="0"/>
              <a:t>1 John 5:4; Matthew 14:31</a:t>
            </a:r>
          </a:p>
          <a:p>
            <a:pPr marL="393192" lvl="1" indent="0">
              <a:buNone/>
            </a:pPr>
            <a:endParaRPr lang="en-US" sz="1200" dirty="0"/>
          </a:p>
          <a:p>
            <a:r>
              <a:rPr lang="en-US" dirty="0"/>
              <a:t>Must have confidence in God’s Word when under attack!</a:t>
            </a:r>
          </a:p>
          <a:p>
            <a:pPr lvl="1"/>
            <a:r>
              <a:rPr lang="en-US" dirty="0"/>
              <a:t>Hebrews 11:6</a:t>
            </a:r>
          </a:p>
          <a:p>
            <a:pPr lvl="1"/>
            <a:endParaRPr lang="en-US" dirty="0"/>
          </a:p>
          <a:p>
            <a:pPr lvl="1"/>
            <a:endParaRPr lang="en-US" dirty="0"/>
          </a:p>
          <a:p>
            <a:pPr lvl="1"/>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2692" y="1995020"/>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6019800" y="1600200"/>
            <a:ext cx="2057400" cy="2057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F9A35BB9-7527-46AC-BD32-3B18004FEE06}" type="slidenum">
              <a:rPr lang="en-US" smtClean="0"/>
              <a:t>14</a:t>
            </a:fld>
            <a:endParaRPr lang="en-US"/>
          </a:p>
        </p:txBody>
      </p:sp>
    </p:spTree>
    <p:extLst>
      <p:ext uri="{BB962C8B-B14F-4D97-AF65-F5344CB8AC3E}">
        <p14:creationId xmlns:p14="http://schemas.microsoft.com/office/powerpoint/2010/main" val="3976904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1143000"/>
          </a:xfrm>
        </p:spPr>
        <p:txBody>
          <a:bodyPr>
            <a:normAutofit/>
          </a:bodyPr>
          <a:lstStyle/>
          <a:p>
            <a:r>
              <a:rPr lang="en-US" b="1" i="1" dirty="0">
                <a:solidFill>
                  <a:schemeClr val="accent1">
                    <a:lumMod val="75000"/>
                  </a:schemeClr>
                </a:solidFill>
              </a:rPr>
              <a:t>17.</a:t>
            </a:r>
            <a:r>
              <a:rPr lang="en-US" b="1" i="1" dirty="0"/>
              <a:t> </a:t>
            </a:r>
            <a:r>
              <a:rPr lang="en-US" sz="4800" b="1" i="1" dirty="0"/>
              <a:t>“the helmet of salvation”</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0555" y="2010189"/>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04800" y="2024062"/>
            <a:ext cx="6705600" cy="4389120"/>
          </a:xfrm>
        </p:spPr>
        <p:txBody>
          <a:bodyPr>
            <a:normAutofit fontScale="92500"/>
          </a:bodyPr>
          <a:lstStyle/>
          <a:p>
            <a:r>
              <a:rPr lang="en-US" sz="2400" dirty="0"/>
              <a:t>Made of leather or metal with plumage and ornate, decorative engravings!</a:t>
            </a:r>
          </a:p>
          <a:p>
            <a:pPr lvl="1"/>
            <a:r>
              <a:rPr lang="en-US" sz="2200" dirty="0"/>
              <a:t>Offered protection from head blows</a:t>
            </a:r>
          </a:p>
          <a:p>
            <a:pPr marL="393192" lvl="1" indent="0">
              <a:buNone/>
            </a:pPr>
            <a:endParaRPr lang="en-US" sz="1300" dirty="0"/>
          </a:p>
          <a:p>
            <a:r>
              <a:rPr lang="en-US" sz="2400" dirty="0"/>
              <a:t>Must have courage in our salvation made possible by being </a:t>
            </a:r>
            <a:r>
              <a:rPr lang="en-US" sz="2400" b="1" i="1" dirty="0"/>
              <a:t>IN</a:t>
            </a:r>
            <a:r>
              <a:rPr lang="en-US" sz="2400" dirty="0"/>
              <a:t> Christ!</a:t>
            </a:r>
          </a:p>
          <a:p>
            <a:pPr lvl="1"/>
            <a:r>
              <a:rPr lang="en-US" sz="2000" dirty="0"/>
              <a:t>Galatians 3:26-29</a:t>
            </a:r>
            <a:endParaRPr lang="en-US" sz="2200" dirty="0"/>
          </a:p>
          <a:p>
            <a:pPr marL="393192" lvl="1" indent="0">
              <a:buNone/>
            </a:pPr>
            <a:endParaRPr lang="en-US" sz="1200" dirty="0"/>
          </a:p>
          <a:p>
            <a:r>
              <a:rPr lang="en-US" sz="2400" dirty="0"/>
              <a:t>Salvation in Christ provides a helmet of hope!</a:t>
            </a:r>
          </a:p>
          <a:p>
            <a:pPr lvl="1"/>
            <a:r>
              <a:rPr lang="en-US" sz="2200" dirty="0"/>
              <a:t>1 Thessalonians 5:8</a:t>
            </a:r>
          </a:p>
          <a:p>
            <a:pPr marL="393192" lvl="1" indent="0">
              <a:buNone/>
            </a:pPr>
            <a:endParaRPr lang="en-US" sz="1200" dirty="0"/>
          </a:p>
          <a:p>
            <a:r>
              <a:rPr lang="en-US" sz="2400" dirty="0"/>
              <a:t>Prevents our understanding from being darkened!</a:t>
            </a:r>
          </a:p>
          <a:p>
            <a:pPr lvl="1"/>
            <a:r>
              <a:rPr lang="en-US" sz="2200" dirty="0"/>
              <a:t>Ephesians 4:17-24</a:t>
            </a:r>
          </a:p>
          <a:p>
            <a:pPr lvl="1"/>
            <a:endParaRPr lang="en-US" dirty="0"/>
          </a:p>
          <a:p>
            <a:pPr lvl="1"/>
            <a:endParaRPr lang="en-US" dirty="0"/>
          </a:p>
          <a:p>
            <a:pPr lvl="1"/>
            <a:endParaRPr lang="en-US" dirty="0"/>
          </a:p>
        </p:txBody>
      </p:sp>
      <p:cxnSp>
        <p:nvCxnSpPr>
          <p:cNvPr id="5" name="Straight Arrow Connector 4"/>
          <p:cNvCxnSpPr/>
          <p:nvPr/>
        </p:nvCxnSpPr>
        <p:spPr>
          <a:xfrm>
            <a:off x="5638799" y="1752600"/>
            <a:ext cx="1981201"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F9A35BB9-7527-46AC-BD32-3B18004FEE06}" type="slidenum">
              <a:rPr lang="en-US" smtClean="0"/>
              <a:t>15</a:t>
            </a:fld>
            <a:endParaRPr lang="en-US"/>
          </a:p>
        </p:txBody>
      </p:sp>
    </p:spTree>
    <p:extLst>
      <p:ext uri="{BB962C8B-B14F-4D97-AF65-F5344CB8AC3E}">
        <p14:creationId xmlns:p14="http://schemas.microsoft.com/office/powerpoint/2010/main" val="1915458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1143000"/>
          </a:xfrm>
        </p:spPr>
        <p:txBody>
          <a:bodyPr>
            <a:normAutofit fontScale="90000"/>
          </a:bodyPr>
          <a:lstStyle/>
          <a:p>
            <a:r>
              <a:rPr lang="en-US" b="1" i="1" dirty="0">
                <a:solidFill>
                  <a:schemeClr val="accent1">
                    <a:lumMod val="75000"/>
                  </a:schemeClr>
                </a:solidFill>
              </a:rPr>
              <a:t>17.</a:t>
            </a:r>
            <a:r>
              <a:rPr lang="en-US" b="1" i="1" dirty="0"/>
              <a:t> </a:t>
            </a:r>
            <a:r>
              <a:rPr lang="en-US" sz="4800" b="1" i="1" dirty="0"/>
              <a:t>“the sword of the spirit which is 	the word of God”</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0555" y="2010189"/>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04800" y="2024062"/>
            <a:ext cx="7086600" cy="4389120"/>
          </a:xfrm>
        </p:spPr>
        <p:txBody>
          <a:bodyPr>
            <a:normAutofit fontScale="92500" lnSpcReduction="20000"/>
          </a:bodyPr>
          <a:lstStyle/>
          <a:p>
            <a:r>
              <a:rPr lang="en-US" sz="2400" dirty="0"/>
              <a:t>His Revelation, the Scriptures, His word is Truth!</a:t>
            </a:r>
          </a:p>
          <a:p>
            <a:pPr lvl="1"/>
            <a:r>
              <a:rPr lang="en-US" dirty="0"/>
              <a:t>2 Timothy 3:16-17</a:t>
            </a:r>
          </a:p>
          <a:p>
            <a:pPr marL="393192" lvl="1" indent="0">
              <a:buNone/>
            </a:pPr>
            <a:endParaRPr lang="en-US" sz="1000" dirty="0"/>
          </a:p>
          <a:p>
            <a:r>
              <a:rPr lang="en-US" dirty="0"/>
              <a:t>It sanctifies , cleanses and purifies! </a:t>
            </a:r>
          </a:p>
          <a:p>
            <a:pPr lvl="1"/>
            <a:r>
              <a:rPr lang="en-US" dirty="0"/>
              <a:t>John 17:17; Ephesians 5:26; John 15:3; 1 Peter 1:22-23</a:t>
            </a:r>
          </a:p>
          <a:p>
            <a:pPr marL="393192" lvl="1" indent="0">
              <a:buNone/>
            </a:pPr>
            <a:endParaRPr lang="en-US" sz="1000" dirty="0"/>
          </a:p>
          <a:p>
            <a:r>
              <a:rPr lang="en-US" dirty="0"/>
              <a:t>It smites the evil conscience, defeats the self-righteousness and destroys error! – Hebrews 4:12</a:t>
            </a:r>
          </a:p>
          <a:p>
            <a:pPr lvl="1"/>
            <a:r>
              <a:rPr lang="en-US" dirty="0"/>
              <a:t>The only offensive weapon</a:t>
            </a:r>
          </a:p>
          <a:p>
            <a:pPr marL="393192" lvl="1" indent="0">
              <a:buNone/>
            </a:pPr>
            <a:endParaRPr lang="en-US" sz="1000" dirty="0"/>
          </a:p>
          <a:p>
            <a:pPr marL="484632" indent="-457200"/>
            <a:r>
              <a:rPr lang="en-US" dirty="0"/>
              <a:t>The shield of faith, and the sword-the Word, are the principal armor of the soul!</a:t>
            </a:r>
          </a:p>
          <a:p>
            <a:pPr marL="850392" lvl="1" indent="-457200"/>
            <a:r>
              <a:rPr lang="en-US" dirty="0"/>
              <a:t>We cannot depend on the word of men!</a:t>
            </a:r>
          </a:p>
          <a:p>
            <a:pPr marL="1124712" lvl="2" indent="-457200"/>
            <a:r>
              <a:rPr lang="en-US" dirty="0"/>
              <a:t>1 Thessalonians 2:13</a:t>
            </a:r>
          </a:p>
          <a:p>
            <a:pPr marL="393192" lvl="1" indent="0">
              <a:buNone/>
            </a:pPr>
            <a:endParaRPr lang="en-US" dirty="0"/>
          </a:p>
          <a:p>
            <a:pPr lvl="1"/>
            <a:endParaRPr lang="en-US" dirty="0"/>
          </a:p>
          <a:p>
            <a:pPr lvl="1"/>
            <a:endParaRPr lang="en-US" dirty="0"/>
          </a:p>
        </p:txBody>
      </p:sp>
      <p:cxnSp>
        <p:nvCxnSpPr>
          <p:cNvPr id="5" name="Straight Arrow Connector 4"/>
          <p:cNvCxnSpPr/>
          <p:nvPr/>
        </p:nvCxnSpPr>
        <p:spPr>
          <a:xfrm>
            <a:off x="6172200" y="1143000"/>
            <a:ext cx="1345250" cy="277524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F9A35BB9-7527-46AC-BD32-3B18004FEE06}" type="slidenum">
              <a:rPr lang="en-US" smtClean="0"/>
              <a:t>16</a:t>
            </a:fld>
            <a:endParaRPr lang="en-US"/>
          </a:p>
        </p:txBody>
      </p:sp>
    </p:spTree>
    <p:extLst>
      <p:ext uri="{BB962C8B-B14F-4D97-AF65-F5344CB8AC3E}">
        <p14:creationId xmlns:p14="http://schemas.microsoft.com/office/powerpoint/2010/main" val="34380358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10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0555" y="2010189"/>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52400" y="994517"/>
            <a:ext cx="8915400" cy="1143000"/>
          </a:xfrm>
        </p:spPr>
        <p:txBody>
          <a:bodyPr>
            <a:noAutofit/>
          </a:bodyPr>
          <a:lstStyle/>
          <a:p>
            <a:r>
              <a:rPr lang="en-US" sz="3200" b="1" i="1" dirty="0">
                <a:solidFill>
                  <a:schemeClr val="accent1">
                    <a:lumMod val="75000"/>
                  </a:schemeClr>
                </a:solidFill>
              </a:rPr>
              <a:t>18.</a:t>
            </a:r>
            <a:r>
              <a:rPr lang="en-US" sz="3200" b="1" i="1" dirty="0"/>
              <a:t> “</a:t>
            </a:r>
            <a:r>
              <a:rPr lang="en-US" sz="3200" b="1" i="1" dirty="0">
                <a:solidFill>
                  <a:schemeClr val="tx1"/>
                </a:solidFill>
              </a:rPr>
              <a:t>Praying always with all prayer and supplication   </a:t>
            </a:r>
            <a:br>
              <a:rPr lang="en-US" sz="3200" b="1" i="1" dirty="0">
                <a:solidFill>
                  <a:schemeClr val="tx1"/>
                </a:solidFill>
              </a:rPr>
            </a:br>
            <a:r>
              <a:rPr lang="en-US" sz="3200" b="1" i="1" dirty="0">
                <a:solidFill>
                  <a:schemeClr val="tx1"/>
                </a:solidFill>
              </a:rPr>
              <a:t>        in the Spirit, and watching thereunto with all  </a:t>
            </a:r>
            <a:br>
              <a:rPr lang="en-US" sz="3200" b="1" i="1" dirty="0">
                <a:solidFill>
                  <a:schemeClr val="tx1"/>
                </a:solidFill>
              </a:rPr>
            </a:br>
            <a:r>
              <a:rPr lang="en-US" sz="3200" b="1" i="1" dirty="0">
                <a:solidFill>
                  <a:schemeClr val="tx1"/>
                </a:solidFill>
              </a:rPr>
              <a:t>        perseverance and supplication for all saint</a:t>
            </a:r>
            <a:r>
              <a:rPr lang="en-US" sz="3200" b="1" i="1" dirty="0"/>
              <a:t>s”</a:t>
            </a:r>
          </a:p>
        </p:txBody>
      </p:sp>
      <p:sp>
        <p:nvSpPr>
          <p:cNvPr id="3" name="Content Placeholder 2"/>
          <p:cNvSpPr>
            <a:spLocks noGrp="1"/>
          </p:cNvSpPr>
          <p:nvPr>
            <p:ph idx="1"/>
          </p:nvPr>
        </p:nvSpPr>
        <p:spPr>
          <a:xfrm>
            <a:off x="609600" y="2133600"/>
            <a:ext cx="6934200" cy="4191000"/>
          </a:xfrm>
        </p:spPr>
        <p:txBody>
          <a:bodyPr>
            <a:normAutofit fontScale="92500" lnSpcReduction="20000"/>
          </a:bodyPr>
          <a:lstStyle/>
          <a:p>
            <a:pPr lvl="1"/>
            <a:endParaRPr lang="en-US" sz="1000" dirty="0"/>
          </a:p>
          <a:p>
            <a:r>
              <a:rPr lang="en-US" dirty="0"/>
              <a:t>Prayer is not a part of the armor (panoply)!</a:t>
            </a:r>
          </a:p>
          <a:p>
            <a:r>
              <a:rPr lang="en-US" dirty="0"/>
              <a:t>Soldiers must put on the armor with prayers to God in order to succeed in the battle!</a:t>
            </a:r>
          </a:p>
          <a:p>
            <a:pPr lvl="1"/>
            <a:r>
              <a:rPr lang="en-US" b="1" i="1" dirty="0"/>
              <a:t>“With all prayer” </a:t>
            </a:r>
            <a:r>
              <a:rPr lang="en-US" dirty="0"/>
              <a:t>– Recognize the need of God</a:t>
            </a:r>
          </a:p>
          <a:p>
            <a:pPr lvl="1"/>
            <a:r>
              <a:rPr lang="en-US" b="1" i="1" dirty="0"/>
              <a:t>“in the Spirit” – </a:t>
            </a:r>
            <a:r>
              <a:rPr lang="en-US" dirty="0"/>
              <a:t>Intense prayer from the heart</a:t>
            </a:r>
          </a:p>
          <a:p>
            <a:pPr lvl="1"/>
            <a:r>
              <a:rPr lang="en-US" b="1" i="1" dirty="0"/>
              <a:t>“Supplications” </a:t>
            </a:r>
            <a:r>
              <a:rPr lang="en-US" dirty="0"/>
              <a:t>– Fervent, continuing pleadings for the supply of needs</a:t>
            </a:r>
          </a:p>
          <a:p>
            <a:pPr lvl="1"/>
            <a:r>
              <a:rPr lang="en-US" b="1" i="1" dirty="0"/>
              <a:t>“Watching” – </a:t>
            </a:r>
            <a:r>
              <a:rPr lang="en-US" dirty="0"/>
              <a:t>Always on guard, alert – 1 Pet. 4:7</a:t>
            </a:r>
          </a:p>
          <a:p>
            <a:pPr lvl="1"/>
            <a:r>
              <a:rPr lang="en-US" b="1" i="1" dirty="0"/>
              <a:t>“With all perseverance”  - </a:t>
            </a:r>
            <a:r>
              <a:rPr lang="en-US" dirty="0"/>
              <a:t>Steadfastness &amp; persistence – 1 Cor. 15:58</a:t>
            </a:r>
          </a:p>
          <a:p>
            <a:pPr lvl="1"/>
            <a:r>
              <a:rPr lang="en-US" b="1" i="1" dirty="0"/>
              <a:t>“For all saints” – </a:t>
            </a:r>
            <a:r>
              <a:rPr lang="en-US" dirty="0"/>
              <a:t>Mutual prayer for one another</a:t>
            </a:r>
          </a:p>
          <a:p>
            <a:pPr lvl="2"/>
            <a:r>
              <a:rPr lang="en-US" dirty="0"/>
              <a:t>1 Peter 5:8-9</a:t>
            </a:r>
          </a:p>
        </p:txBody>
      </p:sp>
      <p:sp>
        <p:nvSpPr>
          <p:cNvPr id="11" name="Slide Number Placeholder 10"/>
          <p:cNvSpPr>
            <a:spLocks noGrp="1"/>
          </p:cNvSpPr>
          <p:nvPr>
            <p:ph type="sldNum" sz="quarter" idx="12"/>
          </p:nvPr>
        </p:nvSpPr>
        <p:spPr/>
        <p:txBody>
          <a:bodyPr/>
          <a:lstStyle/>
          <a:p>
            <a:fld id="{F9A35BB9-7527-46AC-BD32-3B18004FEE06}" type="slidenum">
              <a:rPr lang="en-US" smtClean="0"/>
              <a:t>17</a:t>
            </a:fld>
            <a:endParaRPr lang="en-US"/>
          </a:p>
        </p:txBody>
      </p:sp>
    </p:spTree>
    <p:extLst>
      <p:ext uri="{BB962C8B-B14F-4D97-AF65-F5344CB8AC3E}">
        <p14:creationId xmlns:p14="http://schemas.microsoft.com/office/powerpoint/2010/main" val="14478790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23900"/>
            <a:ext cx="9067800" cy="1143000"/>
          </a:xfrm>
        </p:spPr>
        <p:txBody>
          <a:bodyPr>
            <a:normAutofit/>
          </a:bodyPr>
          <a:lstStyle/>
          <a:p>
            <a:r>
              <a:rPr lang="en-US" b="1" i="1" dirty="0"/>
              <a:t> </a:t>
            </a:r>
            <a:r>
              <a:rPr lang="en-US" sz="4800" b="1" i="1" dirty="0"/>
              <a:t>“</a:t>
            </a:r>
            <a:r>
              <a:rPr lang="en-US" sz="4400" b="1" i="1" dirty="0"/>
              <a:t>be strong in the power of His might”</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0555" y="2010189"/>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04800" y="2024062"/>
            <a:ext cx="6858000" cy="4389120"/>
          </a:xfrm>
        </p:spPr>
        <p:txBody>
          <a:bodyPr>
            <a:normAutofit lnSpcReduction="10000"/>
          </a:bodyPr>
          <a:lstStyle/>
          <a:p>
            <a:pPr>
              <a:spcAft>
                <a:spcPts val="600"/>
              </a:spcAft>
              <a:buClr>
                <a:srgbClr val="9E5E00"/>
              </a:buClr>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Our strength is found only in the Lord</a:t>
            </a:r>
            <a:endParaRPr lang="en-US" sz="2800" dirty="0">
              <a:solidFill>
                <a:prstClr val="black"/>
              </a:solidFill>
              <a:effectLst>
                <a:outerShdw blurRad="60007" dist="310007" dir="7680000" sy="30000" kx="1300200" algn="ctr" rotWithShape="0">
                  <a:prstClr val="black">
                    <a:alpha val="32000"/>
                  </a:prstClr>
                </a:outerShdw>
              </a:effectLst>
              <a:latin typeface="Book Antiqua" pitchFamily="18" charset="0"/>
            </a:endParaRPr>
          </a:p>
          <a:p>
            <a:pPr>
              <a:spcAft>
                <a:spcPts val="600"/>
              </a:spcAft>
              <a:buClr>
                <a:srgbClr val="9E5E00"/>
              </a:buClr>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The Lord provides us with what we need to stand</a:t>
            </a:r>
            <a:endParaRPr lang="en-US" sz="2800" dirty="0">
              <a:solidFill>
                <a:prstClr val="black"/>
              </a:solidFill>
              <a:effectLst>
                <a:outerShdw blurRad="60007" dist="310007" dir="7680000" sy="30000" kx="1300200" algn="ctr" rotWithShape="0">
                  <a:prstClr val="black">
                    <a:alpha val="32000"/>
                  </a:prstClr>
                </a:outerShdw>
              </a:effectLst>
              <a:latin typeface="Book Antiqua" pitchFamily="18" charset="0"/>
            </a:endParaRPr>
          </a:p>
          <a:p>
            <a:pPr>
              <a:spcAft>
                <a:spcPts val="600"/>
              </a:spcAft>
              <a:buClr>
                <a:srgbClr val="9E5E00"/>
              </a:buClr>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We must put on the whole armor of God if we are going to be able to stand</a:t>
            </a:r>
            <a:endParaRPr lang="en-US" sz="2800" dirty="0">
              <a:solidFill>
                <a:prstClr val="black"/>
              </a:solidFill>
              <a:effectLst>
                <a:outerShdw blurRad="60007" dist="310007" dir="7680000" sy="30000" kx="1300200" algn="ctr" rotWithShape="0">
                  <a:prstClr val="black">
                    <a:alpha val="32000"/>
                  </a:prstClr>
                </a:outerShdw>
              </a:effectLst>
              <a:latin typeface="Book Antiqua" pitchFamily="18" charset="0"/>
            </a:endParaRPr>
          </a:p>
          <a:p>
            <a:pPr>
              <a:spcAft>
                <a:spcPts val="600"/>
              </a:spcAft>
              <a:buClr>
                <a:srgbClr val="9E5E00"/>
              </a:buClr>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We face an enemy that we cannot defeat with our own power </a:t>
            </a:r>
          </a:p>
          <a:p>
            <a:pPr>
              <a:spcAft>
                <a:spcPts val="600"/>
              </a:spcAft>
              <a:buClr>
                <a:srgbClr val="9E5E00"/>
              </a:buClr>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We need to understand the desperation of our warfare</a:t>
            </a:r>
            <a:endParaRPr lang="en-US" sz="2800" dirty="0">
              <a:solidFill>
                <a:prstClr val="black"/>
              </a:solidFill>
              <a:effectLst>
                <a:outerShdw blurRad="60007" dist="310007" dir="7680000" sy="30000" kx="1300200" algn="ctr" rotWithShape="0">
                  <a:prstClr val="black">
                    <a:alpha val="32000"/>
                  </a:prstClr>
                </a:outerShdw>
              </a:effectLst>
              <a:latin typeface="Book Antiqua" pitchFamily="18" charset="0"/>
            </a:endParaRPr>
          </a:p>
          <a:p>
            <a:endParaRPr lang="en-US" dirty="0"/>
          </a:p>
          <a:p>
            <a:pPr lvl="1"/>
            <a:endParaRPr lang="en-US" dirty="0"/>
          </a:p>
        </p:txBody>
      </p:sp>
      <p:sp>
        <p:nvSpPr>
          <p:cNvPr id="6" name="Slide Number Placeholder 5"/>
          <p:cNvSpPr>
            <a:spLocks noGrp="1"/>
          </p:cNvSpPr>
          <p:nvPr>
            <p:ph type="sldNum" sz="quarter" idx="12"/>
          </p:nvPr>
        </p:nvSpPr>
        <p:spPr/>
        <p:txBody>
          <a:bodyPr/>
          <a:lstStyle/>
          <a:p>
            <a:fld id="{F9A35BB9-7527-46AC-BD32-3B18004FEE06}" type="slidenum">
              <a:rPr lang="en-US" smtClean="0"/>
              <a:t>18</a:t>
            </a:fld>
            <a:endParaRPr lang="en-US"/>
          </a:p>
        </p:txBody>
      </p:sp>
    </p:spTree>
    <p:extLst>
      <p:ext uri="{BB962C8B-B14F-4D97-AF65-F5344CB8AC3E}">
        <p14:creationId xmlns:p14="http://schemas.microsoft.com/office/powerpoint/2010/main" val="10909936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781516" cy="876300"/>
          </a:xfrm>
        </p:spPr>
        <p:txBody>
          <a:bodyPr>
            <a:normAutofit/>
          </a:bodyPr>
          <a:lstStyle/>
          <a:p>
            <a:r>
              <a:rPr lang="en-US" b="1" i="1" dirty="0"/>
              <a:t> </a:t>
            </a:r>
            <a:r>
              <a:rPr lang="en-US" b="1" dirty="0"/>
              <a:t>Ephesians 6:13</a:t>
            </a:r>
            <a:endParaRPr lang="en-US" sz="4400" b="1"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209800"/>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Content Placeholder 4"/>
          <p:cNvPicPr>
            <a:picLocks noGrp="1" noChangeAspect="1" noChangeArrowheads="1"/>
          </p:cNvPicPr>
          <p:nvPr>
            <p:ph idx="1"/>
          </p:nvPr>
        </p:nvPicPr>
        <p:blipFill>
          <a:blip r:embed="rId4"/>
          <a:srcRect/>
          <a:stretch>
            <a:fillRect/>
          </a:stretch>
        </p:blipFill>
        <p:spPr bwMode="auto">
          <a:xfrm>
            <a:off x="1074749" y="1784204"/>
            <a:ext cx="6338015" cy="4763440"/>
          </a:xfrm>
          <a:prstGeom prst="rect">
            <a:avLst/>
          </a:prstGeom>
          <a:noFill/>
          <a:ln w="9525">
            <a:noFill/>
            <a:miter lim="800000"/>
            <a:headEnd/>
            <a:tailEnd/>
          </a:ln>
          <a:effectLst/>
        </p:spPr>
      </p:pic>
      <p:sp>
        <p:nvSpPr>
          <p:cNvPr id="6" name="Rectangle 5"/>
          <p:cNvSpPr/>
          <p:nvPr/>
        </p:nvSpPr>
        <p:spPr>
          <a:xfrm>
            <a:off x="1905000" y="2133599"/>
            <a:ext cx="4800600" cy="3046988"/>
          </a:xfrm>
          <a:prstGeom prst="rect">
            <a:avLst/>
          </a:prstGeom>
        </p:spPr>
        <p:txBody>
          <a:bodyPr wrap="square">
            <a:spAutoFit/>
          </a:bodyPr>
          <a:lstStyle/>
          <a:p>
            <a:r>
              <a:rPr lang="en-US" sz="3200" b="1" i="1" dirty="0"/>
              <a:t>“Wherefore take unto you the </a:t>
            </a:r>
            <a:r>
              <a:rPr lang="en-US" sz="3200" b="1" i="1" dirty="0">
                <a:solidFill>
                  <a:srgbClr val="FF0000"/>
                </a:solidFill>
              </a:rPr>
              <a:t>whole</a:t>
            </a:r>
            <a:r>
              <a:rPr lang="en-US" sz="3200" b="1" i="1" dirty="0"/>
              <a:t> </a:t>
            </a:r>
            <a:r>
              <a:rPr lang="en-US" sz="3200" b="1" i="1" dirty="0" err="1"/>
              <a:t>armour</a:t>
            </a:r>
            <a:r>
              <a:rPr lang="en-US" sz="3200" b="1" i="1" dirty="0"/>
              <a:t> of God, that ye may be able to withstand in the evil day, and </a:t>
            </a:r>
            <a:r>
              <a:rPr lang="en-US" sz="3200" b="1" i="1" dirty="0">
                <a:solidFill>
                  <a:srgbClr val="FF0000"/>
                </a:solidFill>
              </a:rPr>
              <a:t>having done all, to stand”</a:t>
            </a:r>
            <a:endParaRPr lang="en-US" sz="3200" i="1" dirty="0">
              <a:solidFill>
                <a:srgbClr val="FF0000"/>
              </a:solidFill>
            </a:endParaRPr>
          </a:p>
        </p:txBody>
      </p:sp>
      <p:sp>
        <p:nvSpPr>
          <p:cNvPr id="7" name="Slide Number Placeholder 6"/>
          <p:cNvSpPr>
            <a:spLocks noGrp="1"/>
          </p:cNvSpPr>
          <p:nvPr>
            <p:ph type="sldNum" sz="quarter" idx="12"/>
          </p:nvPr>
        </p:nvSpPr>
        <p:spPr/>
        <p:txBody>
          <a:bodyPr/>
          <a:lstStyle/>
          <a:p>
            <a:fld id="{F9A35BB9-7527-46AC-BD32-3B18004FEE06}" type="slidenum">
              <a:rPr lang="en-US" smtClean="0"/>
              <a:t>19</a:t>
            </a:fld>
            <a:endParaRPr lang="en-US"/>
          </a:p>
        </p:txBody>
      </p:sp>
    </p:spTree>
    <p:extLst>
      <p:ext uri="{BB962C8B-B14F-4D97-AF65-F5344CB8AC3E}">
        <p14:creationId xmlns:p14="http://schemas.microsoft.com/office/powerpoint/2010/main" val="919678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1" y="5765979"/>
            <a:ext cx="3962400" cy="369332"/>
          </a:xfrm>
          <a:prstGeom prst="rect">
            <a:avLst/>
          </a:prstGeom>
          <a:solidFill>
            <a:schemeClr val="accent2">
              <a:lumMod val="60000"/>
              <a:lumOff val="40000"/>
            </a:schemeClr>
          </a:solidFill>
        </p:spPr>
        <p:txBody>
          <a:bodyPr wrap="square" rtlCol="0">
            <a:spAutoFit/>
          </a:bodyPr>
          <a:lstStyle/>
          <a:p>
            <a:endParaRPr lang="en-US" dirty="0"/>
          </a:p>
        </p:txBody>
      </p:sp>
      <p:sp>
        <p:nvSpPr>
          <p:cNvPr id="3" name="Title 2"/>
          <p:cNvSpPr>
            <a:spLocks noGrp="1"/>
          </p:cNvSpPr>
          <p:nvPr>
            <p:ph type="title"/>
          </p:nvPr>
        </p:nvSpPr>
        <p:spPr/>
        <p:txBody>
          <a:bodyPr/>
          <a:lstStyle/>
          <a:p>
            <a:r>
              <a:rPr lang="en-US" b="1" dirty="0"/>
              <a:t>Ephesians 6:10-13</a:t>
            </a:r>
          </a:p>
        </p:txBody>
      </p:sp>
      <p:sp>
        <p:nvSpPr>
          <p:cNvPr id="2" name="Content Placeholder 1"/>
          <p:cNvSpPr>
            <a:spLocks noGrp="1"/>
          </p:cNvSpPr>
          <p:nvPr>
            <p:ph idx="1"/>
          </p:nvPr>
        </p:nvSpPr>
        <p:spPr>
          <a:xfrm>
            <a:off x="381000" y="1926376"/>
            <a:ext cx="8229600" cy="4389120"/>
          </a:xfrm>
        </p:spPr>
        <p:txBody>
          <a:bodyPr>
            <a:normAutofit lnSpcReduction="10000"/>
          </a:bodyPr>
          <a:lstStyle/>
          <a:p>
            <a:r>
              <a:rPr lang="en-US" b="1" i="1" dirty="0">
                <a:solidFill>
                  <a:schemeClr val="accent1">
                    <a:lumMod val="75000"/>
                  </a:schemeClr>
                </a:solidFill>
              </a:rPr>
              <a:t>10</a:t>
            </a:r>
            <a:r>
              <a:rPr lang="en-US" b="1" i="1" dirty="0"/>
              <a:t> Finally, my brethren, be </a:t>
            </a:r>
            <a:r>
              <a:rPr lang="en-US" b="1" i="1" dirty="0">
                <a:solidFill>
                  <a:srgbClr val="FF0000"/>
                </a:solidFill>
              </a:rPr>
              <a:t>strong in the Lord</a:t>
            </a:r>
            <a:r>
              <a:rPr lang="en-US" b="1" i="1" dirty="0"/>
              <a:t>, and in the power of his might.</a:t>
            </a:r>
          </a:p>
          <a:p>
            <a:r>
              <a:rPr lang="en-US" b="1" i="1" dirty="0"/>
              <a:t> </a:t>
            </a:r>
            <a:r>
              <a:rPr lang="en-US" b="1" i="1" dirty="0">
                <a:solidFill>
                  <a:schemeClr val="accent1">
                    <a:lumMod val="75000"/>
                  </a:schemeClr>
                </a:solidFill>
              </a:rPr>
              <a:t>11</a:t>
            </a:r>
            <a:r>
              <a:rPr lang="en-US" b="1" i="1" dirty="0"/>
              <a:t> Put on </a:t>
            </a:r>
            <a:r>
              <a:rPr lang="en-US" b="1" i="1" dirty="0">
                <a:solidFill>
                  <a:srgbClr val="FF0000"/>
                </a:solidFill>
              </a:rPr>
              <a:t>the whole </a:t>
            </a:r>
            <a:r>
              <a:rPr lang="en-US" b="1" i="1" dirty="0" err="1">
                <a:solidFill>
                  <a:srgbClr val="FF0000"/>
                </a:solidFill>
              </a:rPr>
              <a:t>armour</a:t>
            </a:r>
            <a:r>
              <a:rPr lang="en-US" b="1" i="1" dirty="0">
                <a:solidFill>
                  <a:srgbClr val="FF0000"/>
                </a:solidFill>
              </a:rPr>
              <a:t> of God</a:t>
            </a:r>
            <a:r>
              <a:rPr lang="en-US" b="1" i="1" dirty="0"/>
              <a:t>, that ye may be able to </a:t>
            </a:r>
            <a:r>
              <a:rPr lang="en-US" b="1" i="1" dirty="0">
                <a:solidFill>
                  <a:srgbClr val="FF0000"/>
                </a:solidFill>
              </a:rPr>
              <a:t>stand </a:t>
            </a:r>
            <a:r>
              <a:rPr lang="en-US" b="1" i="1" dirty="0"/>
              <a:t>against the wiles of the devil.</a:t>
            </a:r>
          </a:p>
          <a:p>
            <a:r>
              <a:rPr lang="en-US" b="1" i="1" dirty="0"/>
              <a:t> </a:t>
            </a:r>
            <a:r>
              <a:rPr lang="en-US" b="1" i="1" dirty="0">
                <a:solidFill>
                  <a:schemeClr val="accent1">
                    <a:lumMod val="75000"/>
                  </a:schemeClr>
                </a:solidFill>
              </a:rPr>
              <a:t>12</a:t>
            </a:r>
            <a:r>
              <a:rPr lang="en-US" b="1" i="1" dirty="0"/>
              <a:t> For we wrestle not against flesh and blood, but against principalities, against powers, against the rulers of the darkness of this world, against spiritual wickedness in high places.</a:t>
            </a:r>
          </a:p>
          <a:p>
            <a:r>
              <a:rPr lang="en-US" b="1" i="1" dirty="0"/>
              <a:t> </a:t>
            </a:r>
            <a:r>
              <a:rPr lang="en-US" b="1" i="1" dirty="0">
                <a:solidFill>
                  <a:schemeClr val="accent1">
                    <a:lumMod val="75000"/>
                  </a:schemeClr>
                </a:solidFill>
              </a:rPr>
              <a:t>13</a:t>
            </a:r>
            <a:r>
              <a:rPr lang="en-US" b="1" i="1" dirty="0"/>
              <a:t> Wherefore take unto you the whole </a:t>
            </a:r>
            <a:r>
              <a:rPr lang="en-US" b="1" i="1" dirty="0" err="1"/>
              <a:t>armour</a:t>
            </a:r>
            <a:r>
              <a:rPr lang="en-US" b="1" i="1" dirty="0"/>
              <a:t> of God, that ye may be able to </a:t>
            </a:r>
            <a:r>
              <a:rPr lang="en-US" b="1" i="1" dirty="0">
                <a:solidFill>
                  <a:srgbClr val="FF0000"/>
                </a:solidFill>
              </a:rPr>
              <a:t>withstand</a:t>
            </a:r>
            <a:r>
              <a:rPr lang="en-US" b="1" i="1" dirty="0"/>
              <a:t> in the evil day, and having done all, </a:t>
            </a:r>
            <a:r>
              <a:rPr lang="en-US" b="1" i="1" dirty="0">
                <a:solidFill>
                  <a:srgbClr val="FF0000"/>
                </a:solidFill>
              </a:rPr>
              <a:t>to stand</a:t>
            </a:r>
            <a:r>
              <a:rPr lang="en-US" b="1" i="1" dirty="0"/>
              <a:t>. </a:t>
            </a:r>
          </a:p>
        </p:txBody>
      </p:sp>
      <p:cxnSp>
        <p:nvCxnSpPr>
          <p:cNvPr id="6" name="Straight Connector 5"/>
          <p:cNvCxnSpPr/>
          <p:nvPr/>
        </p:nvCxnSpPr>
        <p:spPr>
          <a:xfrm>
            <a:off x="5046785" y="5395245"/>
            <a:ext cx="2743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urved Right Arrow 6"/>
          <p:cNvSpPr/>
          <p:nvPr/>
        </p:nvSpPr>
        <p:spPr>
          <a:xfrm rot="15042127">
            <a:off x="5324820" y="4728047"/>
            <a:ext cx="533400" cy="2594309"/>
          </a:xfrm>
          <a:prstGeom prst="curvedRightArrow">
            <a:avLst>
              <a:gd name="adj1" fmla="val 25000"/>
              <a:gd name="adj2" fmla="val 101064"/>
              <a:gd name="adj3" fmla="val 25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p:cNvSpPr>
            <a:spLocks noGrp="1"/>
          </p:cNvSpPr>
          <p:nvPr>
            <p:ph type="sldNum" sz="quarter" idx="12"/>
          </p:nvPr>
        </p:nvSpPr>
        <p:spPr/>
        <p:txBody>
          <a:bodyPr/>
          <a:lstStyle/>
          <a:p>
            <a:fld id="{F9A35BB9-7527-46AC-BD32-3B18004FEE06}" type="slidenum">
              <a:rPr lang="en-US" smtClean="0"/>
              <a:t>2</a:t>
            </a:fld>
            <a:endParaRPr lang="en-US"/>
          </a:p>
        </p:txBody>
      </p:sp>
    </p:spTree>
    <p:extLst>
      <p:ext uri="{BB962C8B-B14F-4D97-AF65-F5344CB8AC3E}">
        <p14:creationId xmlns:p14="http://schemas.microsoft.com/office/powerpoint/2010/main" val="2916042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defRPr/>
            </a:pPr>
            <a:r>
              <a:rPr lang="en-US" altLang="en-US" sz="3500" b="1" dirty="0">
                <a:latin typeface="Arial" panose="020B0604020202020204" pitchFamily="34" charset="0"/>
                <a:cs typeface="Arial" panose="020B0604020202020204" pitchFamily="34" charset="0"/>
              </a:rPr>
              <a:t>An alien sinner must…</a:t>
            </a:r>
          </a:p>
          <a:p>
            <a:pPr lvl="1">
              <a:spcBef>
                <a:spcPts val="600"/>
              </a:spcBef>
              <a:defRPr/>
            </a:pPr>
            <a:r>
              <a:rPr lang="en-US" altLang="en-US" sz="2600" dirty="0">
                <a:latin typeface="Arial" panose="020B0604020202020204" pitchFamily="34" charset="0"/>
                <a:cs typeface="Arial" panose="020B0604020202020204" pitchFamily="34" charset="0"/>
              </a:rPr>
              <a:t>Hear the Gospel – Romans 10:17</a:t>
            </a:r>
          </a:p>
          <a:p>
            <a:pPr lvl="1">
              <a:spcBef>
                <a:spcPts val="600"/>
              </a:spcBef>
              <a:defRPr/>
            </a:pPr>
            <a:r>
              <a:rPr lang="en-US" altLang="en-US" sz="2600" dirty="0">
                <a:latin typeface="Arial" panose="020B0604020202020204" pitchFamily="34" charset="0"/>
                <a:cs typeface="Arial" panose="020B0604020202020204" pitchFamily="34" charset="0"/>
              </a:rPr>
              <a:t>Believe – Roman 10:10</a:t>
            </a:r>
          </a:p>
          <a:p>
            <a:pPr lvl="1">
              <a:spcBef>
                <a:spcPts val="600"/>
              </a:spcBef>
              <a:defRPr/>
            </a:pPr>
            <a:r>
              <a:rPr lang="en-US" altLang="en-US" sz="2600" dirty="0">
                <a:latin typeface="Arial" panose="020B0604020202020204" pitchFamily="34" charset="0"/>
                <a:cs typeface="Arial" panose="020B0604020202020204" pitchFamily="34" charset="0"/>
              </a:rPr>
              <a:t>Repent – Acts 17:30</a:t>
            </a:r>
          </a:p>
          <a:p>
            <a:pPr lvl="1">
              <a:spcBef>
                <a:spcPts val="600"/>
              </a:spcBef>
              <a:defRPr/>
            </a:pPr>
            <a:r>
              <a:rPr lang="en-US" altLang="en-US" sz="2600" dirty="0">
                <a:latin typeface="Arial" panose="020B0604020202020204" pitchFamily="34" charset="0"/>
                <a:cs typeface="Arial" panose="020B0604020202020204" pitchFamily="34" charset="0"/>
              </a:rPr>
              <a:t>Confess Christ befor</a:t>
            </a:r>
            <a:r>
              <a:rPr lang="en-US" altLang="en-US" dirty="0">
                <a:latin typeface="Arial" panose="020B0604020202020204" pitchFamily="34" charset="0"/>
                <a:cs typeface="Arial" panose="020B0604020202020204" pitchFamily="34" charset="0"/>
              </a:rPr>
              <a:t>e man </a:t>
            </a:r>
            <a:r>
              <a:rPr lang="en-US" altLang="en-US" sz="26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Acts 8:37</a:t>
            </a:r>
            <a:endParaRPr lang="en-US" altLang="en-US" sz="2600" dirty="0">
              <a:latin typeface="Arial" panose="020B0604020202020204" pitchFamily="34" charset="0"/>
              <a:cs typeface="Arial" panose="020B0604020202020204" pitchFamily="34" charset="0"/>
            </a:endParaRPr>
          </a:p>
          <a:p>
            <a:pPr lvl="1">
              <a:spcBef>
                <a:spcPts val="600"/>
              </a:spcBef>
              <a:defRPr/>
            </a:pPr>
            <a:r>
              <a:rPr lang="en-US" altLang="en-US" sz="2600" dirty="0">
                <a:latin typeface="Arial" panose="020B0604020202020204" pitchFamily="34" charset="0"/>
                <a:cs typeface="Arial" panose="020B0604020202020204" pitchFamily="34" charset="0"/>
              </a:rPr>
              <a:t>Be Baptized –  Acts </a:t>
            </a:r>
            <a:r>
              <a:rPr lang="en-US" altLang="en-US" dirty="0">
                <a:latin typeface="Arial" panose="020B0604020202020204" pitchFamily="34" charset="0"/>
                <a:cs typeface="Arial" panose="020B0604020202020204" pitchFamily="34" charset="0"/>
              </a:rPr>
              <a:t>2:38</a:t>
            </a:r>
            <a:endParaRPr lang="en-US" altLang="en-US" sz="2600" dirty="0">
              <a:latin typeface="Arial" panose="020B0604020202020204" pitchFamily="34" charset="0"/>
              <a:cs typeface="Arial" panose="020B0604020202020204" pitchFamily="34" charset="0"/>
            </a:endParaRPr>
          </a:p>
          <a:p>
            <a:pPr>
              <a:spcBef>
                <a:spcPts val="600"/>
              </a:spcBef>
              <a:defRPr/>
            </a:pPr>
            <a:r>
              <a:rPr lang="en-US" altLang="en-US" sz="35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  Acts 8:22</a:t>
            </a:r>
          </a:p>
          <a:p>
            <a:pPr>
              <a:defRPr/>
            </a:pPr>
            <a:r>
              <a:rPr lang="en-US" altLang="en-US" sz="3500" b="1">
                <a:latin typeface="Arial" panose="020B0604020202020204" pitchFamily="34" charset="0"/>
                <a:cs typeface="Arial" panose="020B0604020202020204" pitchFamily="34" charset="0"/>
              </a:rPr>
              <a:t>Endure </a:t>
            </a:r>
            <a:r>
              <a:rPr lang="en-US" altLang="en-US" sz="3500" b="1" i="1">
                <a:latin typeface="Arial" panose="020B0604020202020204" pitchFamily="34" charset="0"/>
                <a:cs typeface="Arial" panose="020B0604020202020204" pitchFamily="34" charset="0"/>
              </a:rPr>
              <a:t>“</a:t>
            </a:r>
            <a:r>
              <a:rPr lang="en-US" altLang="en-US" sz="3500" b="1" i="1" dirty="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unto</a:t>
            </a:r>
            <a:r>
              <a:rPr lang="en-US" altLang="en-US" sz="3500" b="1" i="1" dirty="0">
                <a:latin typeface="Arial" panose="020B0604020202020204" pitchFamily="34" charset="0"/>
                <a:cs typeface="Arial" panose="020B0604020202020204" pitchFamily="34" charset="0"/>
              </a:rPr>
              <a:t> death”</a:t>
            </a:r>
            <a:endParaRPr lang="en-US" altLang="en-US" sz="3500" i="1" dirty="0">
              <a:latin typeface="Arial" panose="020B0604020202020204" pitchFamily="34" charset="0"/>
              <a:cs typeface="Arial" panose="020B0604020202020204" pitchFamily="34" charset="0"/>
            </a:endParaRPr>
          </a:p>
          <a:p>
            <a:pPr lvl="1">
              <a:defRPr/>
            </a:pPr>
            <a:r>
              <a:rPr lang="en-US" altLang="en-US" sz="2600" dirty="0">
                <a:latin typeface="Arial" panose="020B0604020202020204" pitchFamily="34" charset="0"/>
                <a:cs typeface="Arial" panose="020B0604020202020204" pitchFamily="34" charset="0"/>
              </a:rPr>
              <a:t>Revelation 2:10; James 1:12</a:t>
            </a:r>
          </a:p>
        </p:txBody>
      </p:sp>
      <p:sp>
        <p:nvSpPr>
          <p:cNvPr id="17411" name="Title 1"/>
          <p:cNvSpPr>
            <a:spLocks noGrp="1"/>
          </p:cNvSpPr>
          <p:nvPr>
            <p:ph type="title"/>
          </p:nvPr>
        </p:nvSpPr>
        <p:spPr>
          <a:xfrm>
            <a:off x="914400" y="457200"/>
            <a:ext cx="7315200" cy="1143000"/>
          </a:xfrm>
        </p:spPr>
        <p:txBody>
          <a:bodyPr/>
          <a:lstStyle/>
          <a:p>
            <a:pPr algn="ctr"/>
            <a:r>
              <a:rPr lang="en-US" altLang="en-US" sz="4400" b="1" i="1" dirty="0">
                <a:latin typeface="Arial Black" pitchFamily="34" charset="0"/>
              </a:rPr>
              <a:t>“…what </a:t>
            </a:r>
            <a:r>
              <a:rPr lang="en-US" altLang="en-US" sz="4400" b="1" i="1" dirty="0" err="1">
                <a:latin typeface="Arial Black" pitchFamily="34" charset="0"/>
              </a:rPr>
              <a:t>shalI</a:t>
            </a:r>
            <a:r>
              <a:rPr lang="en-US" altLang="en-US" sz="4400" b="1" i="1" dirty="0">
                <a:latin typeface="Arial Black" pitchFamily="34" charset="0"/>
              </a:rPr>
              <a:t> we do?”</a:t>
            </a:r>
            <a:br>
              <a:rPr lang="en-US" altLang="en-US" sz="4400" b="1" dirty="0">
                <a:latin typeface="Arial Black" pitchFamily="34" charset="0"/>
              </a:rPr>
            </a:br>
            <a:r>
              <a:rPr lang="en-US" altLang="en-US" sz="1800" b="1" dirty="0">
                <a:latin typeface="Arial Black" pitchFamily="34" charset="0"/>
              </a:rPr>
              <a:t>Acts 2:37</a:t>
            </a:r>
          </a:p>
        </p:txBody>
      </p:sp>
      <p:sp>
        <p:nvSpPr>
          <p:cNvPr id="5" name="Slide Number Placeholder 4"/>
          <p:cNvSpPr>
            <a:spLocks noGrp="1"/>
          </p:cNvSpPr>
          <p:nvPr>
            <p:ph type="sldNum" sz="quarter" idx="12"/>
          </p:nvPr>
        </p:nvSpPr>
        <p:spPr/>
        <p:txBody>
          <a:bodyPr/>
          <a:lstStyle/>
          <a:p>
            <a:pPr>
              <a:defRPr/>
            </a:pPr>
            <a:fld id="{FCD1D1C7-9B2B-478E-AAF7-82F5934B9FCB}" type="slidenum">
              <a:rPr lang="en-US" smtClean="0"/>
              <a:pPr>
                <a:defRPr/>
              </a:pPr>
              <a:t>20</a:t>
            </a:fld>
            <a:endParaRPr lang="en-US"/>
          </a:p>
        </p:txBody>
      </p:sp>
    </p:spTree>
    <p:extLst>
      <p:ext uri="{BB962C8B-B14F-4D97-AF65-F5344CB8AC3E}">
        <p14:creationId xmlns:p14="http://schemas.microsoft.com/office/powerpoint/2010/main" val="1441162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nodeType="with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childTnLst>
                                </p:cTn>
                              </p:par>
                            </p:childTnLst>
                          </p:cTn>
                        </p:par>
                        <p:par>
                          <p:cTn id="25" fill="hold" nodeType="with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childTnLst>
                                </p:cTn>
                              </p:par>
                            </p:childTnLst>
                          </p:cTn>
                        </p:par>
                        <p:par>
                          <p:cTn id="34" fill="hold" nodeType="withGroup">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6:14-18</a:t>
            </a:r>
          </a:p>
        </p:txBody>
      </p:sp>
      <p:sp>
        <p:nvSpPr>
          <p:cNvPr id="3" name="Content Placeholder 2"/>
          <p:cNvSpPr>
            <a:spLocks noGrp="1"/>
          </p:cNvSpPr>
          <p:nvPr>
            <p:ph idx="1"/>
          </p:nvPr>
        </p:nvSpPr>
        <p:spPr>
          <a:xfrm>
            <a:off x="457200" y="1981200"/>
            <a:ext cx="8229600" cy="4389120"/>
          </a:xfrm>
        </p:spPr>
        <p:txBody>
          <a:bodyPr>
            <a:normAutofit fontScale="92500" lnSpcReduction="10000"/>
          </a:bodyPr>
          <a:lstStyle/>
          <a:p>
            <a:r>
              <a:rPr lang="en-US" b="1" i="1" dirty="0">
                <a:solidFill>
                  <a:schemeClr val="accent1">
                    <a:lumMod val="75000"/>
                  </a:schemeClr>
                </a:solidFill>
              </a:rPr>
              <a:t>14</a:t>
            </a:r>
            <a:r>
              <a:rPr lang="en-US" b="1" i="1" dirty="0"/>
              <a:t> </a:t>
            </a:r>
            <a:r>
              <a:rPr lang="en-US" b="1" i="1" dirty="0">
                <a:solidFill>
                  <a:srgbClr val="FF0000"/>
                </a:solidFill>
              </a:rPr>
              <a:t>Stand </a:t>
            </a:r>
            <a:r>
              <a:rPr lang="en-US" b="1" i="1" dirty="0"/>
              <a:t>therefore, having your loins girt about with </a:t>
            </a:r>
            <a:r>
              <a:rPr lang="en-US" b="1" i="1" dirty="0">
                <a:solidFill>
                  <a:srgbClr val="FF0000"/>
                </a:solidFill>
              </a:rPr>
              <a:t>truth</a:t>
            </a:r>
            <a:r>
              <a:rPr lang="en-US" b="1" i="1" dirty="0"/>
              <a:t>, and having on the </a:t>
            </a:r>
            <a:r>
              <a:rPr lang="en-US" b="1" i="1" dirty="0">
                <a:solidFill>
                  <a:srgbClr val="FF0000"/>
                </a:solidFill>
              </a:rPr>
              <a:t>breastplate of righteousness</a:t>
            </a:r>
            <a:r>
              <a:rPr lang="en-US" b="1" i="1" dirty="0"/>
              <a:t>;</a:t>
            </a:r>
          </a:p>
          <a:p>
            <a:r>
              <a:rPr lang="en-US" b="1" i="1" dirty="0"/>
              <a:t> </a:t>
            </a:r>
            <a:r>
              <a:rPr lang="en-US" b="1" i="1" dirty="0">
                <a:solidFill>
                  <a:schemeClr val="accent1">
                    <a:lumMod val="75000"/>
                  </a:schemeClr>
                </a:solidFill>
              </a:rPr>
              <a:t>15</a:t>
            </a:r>
            <a:r>
              <a:rPr lang="en-US" b="1" i="1" dirty="0"/>
              <a:t> And your feet shod with the preparation of the </a:t>
            </a:r>
            <a:r>
              <a:rPr lang="en-US" b="1" i="1" dirty="0">
                <a:solidFill>
                  <a:srgbClr val="FF0000"/>
                </a:solidFill>
              </a:rPr>
              <a:t>gospel of peace</a:t>
            </a:r>
            <a:r>
              <a:rPr lang="en-US" b="1" i="1" dirty="0"/>
              <a:t>;</a:t>
            </a:r>
          </a:p>
          <a:p>
            <a:r>
              <a:rPr lang="en-US" b="1" i="1" dirty="0"/>
              <a:t> </a:t>
            </a:r>
            <a:r>
              <a:rPr lang="en-US" b="1" i="1" dirty="0">
                <a:solidFill>
                  <a:schemeClr val="accent1">
                    <a:lumMod val="75000"/>
                  </a:schemeClr>
                </a:solidFill>
              </a:rPr>
              <a:t>16</a:t>
            </a:r>
            <a:r>
              <a:rPr lang="en-US" b="1" i="1" dirty="0"/>
              <a:t> Above all, taking the </a:t>
            </a:r>
            <a:r>
              <a:rPr lang="en-US" b="1" i="1" dirty="0">
                <a:solidFill>
                  <a:srgbClr val="FF0000"/>
                </a:solidFill>
              </a:rPr>
              <a:t>shield of faith</a:t>
            </a:r>
            <a:r>
              <a:rPr lang="en-US" b="1" i="1" dirty="0"/>
              <a:t>, wherewith ye shall be able to quench all the fiery darts of the wicked.</a:t>
            </a:r>
          </a:p>
          <a:p>
            <a:r>
              <a:rPr lang="en-US" b="1" i="1" dirty="0"/>
              <a:t> </a:t>
            </a:r>
            <a:r>
              <a:rPr lang="en-US" b="1" i="1" dirty="0">
                <a:solidFill>
                  <a:schemeClr val="accent1">
                    <a:lumMod val="75000"/>
                  </a:schemeClr>
                </a:solidFill>
              </a:rPr>
              <a:t>17</a:t>
            </a:r>
            <a:r>
              <a:rPr lang="en-US" b="1" i="1" dirty="0"/>
              <a:t> And take the </a:t>
            </a:r>
            <a:r>
              <a:rPr lang="en-US" b="1" i="1" dirty="0">
                <a:solidFill>
                  <a:srgbClr val="FF0000"/>
                </a:solidFill>
              </a:rPr>
              <a:t>helmet of salvation</a:t>
            </a:r>
            <a:r>
              <a:rPr lang="en-US" b="1" i="1" dirty="0"/>
              <a:t>, and the </a:t>
            </a:r>
            <a:r>
              <a:rPr lang="en-US" b="1" i="1" dirty="0">
                <a:solidFill>
                  <a:srgbClr val="FF0000"/>
                </a:solidFill>
              </a:rPr>
              <a:t>sword of</a:t>
            </a:r>
            <a:r>
              <a:rPr lang="en-US" b="1" i="1" dirty="0"/>
              <a:t> </a:t>
            </a:r>
            <a:r>
              <a:rPr lang="en-US" b="1" i="1" dirty="0">
                <a:solidFill>
                  <a:srgbClr val="FF0000"/>
                </a:solidFill>
              </a:rPr>
              <a:t>the Spirit</a:t>
            </a:r>
            <a:r>
              <a:rPr lang="en-US" b="1" i="1" dirty="0"/>
              <a:t>, which is the </a:t>
            </a:r>
            <a:r>
              <a:rPr lang="en-US" b="1" i="1" dirty="0">
                <a:solidFill>
                  <a:srgbClr val="FF0000"/>
                </a:solidFill>
              </a:rPr>
              <a:t>word of God</a:t>
            </a:r>
            <a:r>
              <a:rPr lang="en-US" b="1" i="1" dirty="0"/>
              <a:t>:</a:t>
            </a:r>
          </a:p>
          <a:p>
            <a:r>
              <a:rPr lang="en-US" b="1" i="1" dirty="0"/>
              <a:t> </a:t>
            </a:r>
            <a:r>
              <a:rPr lang="en-US" b="1" i="1" dirty="0">
                <a:solidFill>
                  <a:schemeClr val="accent1">
                    <a:lumMod val="75000"/>
                  </a:schemeClr>
                </a:solidFill>
              </a:rPr>
              <a:t>18</a:t>
            </a:r>
            <a:r>
              <a:rPr lang="en-US" b="1" i="1" dirty="0"/>
              <a:t> </a:t>
            </a:r>
            <a:r>
              <a:rPr lang="en-US" b="1" i="1" dirty="0">
                <a:solidFill>
                  <a:srgbClr val="FF0000"/>
                </a:solidFill>
              </a:rPr>
              <a:t>Praying always </a:t>
            </a:r>
            <a:r>
              <a:rPr lang="en-US" b="1" i="1" dirty="0"/>
              <a:t>with all </a:t>
            </a:r>
            <a:r>
              <a:rPr lang="en-US" b="1" i="1" dirty="0">
                <a:solidFill>
                  <a:srgbClr val="FF0000"/>
                </a:solidFill>
              </a:rPr>
              <a:t>prayer and supplication </a:t>
            </a:r>
            <a:r>
              <a:rPr lang="en-US" b="1" i="1" dirty="0"/>
              <a:t>in the Spirit, and </a:t>
            </a:r>
            <a:r>
              <a:rPr lang="en-US" b="1" i="1" dirty="0">
                <a:solidFill>
                  <a:srgbClr val="FF0000"/>
                </a:solidFill>
              </a:rPr>
              <a:t>watching</a:t>
            </a:r>
            <a:r>
              <a:rPr lang="en-US" b="1" i="1" dirty="0"/>
              <a:t> thereunto with all </a:t>
            </a:r>
            <a:r>
              <a:rPr lang="en-US" b="1" i="1" dirty="0">
                <a:solidFill>
                  <a:srgbClr val="FF0000"/>
                </a:solidFill>
              </a:rPr>
              <a:t>perseverance</a:t>
            </a:r>
            <a:r>
              <a:rPr lang="en-US" b="1" i="1" dirty="0"/>
              <a:t> and supplication </a:t>
            </a:r>
            <a:r>
              <a:rPr lang="en-US" b="1" i="1" dirty="0">
                <a:solidFill>
                  <a:srgbClr val="FF0000"/>
                </a:solidFill>
              </a:rPr>
              <a:t>for all saints</a:t>
            </a:r>
            <a:r>
              <a:rPr lang="en-US" b="1" i="1" dirty="0"/>
              <a:t>;</a:t>
            </a:r>
          </a:p>
        </p:txBody>
      </p:sp>
      <p:sp>
        <p:nvSpPr>
          <p:cNvPr id="4" name="Slide Number Placeholder 3"/>
          <p:cNvSpPr>
            <a:spLocks noGrp="1"/>
          </p:cNvSpPr>
          <p:nvPr>
            <p:ph type="sldNum" sz="quarter" idx="12"/>
          </p:nvPr>
        </p:nvSpPr>
        <p:spPr/>
        <p:txBody>
          <a:bodyPr/>
          <a:lstStyle/>
          <a:p>
            <a:fld id="{F9A35BB9-7527-46AC-BD32-3B18004FEE06}" type="slidenum">
              <a:rPr lang="en-US" smtClean="0"/>
              <a:t>3</a:t>
            </a:fld>
            <a:endParaRPr lang="en-US"/>
          </a:p>
        </p:txBody>
      </p:sp>
    </p:spTree>
    <p:extLst>
      <p:ext uri="{BB962C8B-B14F-4D97-AF65-F5344CB8AC3E}">
        <p14:creationId xmlns:p14="http://schemas.microsoft.com/office/powerpoint/2010/main" val="18845434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Paul’s Admonition</a:t>
            </a:r>
            <a:r>
              <a:rPr lang="en-US" dirty="0"/>
              <a:t>	</a:t>
            </a:r>
          </a:p>
        </p:txBody>
      </p:sp>
      <p:sp>
        <p:nvSpPr>
          <p:cNvPr id="3" name="Content Placeholder 2"/>
          <p:cNvSpPr>
            <a:spLocks noGrp="1"/>
          </p:cNvSpPr>
          <p:nvPr>
            <p:ph idx="1"/>
          </p:nvPr>
        </p:nvSpPr>
        <p:spPr>
          <a:xfrm>
            <a:off x="381000" y="1905000"/>
            <a:ext cx="8077200" cy="4389120"/>
          </a:xfrm>
        </p:spPr>
        <p:txBody>
          <a:bodyPr>
            <a:normAutofit lnSpcReduction="10000"/>
          </a:bodyPr>
          <a:lstStyle/>
          <a:p>
            <a:pPr marL="0" indent="0">
              <a:buNone/>
            </a:pPr>
            <a:r>
              <a:rPr lang="en-US" b="1" i="1" dirty="0">
                <a:solidFill>
                  <a:schemeClr val="accent1">
                    <a:lumMod val="75000"/>
                  </a:schemeClr>
                </a:solidFill>
              </a:rPr>
              <a:t>10</a:t>
            </a:r>
            <a:r>
              <a:rPr lang="en-US" b="1" i="1" dirty="0">
                <a:solidFill>
                  <a:schemeClr val="accent2"/>
                </a:solidFill>
              </a:rPr>
              <a:t> Finally, my brethren, be strong in the Lord, and in the power of his might.</a:t>
            </a:r>
          </a:p>
          <a:p>
            <a:r>
              <a:rPr lang="en-US" dirty="0"/>
              <a:t>There is a great battle for souls!</a:t>
            </a:r>
          </a:p>
          <a:p>
            <a:pPr lvl="1"/>
            <a:r>
              <a:rPr lang="en-US" dirty="0"/>
              <a:t>Only 2 sides – The Army of God or the Army of Satan!</a:t>
            </a:r>
          </a:p>
          <a:p>
            <a:pPr lvl="2"/>
            <a:r>
              <a:rPr lang="en-US" dirty="0"/>
              <a:t>God vs. Satan – Colossians 2:8</a:t>
            </a:r>
          </a:p>
          <a:p>
            <a:pPr lvl="2"/>
            <a:r>
              <a:rPr lang="en-US" dirty="0"/>
              <a:t>No Middle Ground – Matthew 12:30</a:t>
            </a:r>
          </a:p>
          <a:p>
            <a:r>
              <a:rPr lang="en-US" dirty="0"/>
              <a:t>Only the Lord can give true strength:</a:t>
            </a:r>
          </a:p>
          <a:p>
            <a:pPr lvl="1"/>
            <a:r>
              <a:rPr lang="en-US" dirty="0"/>
              <a:t>Made a promise in the beginning - Genesis 3:15</a:t>
            </a:r>
          </a:p>
          <a:p>
            <a:pPr lvl="1"/>
            <a:r>
              <a:rPr lang="en-US" dirty="0"/>
              <a:t>He is for us! – Romans 8:31; Psalms 56:11</a:t>
            </a:r>
          </a:p>
          <a:p>
            <a:pPr lvl="1"/>
            <a:r>
              <a:rPr lang="en-US" dirty="0"/>
              <a:t>Victory is only in Christ! – 1 Corinthians 15:55-58</a:t>
            </a:r>
          </a:p>
          <a:p>
            <a:pPr lvl="2"/>
            <a:r>
              <a:rPr lang="en-US" dirty="0"/>
              <a:t>1 John 4:2-4; 5:4-5</a:t>
            </a:r>
          </a:p>
          <a:p>
            <a:pPr marL="667512" lvl="2" indent="0">
              <a:buNone/>
            </a:pPr>
            <a:endParaRPr lang="en-US" dirty="0"/>
          </a:p>
        </p:txBody>
      </p:sp>
      <p:sp>
        <p:nvSpPr>
          <p:cNvPr id="4" name="Slide Number Placeholder 3"/>
          <p:cNvSpPr>
            <a:spLocks noGrp="1"/>
          </p:cNvSpPr>
          <p:nvPr>
            <p:ph type="sldNum" sz="quarter" idx="12"/>
          </p:nvPr>
        </p:nvSpPr>
        <p:spPr/>
        <p:txBody>
          <a:bodyPr/>
          <a:lstStyle/>
          <a:p>
            <a:fld id="{F9A35BB9-7527-46AC-BD32-3B18004FEE06}" type="slidenum">
              <a:rPr lang="en-US" smtClean="0"/>
              <a:t>4</a:t>
            </a:fld>
            <a:endParaRPr lang="en-US"/>
          </a:p>
        </p:txBody>
      </p:sp>
    </p:spTree>
    <p:extLst>
      <p:ext uri="{BB962C8B-B14F-4D97-AF65-F5344CB8AC3E}">
        <p14:creationId xmlns:p14="http://schemas.microsoft.com/office/powerpoint/2010/main" val="36750416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i="1" dirty="0"/>
              <a:t>“in the power of His might”</a:t>
            </a:r>
          </a:p>
        </p:txBody>
      </p:sp>
      <p:sp>
        <p:nvSpPr>
          <p:cNvPr id="3" name="Content Placeholder 2"/>
          <p:cNvSpPr>
            <a:spLocks noGrp="1"/>
          </p:cNvSpPr>
          <p:nvPr>
            <p:ph idx="1"/>
          </p:nvPr>
        </p:nvSpPr>
        <p:spPr>
          <a:xfrm>
            <a:off x="457200" y="1935480"/>
            <a:ext cx="8229600" cy="4541520"/>
          </a:xfrm>
        </p:spPr>
        <p:txBody>
          <a:bodyPr>
            <a:normAutofit fontScale="92500" lnSpcReduction="20000"/>
          </a:bodyPr>
          <a:lstStyle/>
          <a:p>
            <a:pPr>
              <a:spcAft>
                <a:spcPts val="600"/>
              </a:spcAft>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Where true strength is found – </a:t>
            </a:r>
            <a:r>
              <a:rPr lang="en-US" sz="2800" i="1" dirty="0">
                <a:solidFill>
                  <a:prstClr val="black"/>
                </a:solidFill>
                <a:effectLst>
                  <a:outerShdw blurRad="60007" dist="310007" dir="7680000" sy="30000" kx="1300200" algn="ctr" rotWithShape="0">
                    <a:prstClr val="black">
                      <a:alpha val="32000"/>
                    </a:prstClr>
                  </a:outerShdw>
                </a:effectLst>
                <a:latin typeface="Book Antiqua" pitchFamily="18" charset="0"/>
              </a:rPr>
              <a:t>(In the Lord)</a:t>
            </a:r>
            <a:endParaRPr lang="en-US" sz="2800" dirty="0">
              <a:solidFill>
                <a:prstClr val="black"/>
              </a:solidFill>
              <a:effectLst>
                <a:outerShdw blurRad="60007" dist="310007" dir="7680000" sy="30000" kx="1300200" algn="ctr" rotWithShape="0">
                  <a:prstClr val="black">
                    <a:alpha val="32000"/>
                  </a:prstClr>
                </a:outerShdw>
              </a:effectLst>
              <a:latin typeface="Book Antiqua" pitchFamily="18" charset="0"/>
            </a:endParaRPr>
          </a:p>
          <a:p>
            <a:pPr lvl="1">
              <a:spcAft>
                <a:spcPts val="600"/>
              </a:spcAft>
            </a:pPr>
            <a:r>
              <a:rPr lang="en-US" sz="2600" dirty="0">
                <a:solidFill>
                  <a:prstClr val="black"/>
                </a:solidFill>
                <a:effectLst>
                  <a:outerShdw blurRad="60007" dist="310007" dir="7680000" sy="30000" kx="1300200" algn="ctr" rotWithShape="0">
                    <a:prstClr val="black">
                      <a:alpha val="32000"/>
                    </a:prstClr>
                  </a:outerShdw>
                </a:effectLst>
                <a:latin typeface="Book Antiqua" pitchFamily="18" charset="0"/>
              </a:rPr>
              <a:t>Ephesians 6:10; cf. Philippians 4:13</a:t>
            </a:r>
          </a:p>
          <a:p>
            <a:pPr>
              <a:spcAft>
                <a:spcPts val="600"/>
              </a:spcAft>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The source of strength – </a:t>
            </a:r>
            <a:r>
              <a:rPr lang="en-US" sz="2800" i="1" dirty="0">
                <a:solidFill>
                  <a:prstClr val="black"/>
                </a:solidFill>
                <a:effectLst>
                  <a:outerShdw blurRad="60007" dist="310007" dir="7680000" sy="30000" kx="1300200" algn="ctr" rotWithShape="0">
                    <a:prstClr val="black">
                      <a:alpha val="32000"/>
                    </a:prstClr>
                  </a:outerShdw>
                </a:effectLst>
                <a:latin typeface="Book Antiqua" pitchFamily="18" charset="0"/>
              </a:rPr>
              <a:t>(The power of His might)</a:t>
            </a:r>
            <a:endParaRPr lang="en-US" sz="2800" dirty="0">
              <a:solidFill>
                <a:prstClr val="black"/>
              </a:solidFill>
              <a:effectLst>
                <a:outerShdw blurRad="60007" dist="310007" dir="7680000" sy="30000" kx="1300200" algn="ctr" rotWithShape="0">
                  <a:prstClr val="black">
                    <a:alpha val="32000"/>
                  </a:prstClr>
                </a:outerShdw>
              </a:effectLst>
              <a:latin typeface="Book Antiqua" pitchFamily="18" charset="0"/>
            </a:endParaRPr>
          </a:p>
          <a:p>
            <a:pPr lvl="1">
              <a:spcAft>
                <a:spcPts val="600"/>
              </a:spcAft>
            </a:pPr>
            <a:r>
              <a:rPr lang="en-US" sz="2600" dirty="0">
                <a:solidFill>
                  <a:prstClr val="black"/>
                </a:solidFill>
                <a:effectLst>
                  <a:outerShdw blurRad="60007" dist="310007" dir="7680000" sy="30000" kx="1300200" algn="ctr" rotWithShape="0">
                    <a:prstClr val="black">
                      <a:alpha val="32000"/>
                    </a:prstClr>
                  </a:outerShdw>
                </a:effectLst>
                <a:latin typeface="Book Antiqua" pitchFamily="18" charset="0"/>
              </a:rPr>
              <a:t>Ephesians 6:10; 2 Corinthians 12:9-10; Romans 1:16</a:t>
            </a:r>
          </a:p>
          <a:p>
            <a:pPr>
              <a:spcAft>
                <a:spcPts val="600"/>
              </a:spcAft>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Our responsibility in acquiring this strength – </a:t>
            </a:r>
            <a:r>
              <a:rPr lang="en-US" sz="2800" i="1" dirty="0">
                <a:solidFill>
                  <a:prstClr val="black"/>
                </a:solidFill>
                <a:effectLst>
                  <a:outerShdw blurRad="60007" dist="310007" dir="7680000" sy="30000" kx="1300200" algn="ctr" rotWithShape="0">
                    <a:prstClr val="black">
                      <a:alpha val="32000"/>
                    </a:prstClr>
                  </a:outerShdw>
                </a:effectLst>
                <a:latin typeface="Book Antiqua" pitchFamily="18" charset="0"/>
              </a:rPr>
              <a:t>(Put on the whole armor of God)</a:t>
            </a:r>
            <a:r>
              <a:rPr lang="en-US" sz="2800" dirty="0">
                <a:solidFill>
                  <a:prstClr val="black"/>
                </a:solidFill>
                <a:effectLst>
                  <a:outerShdw blurRad="60007" dist="310007" dir="7680000" sy="30000" kx="1300200" algn="ctr" rotWithShape="0">
                    <a:prstClr val="black">
                      <a:alpha val="32000"/>
                    </a:prstClr>
                  </a:outerShdw>
                </a:effectLst>
                <a:latin typeface="Book Antiqua" pitchFamily="18" charset="0"/>
              </a:rPr>
              <a:t> </a:t>
            </a:r>
          </a:p>
          <a:p>
            <a:pPr lvl="1">
              <a:spcAft>
                <a:spcPts val="600"/>
              </a:spcAft>
            </a:pPr>
            <a:r>
              <a:rPr lang="en-US" sz="2600" dirty="0">
                <a:solidFill>
                  <a:prstClr val="black"/>
                </a:solidFill>
                <a:effectLst>
                  <a:outerShdw blurRad="60007" dist="310007" dir="7680000" sy="30000" kx="1300200" algn="ctr" rotWithShape="0">
                    <a:prstClr val="black">
                      <a:alpha val="32000"/>
                    </a:prstClr>
                  </a:outerShdw>
                </a:effectLst>
                <a:latin typeface="Book Antiqua" pitchFamily="18" charset="0"/>
              </a:rPr>
              <a:t>Ephesians 6:11; Romans 13:12</a:t>
            </a:r>
          </a:p>
          <a:p>
            <a:pPr>
              <a:spcAft>
                <a:spcPts val="600"/>
              </a:spcAft>
            </a:pPr>
            <a:r>
              <a:rPr lang="en-US" sz="2800" dirty="0">
                <a:solidFill>
                  <a:prstClr val="black"/>
                </a:solidFill>
                <a:effectLst>
                  <a:outerShdw blurRad="60007" dist="310007" dir="7680000" sy="30000" kx="1300200" algn="ctr" rotWithShape="0">
                    <a:prstClr val="black">
                      <a:alpha val="32000"/>
                    </a:prstClr>
                  </a:outerShdw>
                </a:effectLst>
                <a:latin typeface="Berlin Sans FB Demi" pitchFamily="34" charset="0"/>
              </a:rPr>
              <a:t>Why we need God’s strength </a:t>
            </a:r>
            <a:r>
              <a:rPr lang="en-US" sz="2800" dirty="0">
                <a:solidFill>
                  <a:prstClr val="black"/>
                </a:solidFill>
                <a:effectLst>
                  <a:outerShdw blurRad="60007" dist="310007" dir="7680000" sy="30000" kx="1300200" algn="ctr" rotWithShape="0">
                    <a:prstClr val="black">
                      <a:alpha val="32000"/>
                    </a:prstClr>
                  </a:outerShdw>
                </a:effectLst>
                <a:latin typeface="Book Antiqua" pitchFamily="18" charset="0"/>
              </a:rPr>
              <a:t>– </a:t>
            </a:r>
            <a:r>
              <a:rPr lang="en-US" sz="2800" i="1" dirty="0">
                <a:solidFill>
                  <a:prstClr val="black"/>
                </a:solidFill>
                <a:effectLst>
                  <a:outerShdw blurRad="60007" dist="310007" dir="7680000" sy="30000" kx="1300200" algn="ctr" rotWithShape="0">
                    <a:prstClr val="black">
                      <a:alpha val="32000"/>
                    </a:prstClr>
                  </a:outerShdw>
                </a:effectLst>
                <a:latin typeface="Book Antiqua" pitchFamily="18" charset="0"/>
              </a:rPr>
              <a:t>(We do not wrestle against flesh and blood . . . )</a:t>
            </a:r>
          </a:p>
          <a:p>
            <a:pPr lvl="1">
              <a:spcAft>
                <a:spcPts val="600"/>
              </a:spcAft>
            </a:pPr>
            <a:r>
              <a:rPr lang="en-US" sz="2600" dirty="0">
                <a:solidFill>
                  <a:prstClr val="black"/>
                </a:solidFill>
                <a:effectLst>
                  <a:outerShdw blurRad="60007" dist="310007" dir="7680000" sy="30000" kx="1300200" algn="ctr" rotWithShape="0">
                    <a:prstClr val="black">
                      <a:alpha val="32000"/>
                    </a:prstClr>
                  </a:outerShdw>
                </a:effectLst>
                <a:latin typeface="Book Antiqua" pitchFamily="18" charset="0"/>
              </a:rPr>
              <a:t>Ephesians 6:12-13; John 8:44; 2 Corinthians 2:11</a:t>
            </a:r>
            <a:endParaRPr lang="en-US" dirty="0"/>
          </a:p>
        </p:txBody>
      </p:sp>
      <p:sp>
        <p:nvSpPr>
          <p:cNvPr id="4" name="Slide Number Placeholder 3"/>
          <p:cNvSpPr>
            <a:spLocks noGrp="1"/>
          </p:cNvSpPr>
          <p:nvPr>
            <p:ph type="sldNum" sz="quarter" idx="12"/>
          </p:nvPr>
        </p:nvSpPr>
        <p:spPr/>
        <p:txBody>
          <a:bodyPr/>
          <a:lstStyle/>
          <a:p>
            <a:fld id="{F9A35BB9-7527-46AC-BD32-3B18004FEE06}" type="slidenum">
              <a:rPr lang="en-US" smtClean="0"/>
              <a:t>5</a:t>
            </a:fld>
            <a:endParaRPr lang="en-US"/>
          </a:p>
        </p:txBody>
      </p:sp>
    </p:spTree>
    <p:extLst>
      <p:ext uri="{BB962C8B-B14F-4D97-AF65-F5344CB8AC3E}">
        <p14:creationId xmlns:p14="http://schemas.microsoft.com/office/powerpoint/2010/main" val="1194524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Paul’s Admonition</a:t>
            </a:r>
            <a:r>
              <a:rPr lang="en-US" dirty="0"/>
              <a:t>	</a:t>
            </a:r>
          </a:p>
        </p:txBody>
      </p:sp>
      <p:sp>
        <p:nvSpPr>
          <p:cNvPr id="3" name="Content Placeholder 2"/>
          <p:cNvSpPr>
            <a:spLocks noGrp="1"/>
          </p:cNvSpPr>
          <p:nvPr>
            <p:ph idx="1"/>
          </p:nvPr>
        </p:nvSpPr>
        <p:spPr>
          <a:xfrm>
            <a:off x="381000" y="1905000"/>
            <a:ext cx="8077200" cy="4389120"/>
          </a:xfrm>
        </p:spPr>
        <p:txBody>
          <a:bodyPr>
            <a:normAutofit/>
          </a:bodyPr>
          <a:lstStyle/>
          <a:p>
            <a:pPr marL="0" indent="0">
              <a:buNone/>
            </a:pPr>
            <a:r>
              <a:rPr lang="en-US" b="1" i="1" dirty="0">
                <a:solidFill>
                  <a:schemeClr val="accent1">
                    <a:lumMod val="75000"/>
                  </a:schemeClr>
                </a:solidFill>
              </a:rPr>
              <a:t>11</a:t>
            </a:r>
            <a:r>
              <a:rPr lang="en-US" b="1" i="1" dirty="0">
                <a:solidFill>
                  <a:schemeClr val="accent2"/>
                </a:solidFill>
              </a:rPr>
              <a:t> Put on the whole </a:t>
            </a:r>
            <a:r>
              <a:rPr lang="en-US" b="1" i="1" dirty="0" err="1">
                <a:solidFill>
                  <a:schemeClr val="accent2"/>
                </a:solidFill>
              </a:rPr>
              <a:t>armour</a:t>
            </a:r>
            <a:r>
              <a:rPr lang="en-US" b="1" i="1" dirty="0">
                <a:solidFill>
                  <a:schemeClr val="accent2"/>
                </a:solidFill>
              </a:rPr>
              <a:t> of God, that ye may be able to stand against the wiles of the devil.</a:t>
            </a:r>
          </a:p>
          <a:p>
            <a:r>
              <a:rPr lang="en-US" b="1" dirty="0"/>
              <a:t>Must put on ALL of the armor!</a:t>
            </a:r>
          </a:p>
          <a:p>
            <a:pPr lvl="1"/>
            <a:r>
              <a:rPr lang="en-US" dirty="0"/>
              <a:t>Essential to standing against the tricks of the devil</a:t>
            </a:r>
          </a:p>
          <a:p>
            <a:r>
              <a:rPr lang="en-US" b="1" dirty="0"/>
              <a:t>The devil is devious!</a:t>
            </a:r>
          </a:p>
          <a:p>
            <a:pPr lvl="1"/>
            <a:r>
              <a:rPr lang="en-US" dirty="0"/>
              <a:t>Seeks to seek, kill and destroy – 1 Peter 5:8; John 10:10</a:t>
            </a:r>
          </a:p>
          <a:p>
            <a:pPr lvl="1"/>
            <a:r>
              <a:rPr lang="en-US" dirty="0"/>
              <a:t>He comes in deceptive style:</a:t>
            </a:r>
          </a:p>
          <a:p>
            <a:pPr lvl="2"/>
            <a:r>
              <a:rPr lang="en-US" dirty="0"/>
              <a:t>False teachers - Matthew 7:15-20</a:t>
            </a:r>
          </a:p>
          <a:p>
            <a:pPr lvl="2"/>
            <a:r>
              <a:rPr lang="en-US" dirty="0"/>
              <a:t>As an angel of light – 2 Corinthians 11:13-15</a:t>
            </a:r>
          </a:p>
          <a:p>
            <a:pPr lvl="1"/>
            <a:endParaRPr lang="en-US" dirty="0"/>
          </a:p>
          <a:p>
            <a:pPr marL="0" indent="0">
              <a:buNone/>
            </a:pPr>
            <a:endParaRPr lang="en-US" b="1" i="1" dirty="0">
              <a:solidFill>
                <a:schemeClr val="accent1">
                  <a:lumMod val="60000"/>
                  <a:lumOff val="40000"/>
                </a:schemeClr>
              </a:solidFill>
            </a:endParaRPr>
          </a:p>
          <a:p>
            <a:pPr marL="667512" lvl="2" indent="0">
              <a:buNone/>
            </a:pPr>
            <a:endParaRPr lang="en-US" dirty="0"/>
          </a:p>
        </p:txBody>
      </p:sp>
      <p:sp>
        <p:nvSpPr>
          <p:cNvPr id="4" name="Slide Number Placeholder 3"/>
          <p:cNvSpPr>
            <a:spLocks noGrp="1"/>
          </p:cNvSpPr>
          <p:nvPr>
            <p:ph type="sldNum" sz="quarter" idx="12"/>
          </p:nvPr>
        </p:nvSpPr>
        <p:spPr/>
        <p:txBody>
          <a:bodyPr/>
          <a:lstStyle/>
          <a:p>
            <a:fld id="{F9A35BB9-7527-46AC-BD32-3B18004FEE06}" type="slidenum">
              <a:rPr lang="en-US" smtClean="0"/>
              <a:t>6</a:t>
            </a:fld>
            <a:endParaRPr lang="en-US"/>
          </a:p>
        </p:txBody>
      </p:sp>
    </p:spTree>
    <p:extLst>
      <p:ext uri="{BB962C8B-B14F-4D97-AF65-F5344CB8AC3E}">
        <p14:creationId xmlns:p14="http://schemas.microsoft.com/office/powerpoint/2010/main" val="3567125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Paul’s Admonition	</a:t>
            </a:r>
          </a:p>
        </p:txBody>
      </p:sp>
      <p:sp>
        <p:nvSpPr>
          <p:cNvPr id="3" name="Content Placeholder 2"/>
          <p:cNvSpPr>
            <a:spLocks noGrp="1"/>
          </p:cNvSpPr>
          <p:nvPr>
            <p:ph idx="1"/>
          </p:nvPr>
        </p:nvSpPr>
        <p:spPr>
          <a:xfrm>
            <a:off x="381000" y="1905000"/>
            <a:ext cx="8077200" cy="4389120"/>
          </a:xfrm>
        </p:spPr>
        <p:txBody>
          <a:bodyPr>
            <a:normAutofit/>
          </a:bodyPr>
          <a:lstStyle/>
          <a:p>
            <a:pPr marL="0" indent="0">
              <a:buNone/>
            </a:pPr>
            <a:r>
              <a:rPr lang="en-US" b="1" i="1" dirty="0">
                <a:solidFill>
                  <a:schemeClr val="accent1">
                    <a:lumMod val="75000"/>
                  </a:schemeClr>
                </a:solidFill>
              </a:rPr>
              <a:t>12</a:t>
            </a:r>
            <a:r>
              <a:rPr lang="en-US" b="1" i="1" dirty="0">
                <a:solidFill>
                  <a:schemeClr val="accent2"/>
                </a:solidFill>
              </a:rPr>
              <a:t> For we wrestle not against flesh and blood, but against principalities, against powers, against the rulers of the darkness of this world, against spiritual wickedness in high places.</a:t>
            </a:r>
          </a:p>
          <a:p>
            <a:r>
              <a:rPr lang="en-US" b="1" dirty="0"/>
              <a:t>This battle is not a physical battle:</a:t>
            </a:r>
          </a:p>
          <a:p>
            <a:pPr lvl="1"/>
            <a:r>
              <a:rPr lang="en-US" b="1" dirty="0"/>
              <a:t>A spiritual battle </a:t>
            </a:r>
            <a:r>
              <a:rPr lang="en-US" dirty="0"/>
              <a:t>– A battle waged in the minds of men!</a:t>
            </a:r>
          </a:p>
          <a:p>
            <a:pPr lvl="2"/>
            <a:r>
              <a:rPr lang="en-US" b="1" u="sng" dirty="0"/>
              <a:t>Within</a:t>
            </a:r>
            <a:r>
              <a:rPr lang="en-US" b="1" dirty="0"/>
              <a:t> </a:t>
            </a:r>
            <a:r>
              <a:rPr lang="en-US" dirty="0"/>
              <a:t>– </a:t>
            </a:r>
            <a:r>
              <a:rPr lang="en-US" sz="2000" kern="0" dirty="0">
                <a:solidFill>
                  <a:srgbClr val="000000"/>
                </a:solidFill>
              </a:rPr>
              <a:t>a war with sin, self deception, pride, selfishness, doubt, discouragement, etc.</a:t>
            </a:r>
          </a:p>
          <a:p>
            <a:pPr lvl="2"/>
            <a:r>
              <a:rPr lang="en-US" sz="2000" b="1" u="sng" kern="0" dirty="0">
                <a:solidFill>
                  <a:srgbClr val="000000"/>
                </a:solidFill>
              </a:rPr>
              <a:t>Without</a:t>
            </a:r>
            <a:r>
              <a:rPr lang="en-US" sz="2000" b="1" kern="0" dirty="0">
                <a:solidFill>
                  <a:srgbClr val="000000"/>
                </a:solidFill>
              </a:rPr>
              <a:t> </a:t>
            </a:r>
            <a:r>
              <a:rPr lang="en-US" sz="2000" kern="0" dirty="0">
                <a:solidFill>
                  <a:srgbClr val="000000"/>
                </a:solidFill>
              </a:rPr>
              <a:t>– we are at war with false doctrine, false religion, ungodliness, immorality, negativity, etc.</a:t>
            </a:r>
          </a:p>
          <a:p>
            <a:pPr lvl="1"/>
            <a:endParaRPr lang="en-US" sz="2300" kern="0" dirty="0">
              <a:solidFill>
                <a:srgbClr val="000000"/>
              </a:solidFill>
            </a:endParaRPr>
          </a:p>
          <a:p>
            <a:pPr lvl="2"/>
            <a:endParaRPr lang="en-US" sz="2000" kern="0" dirty="0">
              <a:solidFill>
                <a:srgbClr val="000000"/>
              </a:solidFill>
            </a:endParaRPr>
          </a:p>
          <a:p>
            <a:pPr lvl="2"/>
            <a:endParaRPr lang="en-US" dirty="0"/>
          </a:p>
          <a:p>
            <a:pPr marL="0" indent="0">
              <a:buNone/>
            </a:pPr>
            <a:endParaRPr lang="en-US" b="1" i="1" dirty="0">
              <a:solidFill>
                <a:schemeClr val="accent1">
                  <a:lumMod val="60000"/>
                  <a:lumOff val="40000"/>
                </a:schemeClr>
              </a:solidFill>
            </a:endParaRPr>
          </a:p>
          <a:p>
            <a:pPr marL="667512" lvl="2" indent="0">
              <a:buNone/>
            </a:pPr>
            <a:endParaRPr lang="en-US" dirty="0"/>
          </a:p>
        </p:txBody>
      </p:sp>
      <p:sp>
        <p:nvSpPr>
          <p:cNvPr id="4" name="Slide Number Placeholder 3"/>
          <p:cNvSpPr>
            <a:spLocks noGrp="1"/>
          </p:cNvSpPr>
          <p:nvPr>
            <p:ph type="sldNum" sz="quarter" idx="12"/>
          </p:nvPr>
        </p:nvSpPr>
        <p:spPr/>
        <p:txBody>
          <a:bodyPr/>
          <a:lstStyle/>
          <a:p>
            <a:fld id="{F9A35BB9-7527-46AC-BD32-3B18004FEE06}" type="slidenum">
              <a:rPr lang="en-US" smtClean="0"/>
              <a:t>7</a:t>
            </a:fld>
            <a:endParaRPr lang="en-US"/>
          </a:p>
        </p:txBody>
      </p:sp>
    </p:spTree>
    <p:extLst>
      <p:ext uri="{BB962C8B-B14F-4D97-AF65-F5344CB8AC3E}">
        <p14:creationId xmlns:p14="http://schemas.microsoft.com/office/powerpoint/2010/main" val="3567125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Corinthians 10:4-10</a:t>
            </a:r>
          </a:p>
        </p:txBody>
      </p:sp>
      <p:sp>
        <p:nvSpPr>
          <p:cNvPr id="3" name="Content Placeholder 2"/>
          <p:cNvSpPr>
            <a:spLocks noGrp="1"/>
          </p:cNvSpPr>
          <p:nvPr>
            <p:ph idx="1"/>
          </p:nvPr>
        </p:nvSpPr>
        <p:spPr>
          <a:xfrm>
            <a:off x="457200" y="1905000"/>
            <a:ext cx="8229600" cy="4389120"/>
          </a:xfrm>
        </p:spPr>
        <p:txBody>
          <a:bodyPr>
            <a:normAutofit/>
          </a:bodyPr>
          <a:lstStyle/>
          <a:p>
            <a:r>
              <a:rPr lang="en-US" sz="2800" b="1" i="1" dirty="0">
                <a:solidFill>
                  <a:schemeClr val="accent1">
                    <a:lumMod val="75000"/>
                  </a:schemeClr>
                </a:solidFill>
              </a:rPr>
              <a:t>4</a:t>
            </a:r>
            <a:r>
              <a:rPr lang="en-US" sz="2800" b="1" i="1" dirty="0"/>
              <a:t> For the weapons of our warfare are not carnal but mighty in God for pulling down strongholds,</a:t>
            </a:r>
          </a:p>
          <a:p>
            <a:r>
              <a:rPr lang="en-US" sz="2800" b="1" i="1" dirty="0"/>
              <a:t> </a:t>
            </a:r>
            <a:r>
              <a:rPr lang="en-US" sz="2800" b="1" i="1" dirty="0">
                <a:solidFill>
                  <a:schemeClr val="accent1">
                    <a:lumMod val="75000"/>
                  </a:schemeClr>
                </a:solidFill>
              </a:rPr>
              <a:t>5 </a:t>
            </a:r>
            <a:r>
              <a:rPr lang="en-US" sz="2800" b="1" i="1" dirty="0"/>
              <a:t>casting down arguments and every high thing that exalts itself against the knowledge of God, bringing every thought into captivity to the obedience of Christ,</a:t>
            </a:r>
          </a:p>
          <a:p>
            <a:r>
              <a:rPr lang="en-US" sz="2800" b="1" i="1" dirty="0"/>
              <a:t> </a:t>
            </a:r>
            <a:r>
              <a:rPr lang="en-US" sz="2800" b="1" i="1" dirty="0">
                <a:solidFill>
                  <a:schemeClr val="accent1">
                    <a:lumMod val="75000"/>
                  </a:schemeClr>
                </a:solidFill>
              </a:rPr>
              <a:t>6</a:t>
            </a:r>
            <a:r>
              <a:rPr lang="en-US" sz="2800" b="1" i="1" dirty="0"/>
              <a:t> and being ready to punish all disobedience when your obedience is fulfilled. – NKJV</a:t>
            </a:r>
          </a:p>
        </p:txBody>
      </p:sp>
      <p:sp>
        <p:nvSpPr>
          <p:cNvPr id="4" name="Slide Number Placeholder 3"/>
          <p:cNvSpPr>
            <a:spLocks noGrp="1"/>
          </p:cNvSpPr>
          <p:nvPr>
            <p:ph type="sldNum" sz="quarter" idx="12"/>
          </p:nvPr>
        </p:nvSpPr>
        <p:spPr/>
        <p:txBody>
          <a:bodyPr/>
          <a:lstStyle/>
          <a:p>
            <a:fld id="{F9A35BB9-7527-46AC-BD32-3B18004FEE06}" type="slidenum">
              <a:rPr lang="en-US" smtClean="0"/>
              <a:t>8</a:t>
            </a:fld>
            <a:endParaRPr lang="en-US"/>
          </a:p>
        </p:txBody>
      </p:sp>
    </p:spTree>
    <p:extLst>
      <p:ext uri="{BB962C8B-B14F-4D97-AF65-F5344CB8AC3E}">
        <p14:creationId xmlns:p14="http://schemas.microsoft.com/office/powerpoint/2010/main" val="6686443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752600"/>
            <a:ext cx="2362200" cy="3599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b="1" dirty="0"/>
              <a:t>Paul’s Admonition</a:t>
            </a:r>
            <a:r>
              <a:rPr lang="en-US" dirty="0"/>
              <a:t>	</a:t>
            </a:r>
          </a:p>
        </p:txBody>
      </p:sp>
      <p:sp>
        <p:nvSpPr>
          <p:cNvPr id="3" name="Content Placeholder 2"/>
          <p:cNvSpPr>
            <a:spLocks noGrp="1"/>
          </p:cNvSpPr>
          <p:nvPr>
            <p:ph idx="1"/>
          </p:nvPr>
        </p:nvSpPr>
        <p:spPr>
          <a:xfrm>
            <a:off x="381000" y="1905000"/>
            <a:ext cx="6934200" cy="3962400"/>
          </a:xfrm>
        </p:spPr>
        <p:txBody>
          <a:bodyPr>
            <a:normAutofit/>
          </a:bodyPr>
          <a:lstStyle/>
          <a:p>
            <a:pPr marL="0" indent="0">
              <a:buNone/>
            </a:pPr>
            <a:r>
              <a:rPr lang="en-US" b="1" i="1" dirty="0">
                <a:solidFill>
                  <a:schemeClr val="accent1">
                    <a:lumMod val="75000"/>
                  </a:schemeClr>
                </a:solidFill>
              </a:rPr>
              <a:t>13</a:t>
            </a:r>
            <a:r>
              <a:rPr lang="en-US" b="1" i="1" dirty="0">
                <a:solidFill>
                  <a:schemeClr val="accent2"/>
                </a:solidFill>
              </a:rPr>
              <a:t>Wherefore take unto you the whole </a:t>
            </a:r>
            <a:r>
              <a:rPr lang="en-US" b="1" i="1" dirty="0" err="1">
                <a:solidFill>
                  <a:schemeClr val="accent2"/>
                </a:solidFill>
              </a:rPr>
              <a:t>armour</a:t>
            </a:r>
            <a:r>
              <a:rPr lang="en-US" b="1" i="1" dirty="0">
                <a:solidFill>
                  <a:schemeClr val="accent2"/>
                </a:solidFill>
              </a:rPr>
              <a:t> of God, that ye may be able to withstand in the evil day, and having done all, to stand. </a:t>
            </a:r>
            <a:endParaRPr lang="en-US" sz="2300" kern="0" dirty="0">
              <a:solidFill>
                <a:schemeClr val="accent2"/>
              </a:solidFill>
            </a:endParaRPr>
          </a:p>
          <a:p>
            <a:pPr marL="370332" indent="-342900"/>
            <a:r>
              <a:rPr lang="en-US" sz="2500" b="1" i="1" kern="0" dirty="0">
                <a:solidFill>
                  <a:srgbClr val="000000"/>
                </a:solidFill>
              </a:rPr>
              <a:t>“Wherefore”</a:t>
            </a:r>
            <a:r>
              <a:rPr lang="en-US" sz="2500" i="1" kern="0" dirty="0">
                <a:solidFill>
                  <a:srgbClr val="000000"/>
                </a:solidFill>
              </a:rPr>
              <a:t> </a:t>
            </a:r>
            <a:r>
              <a:rPr lang="en-US" sz="2500" kern="0" dirty="0">
                <a:solidFill>
                  <a:srgbClr val="000000"/>
                </a:solidFill>
              </a:rPr>
              <a:t>= because of what he has already warned of</a:t>
            </a:r>
          </a:p>
          <a:p>
            <a:pPr marL="370332" indent="-342900"/>
            <a:r>
              <a:rPr lang="en-US" sz="2500" b="1" kern="0" dirty="0">
                <a:solidFill>
                  <a:srgbClr val="000000"/>
                </a:solidFill>
              </a:rPr>
              <a:t>Take the full armor!</a:t>
            </a:r>
          </a:p>
          <a:p>
            <a:pPr marL="736092" lvl="1" indent="-342900"/>
            <a:r>
              <a:rPr lang="en-US" sz="2300" kern="0" dirty="0">
                <a:solidFill>
                  <a:srgbClr val="000000"/>
                </a:solidFill>
              </a:rPr>
              <a:t>Must use every part to withstand evil</a:t>
            </a:r>
          </a:p>
          <a:p>
            <a:pPr marL="370332" indent="-342900"/>
            <a:r>
              <a:rPr lang="en-US" sz="2500" b="1" kern="0" dirty="0">
                <a:solidFill>
                  <a:srgbClr val="000000"/>
                </a:solidFill>
              </a:rPr>
              <a:t>Must do all we can &amp; use all of God’s help!</a:t>
            </a:r>
          </a:p>
          <a:p>
            <a:pPr lvl="2"/>
            <a:endParaRPr lang="en-US" sz="2000" kern="0" dirty="0">
              <a:solidFill>
                <a:srgbClr val="000000"/>
              </a:solidFill>
            </a:endParaRPr>
          </a:p>
          <a:p>
            <a:pPr lvl="2"/>
            <a:endParaRPr lang="en-US" dirty="0"/>
          </a:p>
          <a:p>
            <a:pPr marL="0" indent="0">
              <a:buNone/>
            </a:pPr>
            <a:endParaRPr lang="en-US" b="1" i="1" dirty="0">
              <a:solidFill>
                <a:schemeClr val="accent1">
                  <a:lumMod val="60000"/>
                  <a:lumOff val="40000"/>
                </a:schemeClr>
              </a:solidFill>
            </a:endParaRPr>
          </a:p>
          <a:p>
            <a:pPr marL="667512" lvl="2" indent="0">
              <a:buNone/>
            </a:pPr>
            <a:endParaRPr lang="en-US" dirty="0"/>
          </a:p>
        </p:txBody>
      </p:sp>
      <p:sp>
        <p:nvSpPr>
          <p:cNvPr id="5" name="Slide Number Placeholder 4"/>
          <p:cNvSpPr>
            <a:spLocks noGrp="1"/>
          </p:cNvSpPr>
          <p:nvPr>
            <p:ph type="sldNum" sz="quarter" idx="12"/>
          </p:nvPr>
        </p:nvSpPr>
        <p:spPr/>
        <p:txBody>
          <a:bodyPr/>
          <a:lstStyle/>
          <a:p>
            <a:fld id="{F9A35BB9-7527-46AC-BD32-3B18004FEE06}" type="slidenum">
              <a:rPr lang="en-US" smtClean="0"/>
              <a:t>9</a:t>
            </a:fld>
            <a:endParaRPr lang="en-US"/>
          </a:p>
        </p:txBody>
      </p:sp>
    </p:spTree>
    <p:extLst>
      <p:ext uri="{BB962C8B-B14F-4D97-AF65-F5344CB8AC3E}">
        <p14:creationId xmlns:p14="http://schemas.microsoft.com/office/powerpoint/2010/main" val="709244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683</TotalTime>
  <Words>3769</Words>
  <Application>Microsoft Office PowerPoint</Application>
  <PresentationFormat>On-screen Show (4:3)</PresentationFormat>
  <Paragraphs>260</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Berlin Sans FB Demi</vt:lpstr>
      <vt:lpstr>Book Antiqua</vt:lpstr>
      <vt:lpstr>Calibri</vt:lpstr>
      <vt:lpstr>Constantia</vt:lpstr>
      <vt:lpstr>Wingdings 2</vt:lpstr>
      <vt:lpstr>Flow</vt:lpstr>
      <vt:lpstr>“Having Done All, to Stand”</vt:lpstr>
      <vt:lpstr>Ephesians 6:10-13</vt:lpstr>
      <vt:lpstr>Ephesians 6:14-18</vt:lpstr>
      <vt:lpstr>Paul’s Admonition </vt:lpstr>
      <vt:lpstr>“in the power of His might”</vt:lpstr>
      <vt:lpstr>Paul’s Admonition </vt:lpstr>
      <vt:lpstr>Paul’s Admonition </vt:lpstr>
      <vt:lpstr>2 Corinthians 10:4-10</vt:lpstr>
      <vt:lpstr>Paul’s Admonition </vt:lpstr>
      <vt:lpstr>PowerPoint Presentation</vt:lpstr>
      <vt:lpstr>14. “…loins girt about with truth”</vt:lpstr>
      <vt:lpstr>14. “the breastplate of righteousness”</vt:lpstr>
      <vt:lpstr>15. “feet shod with the preparation of  the gospel of peace”</vt:lpstr>
      <vt:lpstr>16. “the shield of faith”</vt:lpstr>
      <vt:lpstr>17. “the helmet of salvation”</vt:lpstr>
      <vt:lpstr>17. “the sword of the spirit which is  the word of God”</vt:lpstr>
      <vt:lpstr>18. “Praying always with all prayer and supplication            in the Spirit, and watching thereunto with all           perseverance and supplication for all saints”</vt:lpstr>
      <vt:lpstr> “be strong in the power of His might”</vt:lpstr>
      <vt:lpstr> Ephesians 6:13</vt:lpstr>
      <vt:lpstr>“…what shalI we do?” Acts 2:37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Having done all to Stand</dc:title>
  <dc:creator>Tommy G. McClure</dc:creator>
  <cp:lastModifiedBy>Tommy McClure</cp:lastModifiedBy>
  <cp:revision>151</cp:revision>
  <dcterms:created xsi:type="dcterms:W3CDTF">2013-02-16T23:37:57Z</dcterms:created>
  <dcterms:modified xsi:type="dcterms:W3CDTF">2018-05-14T16:01:55Z</dcterms:modified>
</cp:coreProperties>
</file>