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6" r:id="rId2"/>
    <p:sldId id="258" r:id="rId3"/>
    <p:sldId id="289" r:id="rId4"/>
    <p:sldId id="290" r:id="rId5"/>
    <p:sldId id="292" r:id="rId6"/>
    <p:sldId id="293" r:id="rId7"/>
    <p:sldId id="291" r:id="rId8"/>
    <p:sldId id="294" r:id="rId9"/>
    <p:sldId id="295" r:id="rId10"/>
    <p:sldId id="268"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D4E0"/>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66316" autoAdjust="0"/>
  </p:normalViewPr>
  <p:slideViewPr>
    <p:cSldViewPr showGuides="1">
      <p:cViewPr varScale="1">
        <p:scale>
          <a:sx n="76" d="100"/>
          <a:sy n="76" d="100"/>
        </p:scale>
        <p:origin x="26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1D6B86D-415E-4027-BB0B-8ABC3B47871F}" type="datetimeFigureOut">
              <a:rPr lang="en-US" smtClean="0"/>
              <a:t>5/7/2018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6FCF3D2-005A-44A5-B7AA-F0156D6AB743}" type="slidenum">
              <a:rPr lang="en-US" smtClean="0"/>
              <a:t>‹#›</a:t>
            </a:fld>
            <a:endParaRPr lang="en-US"/>
          </a:p>
        </p:txBody>
      </p:sp>
    </p:spTree>
    <p:extLst>
      <p:ext uri="{BB962C8B-B14F-4D97-AF65-F5344CB8AC3E}">
        <p14:creationId xmlns:p14="http://schemas.microsoft.com/office/powerpoint/2010/main" val="390283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1</a:t>
            </a:fld>
            <a:endParaRPr lang="en-US"/>
          </a:p>
        </p:txBody>
      </p:sp>
    </p:spTree>
    <p:extLst>
      <p:ext uri="{BB962C8B-B14F-4D97-AF65-F5344CB8AC3E}">
        <p14:creationId xmlns:p14="http://schemas.microsoft.com/office/powerpoint/2010/main" val="2312410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b="1" dirty="0"/>
              <a:t>Acts 2:37 </a:t>
            </a:r>
            <a:r>
              <a:rPr lang="en-US" altLang="en-US" sz="1100" dirty="0"/>
              <a:t>- Now when they heard this, they were pricked in their heart (cut to the heart), and said unto Peter and to the rest of the apostles, </a:t>
            </a:r>
            <a:r>
              <a:rPr lang="en-US" altLang="en-US" sz="1100" b="1" dirty="0"/>
              <a:t>Men and brethren, what shall we do? </a:t>
            </a:r>
          </a:p>
          <a:p>
            <a:r>
              <a:rPr lang="en-US" altLang="en-US" sz="1100" b="1" dirty="0"/>
              <a:t>Rom. 10:17 </a:t>
            </a:r>
            <a:r>
              <a:rPr lang="en-US" altLang="en-US" sz="1100" dirty="0"/>
              <a:t>- So then faith cometh by hearing, and hearing by the word of God.</a:t>
            </a:r>
          </a:p>
          <a:p>
            <a:r>
              <a:rPr lang="en-US" altLang="en-US" sz="1100" b="1" dirty="0"/>
              <a:t>Jn. 8:24 </a:t>
            </a:r>
            <a:r>
              <a:rPr lang="en-US" altLang="en-US" sz="1100" dirty="0"/>
              <a:t>-  I said therefore unto you, that ye shall die in your sins: for if ye believe not that I am he, ye shall die in your sins.</a:t>
            </a:r>
          </a:p>
          <a:p>
            <a:r>
              <a:rPr lang="en-US" altLang="en-US" sz="1100" b="1" dirty="0"/>
              <a:t>Rom. 10:10 </a:t>
            </a:r>
            <a:r>
              <a:rPr lang="en-US" altLang="en-US" sz="1100" dirty="0"/>
              <a:t>- For with the heart man believeth unto righteousness; and with the mouth confession is made unto salvation.</a:t>
            </a:r>
          </a:p>
          <a:p>
            <a:r>
              <a:rPr lang="en-US" altLang="en-US" sz="1100" b="1" dirty="0"/>
              <a:t>Acts. 17:30-31 </a:t>
            </a:r>
            <a:r>
              <a:rPr lang="en-US" altLang="en-US" sz="1100" dirty="0"/>
              <a:t>- And the times of this ignorance God winked at; but now </a:t>
            </a:r>
            <a:r>
              <a:rPr lang="en-US" altLang="en-US" sz="1100" dirty="0" err="1"/>
              <a:t>commandeth</a:t>
            </a:r>
            <a:r>
              <a:rPr lang="en-US" altLang="en-US" sz="1100" dirty="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sz="1100" b="1" dirty="0"/>
              <a:t>Acts 8:37 - </a:t>
            </a:r>
            <a:r>
              <a:rPr lang="en-US" altLang="en-US" sz="1100" dirty="0"/>
              <a:t>And Philip said, If thou </a:t>
            </a:r>
            <a:r>
              <a:rPr lang="en-US" altLang="en-US" sz="1100" dirty="0" err="1"/>
              <a:t>believest</a:t>
            </a:r>
            <a:r>
              <a:rPr lang="en-US" altLang="en-US" sz="1100" dirty="0"/>
              <a:t> with all thine heart, thou mayest. And he answered and said, I believe that Jesus Christ is the Son of God. </a:t>
            </a:r>
          </a:p>
          <a:p>
            <a:r>
              <a:rPr lang="en-US" altLang="en-US" sz="1100" b="1" dirty="0"/>
              <a:t>Acts. 2:38 </a:t>
            </a:r>
            <a:r>
              <a:rPr lang="en-US" altLang="en-US" sz="1100" dirty="0"/>
              <a:t>- Then Peter said unto them, Repent, and be baptized every one of you in the name of Jesus Christ for the remission of sins, and ye shall receive the gift of the Holy Ghost.</a:t>
            </a:r>
          </a:p>
          <a:p>
            <a:r>
              <a:rPr lang="en-US" altLang="en-US" sz="1100" b="1" dirty="0"/>
              <a:t>Acts 8:22 </a:t>
            </a:r>
            <a:r>
              <a:rPr lang="en-US" altLang="en-US" sz="1100" dirty="0"/>
              <a:t>- Repent therefore of this thy wickedness, and pray God, if perhaps the thought of thine heart may be forgiven thee. </a:t>
            </a:r>
          </a:p>
          <a:p>
            <a:r>
              <a:rPr lang="en-US" altLang="en-US" sz="1100" b="1" dirty="0"/>
              <a:t>Rev. 2:10 </a:t>
            </a:r>
            <a:r>
              <a:rPr lang="en-US" altLang="en-US" sz="1100" dirty="0"/>
              <a:t>- Fear none of those things which thou shalt suffer: behold, the devil shall cast some of you into prison, that ye may be tried; and ye shall have tribulation ten days: </a:t>
            </a:r>
            <a:r>
              <a:rPr lang="en-US" altLang="en-US" sz="1100" b="1" dirty="0"/>
              <a:t>be thou faithful unto death, and I will give thee a crown of life.</a:t>
            </a:r>
          </a:p>
          <a:p>
            <a:r>
              <a:rPr lang="en-US" altLang="en-US" sz="1100" b="1" dirty="0"/>
              <a:t>Jas. 1:12 </a:t>
            </a:r>
            <a:r>
              <a:rPr lang="en-US" altLang="en-US" sz="1100" dirty="0"/>
              <a:t>- Blessed is the man that </a:t>
            </a:r>
            <a:r>
              <a:rPr lang="en-US" altLang="en-US" sz="1100" dirty="0" err="1"/>
              <a:t>endureth</a:t>
            </a:r>
            <a:r>
              <a:rPr lang="en-US" altLang="en-US" sz="1100" dirty="0"/>
              <a:t> temptation: for when he is tried, he shall receive the crown of life, which the Lord hath promised to them that love him.</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defRPr>
            </a:lvl1pPr>
            <a:lvl2pPr marL="757066" indent="-291179">
              <a:defRPr>
                <a:solidFill>
                  <a:schemeClr val="tx1"/>
                </a:solidFill>
                <a:latin typeface="Lucida Sans Unicode" pitchFamily="34" charset="0"/>
              </a:defRPr>
            </a:lvl2pPr>
            <a:lvl3pPr marL="1164717" indent="-232943">
              <a:defRPr>
                <a:solidFill>
                  <a:schemeClr val="tx1"/>
                </a:solidFill>
                <a:latin typeface="Lucida Sans Unicode" pitchFamily="34" charset="0"/>
              </a:defRPr>
            </a:lvl3pPr>
            <a:lvl4pPr marL="1630604" indent="-232943">
              <a:defRPr>
                <a:solidFill>
                  <a:schemeClr val="tx1"/>
                </a:solidFill>
                <a:latin typeface="Lucida Sans Unicode" pitchFamily="34" charset="0"/>
              </a:defRPr>
            </a:lvl4pPr>
            <a:lvl5pPr marL="2096491" indent="-232943">
              <a:defRPr>
                <a:solidFill>
                  <a:schemeClr val="tx1"/>
                </a:solidFill>
                <a:latin typeface="Lucida Sans Unicode" pitchFamily="34" charset="0"/>
              </a:defRPr>
            </a:lvl5pPr>
            <a:lvl6pPr marL="2562377" indent="-232943" eaLnBrk="0" fontAlgn="base" hangingPunct="0">
              <a:spcBef>
                <a:spcPct val="0"/>
              </a:spcBef>
              <a:spcAft>
                <a:spcPct val="0"/>
              </a:spcAft>
              <a:defRPr>
                <a:solidFill>
                  <a:schemeClr val="tx1"/>
                </a:solidFill>
                <a:latin typeface="Lucida Sans Unicode" pitchFamily="34" charset="0"/>
              </a:defRPr>
            </a:lvl6pPr>
            <a:lvl7pPr marL="3028264" indent="-232943" eaLnBrk="0" fontAlgn="base" hangingPunct="0">
              <a:spcBef>
                <a:spcPct val="0"/>
              </a:spcBef>
              <a:spcAft>
                <a:spcPct val="0"/>
              </a:spcAft>
              <a:defRPr>
                <a:solidFill>
                  <a:schemeClr val="tx1"/>
                </a:solidFill>
                <a:latin typeface="Lucida Sans Unicode" pitchFamily="34" charset="0"/>
              </a:defRPr>
            </a:lvl7pPr>
            <a:lvl8pPr marL="3494151" indent="-232943" eaLnBrk="0" fontAlgn="base" hangingPunct="0">
              <a:spcBef>
                <a:spcPct val="0"/>
              </a:spcBef>
              <a:spcAft>
                <a:spcPct val="0"/>
              </a:spcAft>
              <a:defRPr>
                <a:solidFill>
                  <a:schemeClr val="tx1"/>
                </a:solidFill>
                <a:latin typeface="Lucida Sans Unicode" pitchFamily="34" charset="0"/>
              </a:defRPr>
            </a:lvl8pPr>
            <a:lvl9pPr marL="3960038" indent="-232943" eaLnBrk="0" fontAlgn="base" hangingPunct="0">
              <a:spcBef>
                <a:spcPct val="0"/>
              </a:spcBef>
              <a:spcAft>
                <a:spcPct val="0"/>
              </a:spcAft>
              <a:defRPr>
                <a:solidFill>
                  <a:schemeClr val="tx1"/>
                </a:solidFill>
                <a:latin typeface="Lucida Sans Unicode" pitchFamily="34" charset="0"/>
              </a:defRPr>
            </a:lvl9pPr>
          </a:lstStyle>
          <a:p>
            <a:fld id="{80332E50-CD5F-481F-B91C-75B12419DFA1}" type="slidenum">
              <a:rPr lang="en-US" altLang="en-US" smtClean="0">
                <a:latin typeface="Calibri" pitchFamily="34" charset="0"/>
              </a:rPr>
              <a:pPr/>
              <a:t>10</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D6FCF3D2-005A-44A5-B7AA-F0156D6AB743}" type="slidenum">
              <a:rPr lang="en-US" smtClean="0"/>
              <a:t>2</a:t>
            </a:fld>
            <a:endParaRPr lang="en-US"/>
          </a:p>
        </p:txBody>
      </p:sp>
    </p:spTree>
    <p:extLst>
      <p:ext uri="{BB962C8B-B14F-4D97-AF65-F5344CB8AC3E}">
        <p14:creationId xmlns:p14="http://schemas.microsoft.com/office/powerpoint/2010/main" val="3495171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1:2-8 - READ</a:t>
            </a:r>
          </a:p>
          <a:p>
            <a:r>
              <a:rPr lang="en-US" b="1" dirty="0"/>
              <a:t>Luke 24:44-53 - READ</a:t>
            </a:r>
          </a:p>
          <a:p>
            <a:r>
              <a:rPr lang="en-US" b="1" dirty="0"/>
              <a:t>Matt. 10:16-20 </a:t>
            </a:r>
            <a:r>
              <a:rPr lang="en-US" b="0" dirty="0"/>
              <a:t>- Behold, I send you forth as sheep in the midst of wolves: be ye therefore wise as serpents, and harmless as doves. {harmless: or, simple} 17 But beware of men: for they will deliver you up to the councils, and they will scourge you in their synagogues; 18 And ye shall be brought before governors and kings for my sake, for a testimony against them and the Gentiles. 19 But when they deliver you up, take no thought how or what ye shall speak: for it shall be given you in that same hour what ye shall speak. 20 For it is not ye that speak, but the Spirit of your Father which </a:t>
            </a:r>
            <a:r>
              <a:rPr lang="en-US" b="0" dirty="0" err="1"/>
              <a:t>speaketh</a:t>
            </a:r>
            <a:r>
              <a:rPr lang="en-US" b="0" dirty="0"/>
              <a:t> in you.</a:t>
            </a:r>
          </a:p>
          <a:p>
            <a:r>
              <a:rPr lang="en-US" b="1" dirty="0"/>
              <a:t>Acts 2:1-4 </a:t>
            </a:r>
            <a:r>
              <a:rPr lang="en-US" dirty="0"/>
              <a:t>- And when the day of Pentecost was fully come, they were all with one accord in one place. 2 And suddenly there came a sound from heaven as of a rushing mighty wind, and it filled all the house where they were sitting. 3 And there appeared unto them cloven tongues like as of fire, and it sat upon each of them. 4 And they were all filled with the Holy Ghost, and began to speak with other tongues, as the Spirit gave them utterance.</a:t>
            </a:r>
          </a:p>
          <a:p>
            <a:r>
              <a:rPr lang="en-US" b="1" dirty="0"/>
              <a:t>Acts 1:26 </a:t>
            </a:r>
            <a:r>
              <a:rPr lang="en-US" dirty="0"/>
              <a:t>- And they gave forth their lots; and the lot fell upon Matthias; and he was numbered with the eleven apostles. </a:t>
            </a:r>
          </a:p>
          <a:p>
            <a:r>
              <a:rPr lang="en-US" b="1" dirty="0"/>
              <a:t>Acts 2:38-39 </a:t>
            </a:r>
            <a:r>
              <a:rPr lang="en-US" dirty="0"/>
              <a:t>- Then Peter said unto them, Repent, and be baptized every one of you in the name of Jesus Christ for the remission of sins, and ye shall receive the gift of the Holy Ghost. 39 For the promise is unto you, and to your children, and to all that are afar off, even as many as the Lord our God shall call. </a:t>
            </a:r>
          </a:p>
          <a:p>
            <a:r>
              <a:rPr lang="en-US" b="1" dirty="0"/>
              <a:t>Gal. 3:26-29 </a:t>
            </a:r>
            <a:r>
              <a:rPr lang="en-US" dirty="0"/>
              <a:t>- For ye are all the children of God by faith in Christ Jesus. 27 For as many of you as have been baptized into Christ have put on Christ. 28 There is neither Jew nor Greek, there is neither bond nor free, there is neither male nor female: for ye are all one in Christ Jesus. 29 And if ye be Christ's, then are ye Abraham's seed, and heirs according to the promise.</a:t>
            </a:r>
          </a:p>
          <a:p>
            <a:r>
              <a:rPr lang="en-US" b="1" dirty="0"/>
              <a:t>Eph. 1:3 </a:t>
            </a:r>
            <a:r>
              <a:rPr lang="en-US" dirty="0"/>
              <a:t>- Blessed be the God and Father of our Lord Jesus Christ, who hath blessed us with </a:t>
            </a:r>
            <a:r>
              <a:rPr lang="en-US" b="1" dirty="0"/>
              <a:t>all spiritual blessings in heavenly places in Christ</a:t>
            </a:r>
            <a:r>
              <a:rPr lang="en-US" dirty="0"/>
              <a:t>: </a:t>
            </a:r>
          </a:p>
          <a:p>
            <a:r>
              <a:rPr lang="en-US" b="1" dirty="0"/>
              <a:t>Gen. 12:1-3 </a:t>
            </a:r>
            <a:r>
              <a:rPr lang="en-US" dirty="0"/>
              <a:t>- Now the LORD had said unto Abram, Get thee out of thy country, and from thy kindred, and from thy father's house, </a:t>
            </a:r>
            <a:r>
              <a:rPr lang="en-US" b="1" dirty="0"/>
              <a:t>unto a land that I will shew thee</a:t>
            </a:r>
            <a:r>
              <a:rPr lang="en-US" dirty="0"/>
              <a:t>: 2 And I will make of thee </a:t>
            </a:r>
            <a:r>
              <a:rPr lang="en-US" b="1" dirty="0"/>
              <a:t>a great nation</a:t>
            </a:r>
            <a:r>
              <a:rPr lang="en-US" dirty="0"/>
              <a:t>, and I will bless thee, and make thy name great; and thou shalt be a blessing: 3 And I will bless them that bless thee, and curse him that </a:t>
            </a:r>
            <a:r>
              <a:rPr lang="en-US" dirty="0" err="1"/>
              <a:t>curseth</a:t>
            </a:r>
            <a:r>
              <a:rPr lang="en-US" dirty="0"/>
              <a:t> thee</a:t>
            </a:r>
            <a:r>
              <a:rPr lang="en-US" b="1" dirty="0"/>
              <a:t>: and in thee shall all families of the earth be blessed</a:t>
            </a:r>
            <a:r>
              <a:rPr lang="en-US" dirty="0"/>
              <a:t>.</a:t>
            </a:r>
          </a:p>
          <a:p>
            <a:r>
              <a:rPr lang="en-US" b="1" u="sng" dirty="0"/>
              <a:t>God Made A Three-fold promise to Abraham </a:t>
            </a:r>
            <a:r>
              <a:rPr lang="en-US" b="1" dirty="0"/>
              <a:t>- (1)</a:t>
            </a:r>
            <a:r>
              <a:rPr lang="en-US" dirty="0"/>
              <a:t> </a:t>
            </a:r>
            <a:r>
              <a:rPr lang="en-US" b="1" dirty="0"/>
              <a:t>Great Nation Promise </a:t>
            </a:r>
            <a:r>
              <a:rPr lang="en-US" dirty="0"/>
              <a:t>- Duet. 10:22, Heb. 11:11-12; Acts 7:17 </a:t>
            </a:r>
            <a:r>
              <a:rPr lang="en-US" b="1" dirty="0"/>
              <a:t>(2)</a:t>
            </a:r>
            <a:r>
              <a:rPr lang="en-US" dirty="0"/>
              <a:t> </a:t>
            </a:r>
            <a:r>
              <a:rPr lang="en-US" b="1" dirty="0"/>
              <a:t>Land promise </a:t>
            </a:r>
            <a:r>
              <a:rPr lang="en-US" dirty="0"/>
              <a:t>- Josh. 21:42-45; 23:14-15 </a:t>
            </a:r>
            <a:r>
              <a:rPr lang="en-US" b="1" dirty="0"/>
              <a:t>(3)</a:t>
            </a:r>
            <a:r>
              <a:rPr lang="en-US" dirty="0"/>
              <a:t> </a:t>
            </a:r>
            <a:r>
              <a:rPr lang="en-US" b="1" dirty="0"/>
              <a:t>Seed promise (spiritual linage) </a:t>
            </a:r>
            <a:r>
              <a:rPr lang="en-US" dirty="0"/>
              <a:t>- Spiritual Blessing In Christ - Acts 3:25-26; 13:32-33, 38</a:t>
            </a:r>
          </a:p>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3</a:t>
            </a:fld>
            <a:endParaRPr lang="en-US"/>
          </a:p>
        </p:txBody>
      </p:sp>
    </p:spTree>
    <p:extLst>
      <p:ext uri="{BB962C8B-B14F-4D97-AF65-F5344CB8AC3E}">
        <p14:creationId xmlns:p14="http://schemas.microsoft.com/office/powerpoint/2010/main" val="3677175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2:37 </a:t>
            </a:r>
            <a:r>
              <a:rPr lang="en-US" dirty="0"/>
              <a:t>- “Now when they heard this, they were pricked in their heart, and said unto Peter and the rest of the apostles, Brethren, what shall we do?”</a:t>
            </a:r>
          </a:p>
          <a:p>
            <a:r>
              <a:rPr lang="en-US" b="1" i="0" dirty="0"/>
              <a:t>Rom. 1:16 </a:t>
            </a:r>
            <a:r>
              <a:rPr lang="en-US" i="0" dirty="0"/>
              <a:t>- For I am not ashamed of the gospel of Christ: for it is the power of God unto salvation to every one that believeth; to the Jew first, and also to the Greek</a:t>
            </a:r>
          </a:p>
        </p:txBody>
      </p:sp>
      <p:sp>
        <p:nvSpPr>
          <p:cNvPr id="4" name="Slide Number Placeholder 3"/>
          <p:cNvSpPr>
            <a:spLocks noGrp="1"/>
          </p:cNvSpPr>
          <p:nvPr>
            <p:ph type="sldNum" sz="quarter" idx="10"/>
          </p:nvPr>
        </p:nvSpPr>
        <p:spPr/>
        <p:txBody>
          <a:bodyPr/>
          <a:lstStyle/>
          <a:p>
            <a:fld id="{D6FCF3D2-005A-44A5-B7AA-F0156D6AB743}" type="slidenum">
              <a:rPr lang="en-US" smtClean="0"/>
              <a:t>4</a:t>
            </a:fld>
            <a:endParaRPr lang="en-US"/>
          </a:p>
        </p:txBody>
      </p:sp>
    </p:spTree>
    <p:extLst>
      <p:ext uri="{BB962C8B-B14F-4D97-AF65-F5344CB8AC3E}">
        <p14:creationId xmlns:p14="http://schemas.microsoft.com/office/powerpoint/2010/main" val="4020580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Jas. 2:25-26 </a:t>
            </a:r>
            <a:r>
              <a:rPr lang="en-US" dirty="0"/>
              <a:t>-  Likewise also was not Rahab the harlot justified by works, when she had received the messengers, and had sent them out another way? 26 For as the body without the spirit is dead, so faith without works is dead also. </a:t>
            </a:r>
          </a:p>
          <a:p>
            <a:r>
              <a:rPr lang="en-US" b="1" dirty="0"/>
              <a:t>Jas. 2:19 </a:t>
            </a:r>
            <a:r>
              <a:rPr lang="en-US" dirty="0"/>
              <a:t>- Thou </a:t>
            </a:r>
            <a:r>
              <a:rPr lang="en-US" dirty="0" err="1"/>
              <a:t>believest</a:t>
            </a:r>
            <a:r>
              <a:rPr lang="en-US" dirty="0"/>
              <a:t> that there is one God; thou </a:t>
            </a:r>
            <a:r>
              <a:rPr lang="en-US" dirty="0" err="1"/>
              <a:t>doest</a:t>
            </a:r>
            <a:r>
              <a:rPr lang="en-US" dirty="0"/>
              <a:t> well: the devils also believe, and tremble.</a:t>
            </a:r>
          </a:p>
          <a:p>
            <a:r>
              <a:rPr lang="en-US" b="1" dirty="0"/>
              <a:t>Acts 2:37-41 - READ</a:t>
            </a:r>
          </a:p>
        </p:txBody>
      </p:sp>
      <p:sp>
        <p:nvSpPr>
          <p:cNvPr id="4" name="Slide Number Placeholder 3"/>
          <p:cNvSpPr>
            <a:spLocks noGrp="1"/>
          </p:cNvSpPr>
          <p:nvPr>
            <p:ph type="sldNum" sz="quarter" idx="10"/>
          </p:nvPr>
        </p:nvSpPr>
        <p:spPr/>
        <p:txBody>
          <a:bodyPr/>
          <a:lstStyle/>
          <a:p>
            <a:fld id="{D6FCF3D2-005A-44A5-B7AA-F0156D6AB743}" type="slidenum">
              <a:rPr lang="en-US" smtClean="0"/>
              <a:t>5</a:t>
            </a:fld>
            <a:endParaRPr lang="en-US"/>
          </a:p>
        </p:txBody>
      </p:sp>
    </p:spTree>
    <p:extLst>
      <p:ext uri="{BB962C8B-B14F-4D97-AF65-F5344CB8AC3E}">
        <p14:creationId xmlns:p14="http://schemas.microsoft.com/office/powerpoint/2010/main" val="3395741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18:1-6 - READ</a:t>
            </a:r>
          </a:p>
          <a:p>
            <a:r>
              <a:rPr lang="en-US" b="1" dirty="0"/>
              <a:t>Ezek. 18:20-21 </a:t>
            </a:r>
            <a:r>
              <a:rPr lang="en-US" dirty="0"/>
              <a:t>-The soul that </a:t>
            </a:r>
            <a:r>
              <a:rPr lang="en-US" dirty="0" err="1"/>
              <a:t>sinneth</a:t>
            </a:r>
            <a:r>
              <a:rPr lang="en-US" dirty="0"/>
              <a:t>, it shall die. The son shall not bear the iniquity of the father, neither shall the father bear the iniquity of the son: the righteousness of the righteous shall be upon him, and the wickedness of the wicked shall be upon him. 21 But if the wicked will turn from all his sins that he hath committed, and keep all my statutes, and do that which is lawful and right, he shall surely live, he shall not die. </a:t>
            </a:r>
          </a:p>
          <a:p>
            <a:r>
              <a:rPr lang="en-US" b="1" dirty="0"/>
              <a:t>Acts 2:42-46 - READ</a:t>
            </a:r>
          </a:p>
        </p:txBody>
      </p:sp>
      <p:sp>
        <p:nvSpPr>
          <p:cNvPr id="4" name="Slide Number Placeholder 3"/>
          <p:cNvSpPr>
            <a:spLocks noGrp="1"/>
          </p:cNvSpPr>
          <p:nvPr>
            <p:ph type="sldNum" sz="quarter" idx="10"/>
          </p:nvPr>
        </p:nvSpPr>
        <p:spPr/>
        <p:txBody>
          <a:bodyPr/>
          <a:lstStyle/>
          <a:p>
            <a:fld id="{D6FCF3D2-005A-44A5-B7AA-F0156D6AB743}" type="slidenum">
              <a:rPr lang="en-US" smtClean="0"/>
              <a:t>6</a:t>
            </a:fld>
            <a:endParaRPr lang="en-US"/>
          </a:p>
        </p:txBody>
      </p:sp>
    </p:spTree>
    <p:extLst>
      <p:ext uri="{BB962C8B-B14F-4D97-AF65-F5344CB8AC3E}">
        <p14:creationId xmlns:p14="http://schemas.microsoft.com/office/powerpoint/2010/main" val="4175579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16: 18-19 - Read</a:t>
            </a:r>
          </a:p>
          <a:p>
            <a:r>
              <a:rPr lang="en-US" b="1" dirty="0"/>
              <a:t>Isa. 2:1-4 </a:t>
            </a:r>
            <a:r>
              <a:rPr lang="en-US" b="1"/>
              <a:t>- READ </a:t>
            </a:r>
          </a:p>
          <a:p>
            <a:r>
              <a:rPr lang="en-US" b="1"/>
              <a:t>Not </a:t>
            </a:r>
            <a:r>
              <a:rPr lang="en-US" b="1" dirty="0"/>
              <a:t>A physical kingdom - Jn. 18:36 - </a:t>
            </a:r>
            <a:r>
              <a:rPr lang="en-US" b="0" dirty="0"/>
              <a:t>Jesus answered, My kingdom is not of this world: if my kingdom were of this world, then would my servants fight, that I should not be delivered to the Jews: but now is my kingdom not from hence.</a:t>
            </a:r>
          </a:p>
          <a:p>
            <a:r>
              <a:rPr lang="en-US" b="1" dirty="0"/>
              <a:t>2 Cor. 10:3-6 - </a:t>
            </a:r>
            <a:r>
              <a:rPr lang="en-US" b="0" dirty="0"/>
              <a:t>For though we walk in the flesh, we do not war according to the flesh. 4 For the weapons of our warfare are not carnal but mighty in God for pulling down strongholds, 5 casting down arguments and every high thing that exalts itself against the knowledge of God, bringing every thought into captivity to the obedience of Christ, 6 and being ready to punish all disobedience when your obedience is fulfilled.</a:t>
            </a:r>
          </a:p>
          <a:p>
            <a:r>
              <a:rPr lang="en-US" b="1" dirty="0"/>
              <a:t>Mk. 9:1 </a:t>
            </a:r>
            <a:r>
              <a:rPr lang="en-US" dirty="0"/>
              <a:t>- And he said unto them, Verily I say unto you, That there be some of them that stand here, which shall not taste of death, till they have seen the kingdom of God come with power.</a:t>
            </a:r>
          </a:p>
          <a:p>
            <a:r>
              <a:rPr lang="en-US" b="1" dirty="0"/>
              <a:t>Lk. 22:18 </a:t>
            </a:r>
            <a:r>
              <a:rPr lang="en-US" dirty="0"/>
              <a:t>- or I say unto you, I will not drink of the fruit of the vine, until the kingdom of God shall come.</a:t>
            </a:r>
          </a:p>
          <a:p>
            <a:r>
              <a:rPr lang="en-US" b="1" dirty="0"/>
              <a:t>Matt. 6:9-15 </a:t>
            </a:r>
            <a:r>
              <a:rPr lang="en-US" dirty="0"/>
              <a:t>-  After this manner therefore pray ye: Our Father which art in heaven, Hallowed be thy name. </a:t>
            </a:r>
            <a:r>
              <a:rPr lang="en-US" b="1" dirty="0"/>
              <a:t>10 Thy kingdom come. Thy will be done in earth, as it is in heaven. </a:t>
            </a:r>
            <a:r>
              <a:rPr lang="en-US" dirty="0"/>
              <a:t>11 Give us this day our daily bread. 12 And forgive us our debts, as we forgive our debtors. 13 And lead us not into temptation, but deliver us from evil: For thine is the kingdom, and the power, and the glory, for ever. Amen. 14 For if ye forgive men their trespasses, your heavenly Father will also forgive you: 15 But if ye forgive not men their trespasses, neither will your Father forgive your trespasses.</a:t>
            </a:r>
          </a:p>
          <a:p>
            <a:r>
              <a:rPr lang="en-US" b="1" dirty="0"/>
              <a:t>Col. 1:13 </a:t>
            </a:r>
            <a:r>
              <a:rPr lang="en-US" dirty="0"/>
              <a:t>- Who hath delivered us from the power of darkness, and hath translated us into the kingdom of his dear Son:</a:t>
            </a:r>
          </a:p>
          <a:p>
            <a:r>
              <a:rPr lang="en-US" b="1" u="none" dirty="0"/>
              <a:t>**</a:t>
            </a:r>
            <a:r>
              <a:rPr lang="en-US" b="1" u="sng" dirty="0"/>
              <a:t>To have a Kingdom, 4 Things are required</a:t>
            </a:r>
            <a:r>
              <a:rPr lang="en-US" b="1" u="none" dirty="0"/>
              <a:t>: </a:t>
            </a:r>
            <a:r>
              <a:rPr lang="en-US" b="1" dirty="0"/>
              <a:t>1) A King </a:t>
            </a:r>
            <a:r>
              <a:rPr lang="en-US" dirty="0"/>
              <a:t>- Christ the head of the church (Col. 1:18) King of the kingdom (Col. 1:13). </a:t>
            </a:r>
            <a:r>
              <a:rPr lang="en-US" b="1" dirty="0"/>
              <a:t>2) A law </a:t>
            </a:r>
            <a:r>
              <a:rPr lang="en-US" dirty="0"/>
              <a:t>- The gospel (Acts 2:47, Col. 1:13-14). </a:t>
            </a:r>
            <a:r>
              <a:rPr lang="en-US" b="1" dirty="0"/>
              <a:t>3) Subjects </a:t>
            </a:r>
            <a:r>
              <a:rPr lang="en-US" dirty="0"/>
              <a:t>(all men) Members - 1 Cor. 12:27 &amp; Subjects of the Kingdom - Eph. 2:19. </a:t>
            </a:r>
            <a:r>
              <a:rPr lang="en-US" b="1" dirty="0"/>
              <a:t>4)</a:t>
            </a:r>
            <a:r>
              <a:rPr lang="en-US" dirty="0"/>
              <a:t> </a:t>
            </a:r>
            <a:r>
              <a:rPr lang="en-US" b="1" dirty="0"/>
              <a:t>A Territory </a:t>
            </a:r>
            <a:r>
              <a:rPr lang="en-US" dirty="0"/>
              <a:t>- The Whole World - 1 Thess. 1:8, Rev. 5:8-9</a:t>
            </a:r>
          </a:p>
        </p:txBody>
      </p:sp>
      <p:sp>
        <p:nvSpPr>
          <p:cNvPr id="4" name="Slide Number Placeholder 3"/>
          <p:cNvSpPr>
            <a:spLocks noGrp="1"/>
          </p:cNvSpPr>
          <p:nvPr>
            <p:ph type="sldNum" sz="quarter" idx="10"/>
          </p:nvPr>
        </p:nvSpPr>
        <p:spPr/>
        <p:txBody>
          <a:bodyPr/>
          <a:lstStyle/>
          <a:p>
            <a:fld id="{D6FCF3D2-005A-44A5-B7AA-F0156D6AB743}" type="slidenum">
              <a:rPr lang="en-US" smtClean="0"/>
              <a:t>7</a:t>
            </a:fld>
            <a:endParaRPr lang="en-US"/>
          </a:p>
        </p:txBody>
      </p:sp>
    </p:spTree>
    <p:extLst>
      <p:ext uri="{BB962C8B-B14F-4D97-AF65-F5344CB8AC3E}">
        <p14:creationId xmlns:p14="http://schemas.microsoft.com/office/powerpoint/2010/main" val="1577954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Acts 2:41-47 </a:t>
            </a:r>
            <a:r>
              <a:rPr lang="en-US" sz="1100" dirty="0"/>
              <a:t>- 41 Then they that gladly received his word were baptized: and </a:t>
            </a:r>
            <a:r>
              <a:rPr lang="en-US" sz="1100" b="1" dirty="0"/>
              <a:t>the same day there were added unto them about three thousand souls</a:t>
            </a:r>
            <a:r>
              <a:rPr lang="en-US" sz="1100" dirty="0"/>
              <a:t>. 42 And they continued </a:t>
            </a:r>
            <a:r>
              <a:rPr lang="en-US" sz="1100" dirty="0" err="1"/>
              <a:t>stedfastly</a:t>
            </a:r>
            <a:r>
              <a:rPr lang="en-US" sz="1100" dirty="0"/>
              <a:t> in the apostles' doctrine and fellowship, and in breaking of bread, and in prayers. 43 And fear came upon every soul: and many wonders and signs were done by the apostles. 44 And all that believed were together, and had all things common; 45 And sold their possessions and goods, and parted them to all men, as every man had need. 46 And they, continuing daily with one accord in the temple, and breaking bread from house to house, did eat their meat with gladness and singleness of heart, {47 Praising God, and having </a:t>
            </a:r>
            <a:r>
              <a:rPr lang="en-US" sz="1100" dirty="0" err="1"/>
              <a:t>favour</a:t>
            </a:r>
            <a:r>
              <a:rPr lang="en-US" sz="1100" dirty="0"/>
              <a:t> with all the people. </a:t>
            </a:r>
            <a:r>
              <a:rPr lang="en-US" sz="1100" b="1" dirty="0"/>
              <a:t>And the Lord added to the church daily such as should be saved</a:t>
            </a:r>
            <a:r>
              <a:rPr lang="en-US" sz="1100" dirty="0"/>
              <a:t>.</a:t>
            </a:r>
          </a:p>
          <a:p>
            <a:r>
              <a:rPr lang="en-US" sz="1100" b="1" dirty="0"/>
              <a:t>Eph. 4:1-6 </a:t>
            </a:r>
            <a:r>
              <a:rPr lang="en-US" sz="1100" dirty="0"/>
              <a:t>-  I therefore, the prisoner of the Lord, beseech you that ye walk worthy of the vocation wherewith ye are called, {of the Lord: or, in the Lord} 2 With all lowliness and meekness, with longsuffering, forbearing one another in love; 3 </a:t>
            </a:r>
            <a:r>
              <a:rPr lang="en-US" sz="1100" dirty="0" err="1"/>
              <a:t>Endeavouring</a:t>
            </a:r>
            <a:r>
              <a:rPr lang="en-US" sz="1100" dirty="0"/>
              <a:t> to keep the unity of the Spirit in the bond of peace. </a:t>
            </a:r>
            <a:r>
              <a:rPr lang="en-US" sz="1100" b="1" dirty="0"/>
              <a:t>4 There is one body, and one Spirit, even as ye are called in one hope of your calling; 5 One Lord, one faith, one baptism, 6 One God and Father of all, who is above all, and through all, and in you all.</a:t>
            </a:r>
          </a:p>
          <a:p>
            <a:pPr defTabSz="931774">
              <a:defRPr/>
            </a:pPr>
            <a:r>
              <a:rPr lang="en-US" sz="1100" b="1" dirty="0"/>
              <a:t>Eph. 1:22-23 </a:t>
            </a:r>
            <a:r>
              <a:rPr lang="en-US" sz="1100" b="0" dirty="0"/>
              <a:t>-  And hath put all things under his feet, and gave him to be the head over all things to the church, 23 Which is his body, the fulness of him that </a:t>
            </a:r>
            <a:r>
              <a:rPr lang="en-US" sz="1100" b="0" dirty="0" err="1"/>
              <a:t>filleth</a:t>
            </a:r>
            <a:r>
              <a:rPr lang="en-US" sz="1100" b="0" dirty="0"/>
              <a:t> all in all.</a:t>
            </a:r>
            <a:endParaRPr lang="en-US" sz="1100" b="1" dirty="0"/>
          </a:p>
          <a:p>
            <a:r>
              <a:rPr lang="en-US" sz="1100" b="1" dirty="0"/>
              <a:t>Col. 1:18 - </a:t>
            </a:r>
            <a:r>
              <a:rPr lang="en-US" sz="1100" b="0" dirty="0"/>
              <a:t>And he is the head of the body, the church: who is the beginning, the firstborn from the dead; that in all things he might have the preeminence.</a:t>
            </a:r>
          </a:p>
          <a:p>
            <a:r>
              <a:rPr lang="en-US" sz="1100" b="1" dirty="0"/>
              <a:t>Matt. 16:18 </a:t>
            </a:r>
            <a:r>
              <a:rPr lang="en-US" sz="1100" b="0" dirty="0"/>
              <a:t>- And I also say to you that you are Peter, and on this rock I will build </a:t>
            </a:r>
            <a:r>
              <a:rPr lang="en-US" sz="1100" b="1" dirty="0"/>
              <a:t>My church</a:t>
            </a:r>
            <a:r>
              <a:rPr lang="en-US" sz="1100" b="0" dirty="0"/>
              <a:t>, and the gates of Hades shall not prevail against </a:t>
            </a:r>
            <a:r>
              <a:rPr lang="en-US" sz="1100" b="1" dirty="0"/>
              <a:t>it.</a:t>
            </a:r>
          </a:p>
          <a:p>
            <a:r>
              <a:rPr lang="en-US" sz="1100" b="1" dirty="0"/>
              <a:t>Matt. 15:13 </a:t>
            </a:r>
            <a:r>
              <a:rPr lang="en-US" sz="1100" b="0" dirty="0"/>
              <a:t>-  But he answered and said, Every plant, which my heavenly Father hath not planted, shall be rooted up.</a:t>
            </a:r>
          </a:p>
        </p:txBody>
      </p:sp>
      <p:sp>
        <p:nvSpPr>
          <p:cNvPr id="4" name="Slide Number Placeholder 3"/>
          <p:cNvSpPr>
            <a:spLocks noGrp="1"/>
          </p:cNvSpPr>
          <p:nvPr>
            <p:ph type="sldNum" sz="quarter" idx="10"/>
          </p:nvPr>
        </p:nvSpPr>
        <p:spPr/>
        <p:txBody>
          <a:bodyPr/>
          <a:lstStyle/>
          <a:p>
            <a:fld id="{D6FCF3D2-005A-44A5-B7AA-F0156D6AB743}" type="slidenum">
              <a:rPr lang="en-US" smtClean="0"/>
              <a:t>8</a:t>
            </a:fld>
            <a:endParaRPr lang="en-US"/>
          </a:p>
        </p:txBody>
      </p:sp>
    </p:spTree>
    <p:extLst>
      <p:ext uri="{BB962C8B-B14F-4D97-AF65-F5344CB8AC3E}">
        <p14:creationId xmlns:p14="http://schemas.microsoft.com/office/powerpoint/2010/main" val="1088499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FCF3D2-005A-44A5-B7AA-F0156D6AB743}" type="slidenum">
              <a:rPr lang="en-US" smtClean="0"/>
              <a:t>9</a:t>
            </a:fld>
            <a:endParaRPr lang="en-US"/>
          </a:p>
        </p:txBody>
      </p:sp>
    </p:spTree>
    <p:extLst>
      <p:ext uri="{BB962C8B-B14F-4D97-AF65-F5344CB8AC3E}">
        <p14:creationId xmlns:p14="http://schemas.microsoft.com/office/powerpoint/2010/main" val="1690447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76E086B5-6EB3-4093-BCC7-97FF5649CA88}" type="datetime1">
              <a:rPr lang="en-US" smtClean="0"/>
              <a:t>5/7/2018</a:t>
            </a:fld>
            <a:endParaRPr lang="en-US"/>
          </a:p>
        </p:txBody>
      </p:sp>
      <p:sp>
        <p:nvSpPr>
          <p:cNvPr id="17" name="Footer Placeholder 16"/>
          <p:cNvSpPr>
            <a:spLocks noGrp="1"/>
          </p:cNvSpPr>
          <p:nvPr>
            <p:ph type="ftr" sz="quarter" idx="11"/>
          </p:nvPr>
        </p:nvSpPr>
        <p:spPr/>
        <p:txBody>
          <a:bodyPr/>
          <a:lstStyle/>
          <a:p>
            <a:r>
              <a:rPr lang="en-US"/>
              <a:t>What Did Not Happen On The Day of Pentecost</a:t>
            </a:r>
          </a:p>
        </p:txBody>
      </p:sp>
      <p:sp>
        <p:nvSpPr>
          <p:cNvPr id="29" name="Slide Number Placeholder 28"/>
          <p:cNvSpPr>
            <a:spLocks noGrp="1"/>
          </p:cNvSpPr>
          <p:nvPr>
            <p:ph type="sldNum" sz="quarter" idx="12"/>
          </p:nvPr>
        </p:nvSpPr>
        <p:spPr/>
        <p:txBody>
          <a:bodyPr/>
          <a:lstStyle/>
          <a:p>
            <a:fld id="{48268D78-A5F9-4AAB-AD2B-E9E3FFD5809B}"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4ACB6B-B26E-42F0-BA61-548C4A56B458}" type="datetime1">
              <a:rPr lang="en-US" smtClean="0"/>
              <a:t>5/7/2018</a:t>
            </a:fld>
            <a:endParaRPr lang="en-US"/>
          </a:p>
        </p:txBody>
      </p:sp>
      <p:sp>
        <p:nvSpPr>
          <p:cNvPr id="5" name="Footer Placeholder 4"/>
          <p:cNvSpPr>
            <a:spLocks noGrp="1"/>
          </p:cNvSpPr>
          <p:nvPr>
            <p:ph type="ftr" sz="quarter" idx="11"/>
          </p:nvPr>
        </p:nvSpPr>
        <p:spPr/>
        <p:txBody>
          <a:bodyPr/>
          <a:lstStyle/>
          <a:p>
            <a:r>
              <a:rPr lang="en-US"/>
              <a:t>What Did Not Happen On The Day of Pentecost</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312B36-849C-40A7-AA76-6C35D74ABA23}" type="datetime1">
              <a:rPr lang="en-US" smtClean="0"/>
              <a:t>5/7/2018</a:t>
            </a:fld>
            <a:endParaRPr lang="en-US"/>
          </a:p>
        </p:txBody>
      </p:sp>
      <p:sp>
        <p:nvSpPr>
          <p:cNvPr id="5" name="Footer Placeholder 4"/>
          <p:cNvSpPr>
            <a:spLocks noGrp="1"/>
          </p:cNvSpPr>
          <p:nvPr>
            <p:ph type="ftr" sz="quarter" idx="11"/>
          </p:nvPr>
        </p:nvSpPr>
        <p:spPr/>
        <p:txBody>
          <a:bodyPr/>
          <a:lstStyle/>
          <a:p>
            <a:r>
              <a:rPr lang="en-US"/>
              <a:t>What Did Not Happen On The Day of Pentecost</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6E07B31-CF79-4610-87DD-A64DA9150B4C}" type="datetime1">
              <a:rPr lang="en-US" smtClean="0"/>
              <a:t>5/7/2018</a:t>
            </a:fld>
            <a:endParaRPr lang="en-US"/>
          </a:p>
        </p:txBody>
      </p:sp>
      <p:sp>
        <p:nvSpPr>
          <p:cNvPr id="5" name="Footer Placeholder 4"/>
          <p:cNvSpPr>
            <a:spLocks noGrp="1"/>
          </p:cNvSpPr>
          <p:nvPr>
            <p:ph type="ftr" sz="quarter" idx="11"/>
          </p:nvPr>
        </p:nvSpPr>
        <p:spPr/>
        <p:txBody>
          <a:bodyPr/>
          <a:lstStyle/>
          <a:p>
            <a:r>
              <a:rPr lang="en-US"/>
              <a:t>What Did Not Happen On The Day of Pentecost</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715AC62-B143-473C-9AF1-49E59C731842}" type="datetime1">
              <a:rPr lang="en-US" smtClean="0"/>
              <a:t>5/7/2018</a:t>
            </a:fld>
            <a:endParaRPr lang="en-US"/>
          </a:p>
        </p:txBody>
      </p:sp>
      <p:sp>
        <p:nvSpPr>
          <p:cNvPr id="5" name="Footer Placeholder 4"/>
          <p:cNvSpPr>
            <a:spLocks noGrp="1"/>
          </p:cNvSpPr>
          <p:nvPr>
            <p:ph type="ftr" sz="quarter" idx="11"/>
          </p:nvPr>
        </p:nvSpPr>
        <p:spPr/>
        <p:txBody>
          <a:bodyPr/>
          <a:lstStyle/>
          <a:p>
            <a:r>
              <a:rPr lang="en-US"/>
              <a:t>What Did Not Happen On The Day of Pentecost</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2CCFF5-4381-4093-95BE-B7D3ACBF92C9}" type="datetime1">
              <a:rPr lang="en-US" smtClean="0"/>
              <a:t>5/7/2018</a:t>
            </a:fld>
            <a:endParaRPr lang="en-US"/>
          </a:p>
        </p:txBody>
      </p:sp>
      <p:sp>
        <p:nvSpPr>
          <p:cNvPr id="6" name="Footer Placeholder 5"/>
          <p:cNvSpPr>
            <a:spLocks noGrp="1"/>
          </p:cNvSpPr>
          <p:nvPr>
            <p:ph type="ftr" sz="quarter" idx="11"/>
          </p:nvPr>
        </p:nvSpPr>
        <p:spPr/>
        <p:txBody>
          <a:bodyPr/>
          <a:lstStyle/>
          <a:p>
            <a:r>
              <a:rPr lang="en-US"/>
              <a:t>What Did Not Happen On The Day of Pentecost</a:t>
            </a:r>
          </a:p>
        </p:txBody>
      </p:sp>
      <p:sp>
        <p:nvSpPr>
          <p:cNvPr id="7" name="Slide Number Placeholder 6"/>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25BB408-7E58-47D8-8D52-2ECDD17668FA}" type="datetime1">
              <a:rPr lang="en-US" smtClean="0"/>
              <a:t>5/7/2018</a:t>
            </a:fld>
            <a:endParaRPr lang="en-US"/>
          </a:p>
        </p:txBody>
      </p:sp>
      <p:sp>
        <p:nvSpPr>
          <p:cNvPr id="8" name="Footer Placeholder 7"/>
          <p:cNvSpPr>
            <a:spLocks noGrp="1"/>
          </p:cNvSpPr>
          <p:nvPr>
            <p:ph type="ftr" sz="quarter" idx="11"/>
          </p:nvPr>
        </p:nvSpPr>
        <p:spPr/>
        <p:txBody>
          <a:bodyPr/>
          <a:lstStyle/>
          <a:p>
            <a:r>
              <a:rPr lang="en-US"/>
              <a:t>What Did Not Happen On The Day of Pentecost</a:t>
            </a:r>
          </a:p>
        </p:txBody>
      </p:sp>
      <p:sp>
        <p:nvSpPr>
          <p:cNvPr id="9" name="Slide Number Placeholder 8"/>
          <p:cNvSpPr>
            <a:spLocks noGrp="1"/>
          </p:cNvSpPr>
          <p:nvPr>
            <p:ph type="sldNum" sz="quarter" idx="12"/>
          </p:nvPr>
        </p:nvSpPr>
        <p:spPr/>
        <p:txBody>
          <a:bodyPr/>
          <a:lstStyle/>
          <a:p>
            <a:fld id="{48268D78-A5F9-4AAB-AD2B-E9E3FFD5809B}"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F0538F2C-7F0C-4CCD-B989-753E9D1D0370}" type="datetime1">
              <a:rPr lang="en-US" smtClean="0"/>
              <a:t>5/7/2018</a:t>
            </a:fld>
            <a:endParaRPr lang="en-US"/>
          </a:p>
        </p:txBody>
      </p:sp>
      <p:sp>
        <p:nvSpPr>
          <p:cNvPr id="4" name="Footer Placeholder 3"/>
          <p:cNvSpPr>
            <a:spLocks noGrp="1"/>
          </p:cNvSpPr>
          <p:nvPr>
            <p:ph type="ftr" sz="quarter" idx="11"/>
          </p:nvPr>
        </p:nvSpPr>
        <p:spPr/>
        <p:txBody>
          <a:bodyPr/>
          <a:lstStyle/>
          <a:p>
            <a:r>
              <a:rPr lang="en-US"/>
              <a:t>What Did Not Happen On The Day of Pentecost</a:t>
            </a:r>
          </a:p>
        </p:txBody>
      </p:sp>
      <p:sp>
        <p:nvSpPr>
          <p:cNvPr id="5" name="Slide Number Placeholder 4"/>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B69E64-4863-49C4-8333-90299ACBE52A}" type="datetime1">
              <a:rPr lang="en-US" smtClean="0"/>
              <a:t>5/7/2018</a:t>
            </a:fld>
            <a:endParaRPr lang="en-US"/>
          </a:p>
        </p:txBody>
      </p:sp>
      <p:sp>
        <p:nvSpPr>
          <p:cNvPr id="3" name="Footer Placeholder 2"/>
          <p:cNvSpPr>
            <a:spLocks noGrp="1"/>
          </p:cNvSpPr>
          <p:nvPr>
            <p:ph type="ftr" sz="quarter" idx="11"/>
          </p:nvPr>
        </p:nvSpPr>
        <p:spPr/>
        <p:txBody>
          <a:bodyPr/>
          <a:lstStyle/>
          <a:p>
            <a:r>
              <a:rPr lang="en-US"/>
              <a:t>What Did Not Happen On The Day of Pentecost</a:t>
            </a:r>
          </a:p>
        </p:txBody>
      </p:sp>
      <p:sp>
        <p:nvSpPr>
          <p:cNvPr id="4" name="Slide Number Placeholder 3"/>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101B0CF-CE40-4C6D-901E-F3CE5E21DDD9}" type="datetime1">
              <a:rPr lang="en-US" smtClean="0"/>
              <a:t>5/7/2018</a:t>
            </a:fld>
            <a:endParaRPr lang="en-US"/>
          </a:p>
        </p:txBody>
      </p:sp>
      <p:sp>
        <p:nvSpPr>
          <p:cNvPr id="6" name="Footer Placeholder 5"/>
          <p:cNvSpPr>
            <a:spLocks noGrp="1"/>
          </p:cNvSpPr>
          <p:nvPr>
            <p:ph type="ftr" sz="quarter" idx="11"/>
          </p:nvPr>
        </p:nvSpPr>
        <p:spPr/>
        <p:txBody>
          <a:bodyPr/>
          <a:lstStyle/>
          <a:p>
            <a:r>
              <a:rPr lang="en-US"/>
              <a:t>What Did Not Happen On The Day of Pentecost</a:t>
            </a:r>
          </a:p>
        </p:txBody>
      </p:sp>
      <p:sp>
        <p:nvSpPr>
          <p:cNvPr id="7" name="Slide Number Placeholder 6"/>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970F4F37-FEAF-4C2C-8004-1045F6B63DE7}" type="datetime1">
              <a:rPr lang="en-US" smtClean="0"/>
              <a:t>5/7/2018</a:t>
            </a:fld>
            <a:endParaRPr lang="en-US"/>
          </a:p>
        </p:txBody>
      </p:sp>
      <p:sp>
        <p:nvSpPr>
          <p:cNvPr id="6" name="Footer Placeholder 5"/>
          <p:cNvSpPr>
            <a:spLocks noGrp="1"/>
          </p:cNvSpPr>
          <p:nvPr>
            <p:ph type="ftr" sz="quarter" idx="11"/>
          </p:nvPr>
        </p:nvSpPr>
        <p:spPr>
          <a:xfrm>
            <a:off x="914400" y="55499"/>
            <a:ext cx="5562600" cy="365125"/>
          </a:xfrm>
        </p:spPr>
        <p:txBody>
          <a:bodyPr/>
          <a:lstStyle/>
          <a:p>
            <a:r>
              <a:rPr lang="en-US"/>
              <a:t>What Did Not Happen On The Day of Pentecost</a:t>
            </a:r>
          </a:p>
        </p:txBody>
      </p:sp>
      <p:sp>
        <p:nvSpPr>
          <p:cNvPr id="7" name="Slide Number Placeholder 6"/>
          <p:cNvSpPr>
            <a:spLocks noGrp="1"/>
          </p:cNvSpPr>
          <p:nvPr>
            <p:ph type="sldNum" sz="quarter" idx="12"/>
          </p:nvPr>
        </p:nvSpPr>
        <p:spPr>
          <a:xfrm>
            <a:off x="8610600" y="55499"/>
            <a:ext cx="457200" cy="365125"/>
          </a:xfrm>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2FD927A-F463-403E-9BE8-5126A78F1B3B}" type="datetime1">
              <a:rPr lang="en-US" smtClean="0"/>
              <a:t>5/7/2018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a:t>What Did Not Happen On The Day of Pentecost</a:t>
            </a: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8268D78-A5F9-4AAB-AD2B-E9E3FFD5809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57400"/>
            <a:ext cx="7848600" cy="1975104"/>
          </a:xfrm>
        </p:spPr>
        <p:txBody>
          <a:bodyPr/>
          <a:lstStyle/>
          <a:p>
            <a:r>
              <a:rPr lang="en-US" sz="5400" dirty="0">
                <a:latin typeface="Arial Black" panose="020B0A04020102020204" pitchFamily="34" charset="0"/>
              </a:rPr>
              <a:t>What Did Not Happen On The Day of Pentecost</a:t>
            </a:r>
            <a:endParaRPr lang="en-US" sz="5000" dirty="0">
              <a:latin typeface="Arial Black" panose="020B0A04020102020204" pitchFamily="34" charset="0"/>
            </a:endParaRPr>
          </a:p>
        </p:txBody>
      </p:sp>
    </p:spTree>
    <p:extLst>
      <p:ext uri="{BB962C8B-B14F-4D97-AF65-F5344CB8AC3E}">
        <p14:creationId xmlns:p14="http://schemas.microsoft.com/office/powerpoint/2010/main" val="11221263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lnSpcReduction="10000"/>
          </a:bodyPr>
          <a:lstStyle/>
          <a:p>
            <a:pPr>
              <a:spcBef>
                <a:spcPts val="600"/>
              </a:spcBef>
              <a:defRPr/>
            </a:pPr>
            <a:r>
              <a:rPr lang="en-US" altLang="en-US" sz="3500" b="1" dirty="0">
                <a:latin typeface="Arial" panose="020B0604020202020204" pitchFamily="34" charset="0"/>
                <a:cs typeface="Arial" panose="020B0604020202020204" pitchFamily="34" charset="0"/>
              </a:rPr>
              <a:t>An alien sinner must…</a:t>
            </a:r>
          </a:p>
          <a:p>
            <a:pPr lvl="1">
              <a:spcBef>
                <a:spcPts val="600"/>
              </a:spcBef>
              <a:defRPr/>
            </a:pPr>
            <a:r>
              <a:rPr lang="en-US" altLang="en-US" sz="2600" dirty="0">
                <a:latin typeface="Arial" panose="020B0604020202020204" pitchFamily="34" charset="0"/>
                <a:cs typeface="Arial" panose="020B0604020202020204" pitchFamily="34" charset="0"/>
              </a:rPr>
              <a:t>Hear the Gospel – Romans 10:17</a:t>
            </a:r>
          </a:p>
          <a:p>
            <a:pPr lvl="1">
              <a:spcBef>
                <a:spcPts val="600"/>
              </a:spcBef>
              <a:defRPr/>
            </a:pPr>
            <a:r>
              <a:rPr lang="en-US" altLang="en-US" sz="2600" dirty="0">
                <a:latin typeface="Arial" panose="020B0604020202020204" pitchFamily="34" charset="0"/>
                <a:cs typeface="Arial" panose="020B0604020202020204" pitchFamily="34" charset="0"/>
              </a:rPr>
              <a:t>Believe – Roman 10:10</a:t>
            </a:r>
          </a:p>
          <a:p>
            <a:pPr lvl="1">
              <a:spcBef>
                <a:spcPts val="600"/>
              </a:spcBef>
              <a:defRPr/>
            </a:pPr>
            <a:r>
              <a:rPr lang="en-US" altLang="en-US" sz="2600" dirty="0">
                <a:latin typeface="Arial" panose="020B0604020202020204" pitchFamily="34" charset="0"/>
                <a:cs typeface="Arial" panose="020B0604020202020204" pitchFamily="34" charset="0"/>
              </a:rPr>
              <a:t>Repent – Acts 17:30</a:t>
            </a:r>
          </a:p>
          <a:p>
            <a:pPr lvl="1">
              <a:spcBef>
                <a:spcPts val="600"/>
              </a:spcBef>
              <a:defRPr/>
            </a:pPr>
            <a:r>
              <a:rPr lang="en-US" altLang="en-US" sz="2600" dirty="0">
                <a:latin typeface="Arial" panose="020B0604020202020204" pitchFamily="34" charset="0"/>
                <a:cs typeface="Arial" panose="020B0604020202020204" pitchFamily="34" charset="0"/>
              </a:rPr>
              <a:t>Confess Christ befor</a:t>
            </a:r>
            <a:r>
              <a:rPr lang="en-US" altLang="en-US" dirty="0">
                <a:latin typeface="Arial" panose="020B0604020202020204" pitchFamily="34" charset="0"/>
                <a:cs typeface="Arial" panose="020B0604020202020204" pitchFamily="34" charset="0"/>
              </a:rPr>
              <a:t>e man </a:t>
            </a:r>
            <a:r>
              <a:rPr lang="en-US" altLang="en-US" sz="26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Acts 8:37</a:t>
            </a:r>
            <a:endParaRPr lang="en-US" altLang="en-US" sz="2600" dirty="0">
              <a:latin typeface="Arial" panose="020B0604020202020204" pitchFamily="34" charset="0"/>
              <a:cs typeface="Arial" panose="020B0604020202020204" pitchFamily="34" charset="0"/>
            </a:endParaRPr>
          </a:p>
          <a:p>
            <a:pPr lvl="1">
              <a:spcBef>
                <a:spcPts val="600"/>
              </a:spcBef>
              <a:defRPr/>
            </a:pPr>
            <a:r>
              <a:rPr lang="en-US" altLang="en-US" sz="2600" dirty="0">
                <a:latin typeface="Arial" panose="020B0604020202020204" pitchFamily="34" charset="0"/>
                <a:cs typeface="Arial" panose="020B0604020202020204" pitchFamily="34" charset="0"/>
              </a:rPr>
              <a:t>Be Baptized –  Acts </a:t>
            </a:r>
            <a:r>
              <a:rPr lang="en-US" altLang="en-US" dirty="0">
                <a:latin typeface="Arial" panose="020B0604020202020204" pitchFamily="34" charset="0"/>
                <a:cs typeface="Arial" panose="020B0604020202020204" pitchFamily="34" charset="0"/>
              </a:rPr>
              <a:t>2:38</a:t>
            </a:r>
            <a:endParaRPr lang="en-US" altLang="en-US" sz="2600" dirty="0">
              <a:latin typeface="Arial" panose="020B0604020202020204" pitchFamily="34" charset="0"/>
              <a:cs typeface="Arial" panose="020B0604020202020204" pitchFamily="34" charset="0"/>
            </a:endParaRPr>
          </a:p>
          <a:p>
            <a:pPr>
              <a:spcBef>
                <a:spcPts val="600"/>
              </a:spcBef>
              <a:defRPr/>
            </a:pPr>
            <a:r>
              <a:rPr lang="en-US" altLang="en-US" sz="3500" b="1" dirty="0">
                <a:latin typeface="Arial" panose="020B0604020202020204" pitchFamily="34" charset="0"/>
                <a:cs typeface="Arial" panose="020B0604020202020204" pitchFamily="34" charset="0"/>
              </a:rPr>
              <a:t>An erring Child of God must…</a:t>
            </a:r>
          </a:p>
          <a:p>
            <a:pPr lvl="1">
              <a:spcBef>
                <a:spcPts val="600"/>
              </a:spcBef>
              <a:defRPr/>
            </a:pPr>
            <a:r>
              <a:rPr lang="en-US" altLang="en-US" sz="2600" dirty="0">
                <a:latin typeface="Arial" panose="020B0604020202020204" pitchFamily="34" charset="0"/>
                <a:cs typeface="Arial" panose="020B0604020202020204" pitchFamily="34" charset="0"/>
              </a:rPr>
              <a:t>Repent and Pray –  Acts 8:22</a:t>
            </a:r>
          </a:p>
          <a:p>
            <a:pPr>
              <a:defRPr/>
            </a:pPr>
            <a:r>
              <a:rPr lang="en-US" altLang="en-US" sz="3500" b="1">
                <a:latin typeface="Arial" panose="020B0604020202020204" pitchFamily="34" charset="0"/>
                <a:cs typeface="Arial" panose="020B0604020202020204" pitchFamily="34" charset="0"/>
              </a:rPr>
              <a:t>Endure </a:t>
            </a:r>
            <a:r>
              <a:rPr lang="en-US" altLang="en-US" sz="3500" b="1" i="1">
                <a:latin typeface="Arial" panose="020B0604020202020204" pitchFamily="34" charset="0"/>
                <a:cs typeface="Arial" panose="020B0604020202020204" pitchFamily="34" charset="0"/>
              </a:rPr>
              <a:t>“</a:t>
            </a:r>
            <a:r>
              <a:rPr lang="en-US" altLang="en-US" sz="3500" b="1" i="1" dirty="0">
                <a:latin typeface="Arial" panose="020B0604020202020204" pitchFamily="34" charset="0"/>
                <a:cs typeface="Arial" panose="020B0604020202020204" pitchFamily="34" charset="0"/>
              </a:rPr>
              <a:t>faithful </a:t>
            </a:r>
            <a:r>
              <a:rPr lang="en-US" altLang="en-US" sz="3500" b="1" i="1" u="sng" dirty="0">
                <a:latin typeface="Arial" panose="020B0604020202020204" pitchFamily="34" charset="0"/>
                <a:cs typeface="Arial" panose="020B0604020202020204" pitchFamily="34" charset="0"/>
              </a:rPr>
              <a:t>unto</a:t>
            </a:r>
            <a:r>
              <a:rPr lang="en-US" altLang="en-US" sz="3500" b="1" i="1" dirty="0">
                <a:latin typeface="Arial" panose="020B0604020202020204" pitchFamily="34" charset="0"/>
                <a:cs typeface="Arial" panose="020B0604020202020204" pitchFamily="34" charset="0"/>
              </a:rPr>
              <a:t> death”</a:t>
            </a:r>
            <a:endParaRPr lang="en-US" altLang="en-US" sz="3500" i="1" dirty="0">
              <a:latin typeface="Arial" panose="020B0604020202020204" pitchFamily="34" charset="0"/>
              <a:cs typeface="Arial" panose="020B0604020202020204" pitchFamily="34" charset="0"/>
            </a:endParaRPr>
          </a:p>
          <a:p>
            <a:pPr lvl="1">
              <a:defRPr/>
            </a:pPr>
            <a:r>
              <a:rPr lang="en-US" altLang="en-US" sz="2600" dirty="0">
                <a:latin typeface="Arial" panose="020B0604020202020204" pitchFamily="34" charset="0"/>
                <a:cs typeface="Arial" panose="020B0604020202020204" pitchFamily="34" charset="0"/>
              </a:rPr>
              <a:t>Revelation 2:10; James 1:12</a:t>
            </a:r>
          </a:p>
        </p:txBody>
      </p:sp>
      <p:sp>
        <p:nvSpPr>
          <p:cNvPr id="17411" name="Title 1"/>
          <p:cNvSpPr>
            <a:spLocks noGrp="1"/>
          </p:cNvSpPr>
          <p:nvPr>
            <p:ph type="title"/>
          </p:nvPr>
        </p:nvSpPr>
        <p:spPr>
          <a:xfrm>
            <a:off x="914400" y="457200"/>
            <a:ext cx="7315200" cy="1143000"/>
          </a:xfrm>
        </p:spPr>
        <p:txBody>
          <a:bodyPr/>
          <a:lstStyle/>
          <a:p>
            <a:pPr algn="ctr"/>
            <a:r>
              <a:rPr lang="en-US" altLang="en-US" sz="4400" b="1" i="1" dirty="0">
                <a:latin typeface="Arial Black" pitchFamily="34" charset="0"/>
              </a:rPr>
              <a:t>“…what </a:t>
            </a:r>
            <a:r>
              <a:rPr lang="en-US" altLang="en-US" sz="4400" b="1" i="1" dirty="0" err="1">
                <a:latin typeface="Arial Black" pitchFamily="34" charset="0"/>
              </a:rPr>
              <a:t>shalI</a:t>
            </a:r>
            <a:r>
              <a:rPr lang="en-US" altLang="en-US" sz="4400" b="1" i="1" dirty="0">
                <a:latin typeface="Arial Black" pitchFamily="34" charset="0"/>
              </a:rPr>
              <a:t> we do?”</a:t>
            </a:r>
            <a:br>
              <a:rPr lang="en-US" altLang="en-US" sz="4400" b="1" dirty="0">
                <a:latin typeface="Arial Black" pitchFamily="34" charset="0"/>
              </a:rPr>
            </a:br>
            <a:r>
              <a:rPr lang="en-US" altLang="en-US" sz="1800" b="1" dirty="0">
                <a:latin typeface="Arial Black" pitchFamily="34" charset="0"/>
              </a:rPr>
              <a:t>Acts 2:37</a:t>
            </a:r>
          </a:p>
        </p:txBody>
      </p:sp>
      <p:sp>
        <p:nvSpPr>
          <p:cNvPr id="5" name="Slide Number Placeholder 4"/>
          <p:cNvSpPr>
            <a:spLocks noGrp="1"/>
          </p:cNvSpPr>
          <p:nvPr>
            <p:ph type="sldNum" sz="quarter" idx="12"/>
          </p:nvPr>
        </p:nvSpPr>
        <p:spPr/>
        <p:txBody>
          <a:bodyPr/>
          <a:lstStyle/>
          <a:p>
            <a:pPr>
              <a:defRPr/>
            </a:pPr>
            <a:fld id="{FCD1D1C7-9B2B-478E-AAF7-82F5934B9FCB}" type="slidenum">
              <a:rPr lang="en-US" smtClean="0"/>
              <a:pPr>
                <a:defRPr/>
              </a:pPr>
              <a:t>10</a:t>
            </a:fld>
            <a:endParaRPr lang="en-US"/>
          </a:p>
        </p:txBody>
      </p:sp>
      <p:sp>
        <p:nvSpPr>
          <p:cNvPr id="2" name="Footer Placeholder 1"/>
          <p:cNvSpPr>
            <a:spLocks noGrp="1"/>
          </p:cNvSpPr>
          <p:nvPr>
            <p:ph type="ftr" sz="quarter" idx="11"/>
          </p:nvPr>
        </p:nvSpPr>
        <p:spPr/>
        <p:txBody>
          <a:bodyPr/>
          <a:lstStyle/>
          <a:p>
            <a:r>
              <a:rPr lang="en-US"/>
              <a:t>What Did Not Happen On The Day of Pentecost</a:t>
            </a:r>
          </a:p>
        </p:txBody>
      </p:sp>
    </p:spTree>
    <p:extLst>
      <p:ext uri="{BB962C8B-B14F-4D97-AF65-F5344CB8AC3E}">
        <p14:creationId xmlns:p14="http://schemas.microsoft.com/office/powerpoint/2010/main" val="1441162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nodeType="with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childTnLst>
                                </p:cTn>
                              </p:par>
                            </p:childTnLst>
                          </p:cTn>
                        </p:par>
                        <p:par>
                          <p:cTn id="25" fill="hold" nodeType="withGroup">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childTnLst>
                                </p:cTn>
                              </p:par>
                            </p:childTnLst>
                          </p:cTn>
                        </p:par>
                        <p:par>
                          <p:cTn id="34" fill="hold" nodeType="withGroup">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Arial Black" panose="020B0A04020102020204" pitchFamily="34" charset="0"/>
              </a:rPr>
              <a:t>Introduction</a:t>
            </a:r>
          </a:p>
        </p:txBody>
      </p:sp>
      <p:sp>
        <p:nvSpPr>
          <p:cNvPr id="3" name="Content Placeholder 2"/>
          <p:cNvSpPr>
            <a:spLocks noGrp="1"/>
          </p:cNvSpPr>
          <p:nvPr>
            <p:ph idx="1"/>
          </p:nvPr>
        </p:nvSpPr>
        <p:spPr>
          <a:xfrm>
            <a:off x="914400" y="1600200"/>
            <a:ext cx="8153400" cy="4755360"/>
          </a:xfrm>
        </p:spPr>
        <p:txBody>
          <a:bodyPr>
            <a:normAutofit lnSpcReduction="10000"/>
          </a:bodyPr>
          <a:lstStyle/>
          <a:p>
            <a:pPr marL="68580" indent="0">
              <a:buNone/>
            </a:pPr>
            <a:r>
              <a:rPr lang="en-US" b="1" dirty="0">
                <a:latin typeface="Arial" panose="020B0604020202020204" pitchFamily="34" charset="0"/>
                <a:cs typeface="Arial" panose="020B0604020202020204" pitchFamily="34" charset="0"/>
              </a:rPr>
              <a:t>A Number Of Things Happened On The Day Of Pentecost</a:t>
            </a:r>
          </a:p>
          <a:p>
            <a:pPr marL="68580" indent="0">
              <a:buNone/>
            </a:pPr>
            <a:r>
              <a:rPr lang="en-US" b="1" dirty="0">
                <a:latin typeface="Arial" panose="020B0604020202020204" pitchFamily="34" charset="0"/>
                <a:cs typeface="Arial" panose="020B0604020202020204" pitchFamily="34" charset="0"/>
              </a:rPr>
              <a:t>This Was An Important Day…</a:t>
            </a:r>
          </a:p>
          <a:p>
            <a:r>
              <a:rPr lang="en-US" sz="2400" b="1" dirty="0">
                <a:latin typeface="Arial" panose="020B0604020202020204" pitchFamily="34" charset="0"/>
                <a:cs typeface="Arial" panose="020B0604020202020204" pitchFamily="34" charset="0"/>
              </a:rPr>
              <a:t>The Apostles Received The Holy Spirit</a:t>
            </a:r>
          </a:p>
          <a:p>
            <a:r>
              <a:rPr lang="en-US" sz="2400" b="1" dirty="0">
                <a:latin typeface="Arial" panose="020B0604020202020204" pitchFamily="34" charset="0"/>
                <a:cs typeface="Arial" panose="020B0604020202020204" pitchFamily="34" charset="0"/>
              </a:rPr>
              <a:t>The Apostles Spoke in Languages</a:t>
            </a:r>
          </a:p>
          <a:p>
            <a:r>
              <a:rPr lang="en-US" sz="2400" b="1" dirty="0">
                <a:latin typeface="Arial" panose="020B0604020202020204" pitchFamily="34" charset="0"/>
                <a:cs typeface="Arial" panose="020B0604020202020204" pitchFamily="34" charset="0"/>
              </a:rPr>
              <a:t>Repentance &amp; Remission Of Sins Began To Be Preached That Day</a:t>
            </a:r>
          </a:p>
          <a:p>
            <a:r>
              <a:rPr lang="en-US" sz="2400" b="1" dirty="0">
                <a:latin typeface="Arial" panose="020B0604020202020204" pitchFamily="34" charset="0"/>
                <a:cs typeface="Arial" panose="020B0604020202020204" pitchFamily="34" charset="0"/>
              </a:rPr>
              <a:t>About 3000 Thousand Souls Were Saved</a:t>
            </a:r>
          </a:p>
          <a:p>
            <a:r>
              <a:rPr lang="en-US" sz="2400" b="1" dirty="0">
                <a:latin typeface="Arial" panose="020B0604020202020204" pitchFamily="34" charset="0"/>
                <a:cs typeface="Arial" panose="020B0604020202020204" pitchFamily="34" charset="0"/>
              </a:rPr>
              <a:t>Church of Christ Began &amp; Believers Added To It</a:t>
            </a:r>
          </a:p>
          <a:p>
            <a:pPr marL="68580" indent="0">
              <a:buNone/>
            </a:pPr>
            <a:r>
              <a:rPr lang="en-US" b="1" dirty="0">
                <a:latin typeface="Arial" panose="020B0604020202020204" pitchFamily="34" charset="0"/>
                <a:cs typeface="Arial" panose="020B0604020202020204" pitchFamily="34" charset="0"/>
              </a:rPr>
              <a:t>What </a:t>
            </a:r>
            <a:r>
              <a:rPr lang="en-US" b="1" dirty="0">
                <a:solidFill>
                  <a:srgbClr val="FFFF00"/>
                </a:solidFill>
                <a:latin typeface="Arial" panose="020B0604020202020204" pitchFamily="34" charset="0"/>
                <a:cs typeface="Arial" panose="020B0604020202020204" pitchFamily="34" charset="0"/>
              </a:rPr>
              <a:t>Did Not Happen </a:t>
            </a:r>
            <a:r>
              <a:rPr lang="en-US" b="1" dirty="0">
                <a:latin typeface="Arial" panose="020B0604020202020204" pitchFamily="34" charset="0"/>
                <a:cs typeface="Arial" panose="020B0604020202020204" pitchFamily="34" charset="0"/>
              </a:rPr>
              <a:t>Is Our Focus In This Lesson</a:t>
            </a:r>
          </a:p>
          <a:p>
            <a:pPr marL="68580" indent="0" algn="ctr">
              <a:buNone/>
            </a:pPr>
            <a:endParaRPr lang="en-US" sz="3600" b="1" dirty="0">
              <a:solidFill>
                <a:srgbClr val="FFFF00"/>
              </a:solidFill>
              <a:latin typeface="Arial" panose="020B0604020202020204" pitchFamily="34" charset="0"/>
              <a:cs typeface="Arial" panose="020B0604020202020204" pitchFamily="34" charset="0"/>
            </a:endParaRPr>
          </a:p>
          <a:p>
            <a:pPr lvl="1">
              <a:buFont typeface="Wingdings" panose="05000000000000000000" pitchFamily="2" charset="2"/>
              <a:buChar char="§"/>
            </a:pPr>
            <a:endParaRPr lang="en-US" sz="3500" b="1" dirty="0">
              <a:solidFill>
                <a:srgbClr val="FFFF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What Did Not Happen On The Day of Pentecost</a:t>
            </a:r>
          </a:p>
        </p:txBody>
      </p:sp>
      <p:sp>
        <p:nvSpPr>
          <p:cNvPr id="5" name="Slide Number Placeholder 4"/>
          <p:cNvSpPr>
            <a:spLocks noGrp="1"/>
          </p:cNvSpPr>
          <p:nvPr>
            <p:ph type="sldNum" sz="quarter" idx="12"/>
          </p:nvPr>
        </p:nvSpPr>
        <p:spPr/>
        <p:txBody>
          <a:bodyPr/>
          <a:lstStyle/>
          <a:p>
            <a:fld id="{48268D78-A5F9-4AAB-AD2B-E9E3FFD5809B}" type="slidenum">
              <a:rPr lang="en-US" smtClean="0"/>
              <a:t>2</a:t>
            </a:fld>
            <a:endParaRPr lang="en-US"/>
          </a:p>
        </p:txBody>
      </p:sp>
    </p:spTree>
    <p:extLst>
      <p:ext uri="{BB962C8B-B14F-4D97-AF65-F5344CB8AC3E}">
        <p14:creationId xmlns:p14="http://schemas.microsoft.com/office/powerpoint/2010/main" val="2248845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7430-3E7E-416F-8F28-FD53B8BE9977}"/>
              </a:ext>
            </a:extLst>
          </p:cNvPr>
          <p:cNvSpPr>
            <a:spLocks noGrp="1"/>
          </p:cNvSpPr>
          <p:nvPr>
            <p:ph type="title"/>
          </p:nvPr>
        </p:nvSpPr>
        <p:spPr>
          <a:xfrm>
            <a:off x="792480" y="198120"/>
            <a:ext cx="7513320" cy="914400"/>
          </a:xfrm>
        </p:spPr>
        <p:txBody>
          <a:bodyPr/>
          <a:lstStyle/>
          <a:p>
            <a:r>
              <a:rPr lang="en-US" sz="3500" dirty="0">
                <a:latin typeface="Arial Black" panose="020B0A04020102020204" pitchFamily="34" charset="0"/>
                <a:cs typeface="Angsana New" panose="020B0502040204020203" pitchFamily="18" charset="-34"/>
              </a:rPr>
              <a:t>Holy Spirit Baptism On All Believers Did Not Occur</a:t>
            </a:r>
            <a:endParaRPr lang="en-US" sz="35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B1135B97-F064-4E0E-B8CC-56B98F901451}"/>
              </a:ext>
            </a:extLst>
          </p:cNvPr>
          <p:cNvSpPr>
            <a:spLocks noGrp="1"/>
          </p:cNvSpPr>
          <p:nvPr>
            <p:ph idx="1"/>
          </p:nvPr>
        </p:nvSpPr>
        <p:spPr>
          <a:xfrm>
            <a:off x="924560" y="1610359"/>
            <a:ext cx="8067040" cy="4806315"/>
          </a:xfrm>
        </p:spPr>
        <p:txBody>
          <a:bodyPr>
            <a:normAutofit fontScale="85000" lnSpcReduction="10000"/>
          </a:bodyPr>
          <a:lstStyle/>
          <a:p>
            <a:pPr marL="68580" indent="0">
              <a:buNone/>
            </a:pPr>
            <a:r>
              <a:rPr lang="en-US" b="1" dirty="0">
                <a:latin typeface="Arial" panose="020B0604020202020204" pitchFamily="34" charset="0"/>
                <a:cs typeface="Arial" panose="020B0604020202020204" pitchFamily="34" charset="0"/>
              </a:rPr>
              <a:t>Only The Apostles Received H.S. Baptism</a:t>
            </a:r>
          </a:p>
          <a:p>
            <a:pPr marL="68580" indent="0">
              <a:buNone/>
            </a:pPr>
            <a:r>
              <a:rPr lang="en-US" b="1" dirty="0">
                <a:latin typeface="Arial" panose="020B0604020202020204" pitchFamily="34" charset="0"/>
                <a:cs typeface="Arial" panose="020B0604020202020204" pitchFamily="34" charset="0"/>
              </a:rPr>
              <a:t>Promised To The Apostles By Jesus</a:t>
            </a:r>
          </a:p>
          <a:p>
            <a:r>
              <a:rPr lang="en-US" sz="2800" dirty="0">
                <a:latin typeface="Arial" panose="020B0604020202020204" pitchFamily="34" charset="0"/>
                <a:cs typeface="Arial" panose="020B0604020202020204" pitchFamily="34" charset="0"/>
              </a:rPr>
              <a:t>Acts 1:2-8; Luke 24:44-53</a:t>
            </a:r>
          </a:p>
          <a:p>
            <a:r>
              <a:rPr lang="en-US" dirty="0">
                <a:latin typeface="Arial" panose="020B0604020202020204" pitchFamily="34" charset="0"/>
                <a:cs typeface="Arial" panose="020B0604020202020204" pitchFamily="34" charset="0"/>
              </a:rPr>
              <a:t>Matthew 10:16-20</a:t>
            </a:r>
          </a:p>
          <a:p>
            <a:pPr marL="68580" indent="0">
              <a:buNone/>
            </a:pPr>
            <a:r>
              <a:rPr lang="en-US" b="1" dirty="0">
                <a:latin typeface="Arial" panose="020B0604020202020204" pitchFamily="34" charset="0"/>
                <a:cs typeface="Arial" panose="020B0604020202020204" pitchFamily="34" charset="0"/>
              </a:rPr>
              <a:t>This Occurred On Pentecost </a:t>
            </a:r>
            <a:r>
              <a:rPr lang="en-US" dirty="0">
                <a:latin typeface="Arial" panose="020B0604020202020204" pitchFamily="34" charset="0"/>
                <a:cs typeface="Arial" panose="020B0604020202020204" pitchFamily="34" charset="0"/>
              </a:rPr>
              <a:t>- Acts 2:1-4</a:t>
            </a:r>
          </a:p>
          <a:p>
            <a:r>
              <a:rPr lang="en-US" sz="2800" dirty="0">
                <a:latin typeface="Arial" panose="020B0604020202020204" pitchFamily="34" charset="0"/>
                <a:cs typeface="Arial" panose="020B0604020202020204" pitchFamily="34" charset="0"/>
              </a:rPr>
              <a:t>The </a:t>
            </a:r>
            <a:r>
              <a:rPr lang="en-US" sz="2800" b="1" i="1" dirty="0">
                <a:latin typeface="Arial" panose="020B0604020202020204" pitchFamily="34" charset="0"/>
                <a:cs typeface="Arial" panose="020B0604020202020204" pitchFamily="34" charset="0"/>
              </a:rPr>
              <a:t>“they”  </a:t>
            </a:r>
            <a:r>
              <a:rPr lang="en-US" sz="2800" dirty="0">
                <a:latin typeface="Arial" panose="020B0604020202020204" pitchFamily="34" charset="0"/>
                <a:cs typeface="Arial" panose="020B0604020202020204" pitchFamily="34" charset="0"/>
              </a:rPr>
              <a:t>(Acts 2:1-4) are the eleven gathered with Matthias in Acts 1:26</a:t>
            </a:r>
          </a:p>
          <a:p>
            <a:pPr marL="68580" indent="0">
              <a:buNone/>
            </a:pPr>
            <a:r>
              <a:rPr lang="en-US" sz="2800" b="1" dirty="0">
                <a:latin typeface="Arial" panose="020B0604020202020204" pitchFamily="34" charset="0"/>
                <a:cs typeface="Arial" panose="020B0604020202020204" pitchFamily="34" charset="0"/>
              </a:rPr>
              <a:t>Believers Received The </a:t>
            </a:r>
            <a:r>
              <a:rPr lang="en-US" sz="2800" b="1" u="sng" dirty="0">
                <a:latin typeface="Arial" panose="020B0604020202020204" pitchFamily="34" charset="0"/>
                <a:cs typeface="Arial" panose="020B0604020202020204" pitchFamily="34" charset="0"/>
              </a:rPr>
              <a:t>Gift</a:t>
            </a:r>
            <a:r>
              <a:rPr lang="en-US" sz="2800" b="1" dirty="0">
                <a:latin typeface="Arial" panose="020B0604020202020204" pitchFamily="34" charset="0"/>
                <a:cs typeface="Arial" panose="020B0604020202020204" pitchFamily="34" charset="0"/>
              </a:rPr>
              <a:t> Of the Holy Spirit</a:t>
            </a:r>
          </a:p>
          <a:p>
            <a:r>
              <a:rPr lang="en-US" sz="2800" dirty="0">
                <a:latin typeface="Arial" panose="020B0604020202020204" pitchFamily="34" charset="0"/>
                <a:cs typeface="Arial" panose="020B0604020202020204" pitchFamily="34" charset="0"/>
              </a:rPr>
              <a:t>The Gift The Holy Spirit Gave To Obedient Believers Was </a:t>
            </a:r>
            <a:r>
              <a:rPr lang="en-US" sz="2800" b="1" dirty="0">
                <a:solidFill>
                  <a:srgbClr val="FFFF00"/>
                </a:solidFill>
                <a:latin typeface="Arial" panose="020B0604020202020204" pitchFamily="34" charset="0"/>
                <a:cs typeface="Arial" panose="020B0604020202020204" pitchFamily="34" charset="0"/>
              </a:rPr>
              <a:t>SALVATION &amp; The Spiritual Blessings In Christ</a:t>
            </a:r>
          </a:p>
          <a:p>
            <a:pPr lvl="1"/>
            <a:r>
              <a:rPr lang="en-US" sz="2400" dirty="0">
                <a:latin typeface="Arial" panose="020B0604020202020204" pitchFamily="34" charset="0"/>
                <a:cs typeface="Arial" panose="020B0604020202020204" pitchFamily="34" charset="0"/>
              </a:rPr>
              <a:t>Acts 2:38-39; Galatians 3:26-29; Acts 3:25-26; 13:32-33, 38</a:t>
            </a:r>
          </a:p>
          <a:p>
            <a:pPr lvl="1"/>
            <a:r>
              <a:rPr lang="en-US" sz="2400" dirty="0">
                <a:latin typeface="Arial" panose="020B0604020202020204" pitchFamily="34" charset="0"/>
                <a:cs typeface="Arial" panose="020B0604020202020204" pitchFamily="34" charset="0"/>
              </a:rPr>
              <a:t>Ephesians 1:3</a:t>
            </a:r>
          </a:p>
          <a:p>
            <a:pPr lvl="1"/>
            <a:endParaRPr lang="en-US" sz="20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97BAFD9F-ED43-464B-A418-E13D48DE5FB1}"/>
              </a:ext>
            </a:extLst>
          </p:cNvPr>
          <p:cNvSpPr>
            <a:spLocks noGrp="1"/>
          </p:cNvSpPr>
          <p:nvPr>
            <p:ph type="ftr" sz="quarter" idx="11"/>
          </p:nvPr>
        </p:nvSpPr>
        <p:spPr/>
        <p:txBody>
          <a:bodyPr/>
          <a:lstStyle/>
          <a:p>
            <a:r>
              <a:rPr lang="en-US"/>
              <a:t>What Did Not Happen On The Day of Pentecost</a:t>
            </a:r>
          </a:p>
        </p:txBody>
      </p:sp>
      <p:sp>
        <p:nvSpPr>
          <p:cNvPr id="5" name="Slide Number Placeholder 4">
            <a:extLst>
              <a:ext uri="{FF2B5EF4-FFF2-40B4-BE49-F238E27FC236}">
                <a16:creationId xmlns:a16="http://schemas.microsoft.com/office/drawing/2014/main" id="{F9A47980-F83B-4649-81E7-16BE0838D1AF}"/>
              </a:ext>
            </a:extLst>
          </p:cNvPr>
          <p:cNvSpPr>
            <a:spLocks noGrp="1"/>
          </p:cNvSpPr>
          <p:nvPr>
            <p:ph type="sldNum" sz="quarter" idx="12"/>
          </p:nvPr>
        </p:nvSpPr>
        <p:spPr/>
        <p:txBody>
          <a:bodyPr/>
          <a:lstStyle/>
          <a:p>
            <a:fld id="{48268D78-A5F9-4AAB-AD2B-E9E3FFD5809B}" type="slidenum">
              <a:rPr lang="en-US" smtClean="0"/>
              <a:t>3</a:t>
            </a:fld>
            <a:endParaRPr lang="en-US"/>
          </a:p>
        </p:txBody>
      </p:sp>
    </p:spTree>
    <p:extLst>
      <p:ext uri="{BB962C8B-B14F-4D97-AF65-F5344CB8AC3E}">
        <p14:creationId xmlns:p14="http://schemas.microsoft.com/office/powerpoint/2010/main" val="36618006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7430-3E7E-416F-8F28-FD53B8BE9977}"/>
              </a:ext>
            </a:extLst>
          </p:cNvPr>
          <p:cNvSpPr>
            <a:spLocks noGrp="1"/>
          </p:cNvSpPr>
          <p:nvPr>
            <p:ph type="title"/>
          </p:nvPr>
        </p:nvSpPr>
        <p:spPr>
          <a:xfrm>
            <a:off x="792480" y="228600"/>
            <a:ext cx="8336280" cy="914400"/>
          </a:xfrm>
        </p:spPr>
        <p:txBody>
          <a:bodyPr/>
          <a:lstStyle/>
          <a:p>
            <a:r>
              <a:rPr lang="en-US" sz="3500" dirty="0">
                <a:latin typeface="Arial Black" panose="020B0A04020102020204" pitchFamily="34" charset="0"/>
                <a:cs typeface="Angsana New" panose="020B0502040204020203" pitchFamily="18" charset="-34"/>
              </a:rPr>
              <a:t>Believers Were Not Saved By Direct Operation Of The Holy Spirit</a:t>
            </a:r>
            <a:endParaRPr lang="en-US" sz="35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B1135B97-F064-4E0E-B8CC-56B98F901451}"/>
              </a:ext>
            </a:extLst>
          </p:cNvPr>
          <p:cNvSpPr>
            <a:spLocks noGrp="1"/>
          </p:cNvSpPr>
          <p:nvPr>
            <p:ph idx="1"/>
          </p:nvPr>
        </p:nvSpPr>
        <p:spPr>
          <a:xfrm>
            <a:off x="914400" y="1610360"/>
            <a:ext cx="8153400" cy="5019040"/>
          </a:xfrm>
        </p:spPr>
        <p:txBody>
          <a:bodyPr>
            <a:normAutofit fontScale="92500" lnSpcReduction="10000"/>
          </a:bodyPr>
          <a:lstStyle/>
          <a:p>
            <a:pPr marL="68580" indent="0">
              <a:buNone/>
            </a:pPr>
            <a:r>
              <a:rPr lang="en-US" b="1" dirty="0">
                <a:latin typeface="Arial" panose="020B0604020202020204" pitchFamily="34" charset="0"/>
                <a:cs typeface="Arial" panose="020B0604020202020204" pitchFamily="34" charset="0"/>
              </a:rPr>
              <a:t>Many Contend The H.S. Works On Sinners From Within Before You Are Saved</a:t>
            </a:r>
          </a:p>
          <a:p>
            <a:pPr marL="68580" indent="0">
              <a:buNone/>
            </a:pPr>
            <a:r>
              <a:rPr lang="en-US" b="1" dirty="0">
                <a:latin typeface="Arial" panose="020B0604020202020204" pitchFamily="34" charset="0"/>
                <a:cs typeface="Arial" panose="020B0604020202020204" pitchFamily="34" charset="0"/>
              </a:rPr>
              <a:t>It Is Sometimes Described as a </a:t>
            </a:r>
            <a:r>
              <a:rPr lang="en-US" b="1" dirty="0">
                <a:solidFill>
                  <a:srgbClr val="FFFF00"/>
                </a:solidFill>
                <a:latin typeface="Arial" panose="020B0604020202020204" pitchFamily="34" charset="0"/>
                <a:cs typeface="Arial" panose="020B0604020202020204" pitchFamily="34" charset="0"/>
              </a:rPr>
              <a:t>“Better Felt Than Told”</a:t>
            </a:r>
            <a:r>
              <a:rPr lang="en-US" b="1" dirty="0">
                <a:latin typeface="Arial" panose="020B0604020202020204" pitchFamily="34" charset="0"/>
                <a:cs typeface="Arial" panose="020B0604020202020204" pitchFamily="34" charset="0"/>
              </a:rPr>
              <a:t> Feeling - Many Other Claims</a:t>
            </a:r>
          </a:p>
          <a:p>
            <a:pPr marL="68580" indent="0">
              <a:buNone/>
            </a:pPr>
            <a:r>
              <a:rPr lang="en-US" b="1" dirty="0">
                <a:latin typeface="Arial" panose="020B0604020202020204" pitchFamily="34" charset="0"/>
                <a:cs typeface="Arial" panose="020B0604020202020204" pitchFamily="34" charset="0"/>
              </a:rPr>
              <a:t>Believers were </a:t>
            </a:r>
            <a:r>
              <a:rPr lang="en-US" b="1" i="1" dirty="0">
                <a:latin typeface="Arial" panose="020B0604020202020204" pitchFamily="34" charset="0"/>
                <a:cs typeface="Arial" panose="020B0604020202020204" pitchFamily="34" charset="0"/>
              </a:rPr>
              <a:t>“Pricked In Their Heart”</a:t>
            </a:r>
          </a:p>
          <a:p>
            <a:r>
              <a:rPr lang="en-US" sz="2800" dirty="0">
                <a:latin typeface="Arial" panose="020B0604020202020204" pitchFamily="34" charset="0"/>
                <a:cs typeface="Arial" panose="020B0604020202020204" pitchFamily="34" charset="0"/>
              </a:rPr>
              <a:t>Acts 2:37, </a:t>
            </a:r>
            <a:r>
              <a:rPr lang="en-US" sz="2800" b="1" i="1" dirty="0">
                <a:latin typeface="Arial" panose="020B0604020202020204" pitchFamily="34" charset="0"/>
                <a:cs typeface="Arial" panose="020B0604020202020204" pitchFamily="34" charset="0"/>
              </a:rPr>
              <a:t>“Pricked” </a:t>
            </a:r>
            <a:r>
              <a:rPr lang="en-US" sz="2800" dirty="0">
                <a:latin typeface="Arial" panose="020B0604020202020204" pitchFamily="34" charset="0"/>
                <a:cs typeface="Arial" panose="020B0604020202020204" pitchFamily="34" charset="0"/>
              </a:rPr>
              <a:t>- </a:t>
            </a:r>
            <a:r>
              <a:rPr lang="en-US" sz="2800" i="1" dirty="0" err="1"/>
              <a:t>Katanusso</a:t>
            </a:r>
            <a:r>
              <a:rPr lang="en-US" sz="2800" dirty="0"/>
              <a:t> - to prick, pierce; metaphorically, to pain the mind sharply, agitate it vehemently: used especially of the emotion of sorrow</a:t>
            </a:r>
            <a:endParaRPr lang="en-US" sz="2800" dirty="0">
              <a:latin typeface="Arial" panose="020B0604020202020204" pitchFamily="34" charset="0"/>
              <a:cs typeface="Arial" panose="020B0604020202020204" pitchFamily="34" charset="0"/>
            </a:endParaRPr>
          </a:p>
          <a:p>
            <a:pPr marL="68580" indent="0">
              <a:buNone/>
            </a:pPr>
            <a:r>
              <a:rPr lang="en-US" b="1" dirty="0">
                <a:latin typeface="Arial" panose="020B0604020202020204" pitchFamily="34" charset="0"/>
                <a:cs typeface="Arial" panose="020B0604020202020204" pitchFamily="34" charset="0"/>
              </a:rPr>
              <a:t>What </a:t>
            </a:r>
            <a:r>
              <a:rPr lang="en-US" b="1" i="1" dirty="0">
                <a:latin typeface="Arial" panose="020B0604020202020204" pitchFamily="34" charset="0"/>
                <a:cs typeface="Arial" panose="020B0604020202020204" pitchFamily="34" charset="0"/>
              </a:rPr>
              <a:t>“Pricked” </a:t>
            </a:r>
            <a:r>
              <a:rPr lang="en-US" dirty="0">
                <a:latin typeface="Arial" panose="020B0604020202020204" pitchFamily="34" charset="0"/>
                <a:cs typeface="Arial" panose="020B0604020202020204" pitchFamily="34" charset="0"/>
              </a:rPr>
              <a:t>(cut) </a:t>
            </a:r>
            <a:r>
              <a:rPr lang="en-US" b="1" dirty="0">
                <a:latin typeface="Arial" panose="020B0604020202020204" pitchFamily="34" charset="0"/>
                <a:cs typeface="Arial" panose="020B0604020202020204" pitchFamily="34" charset="0"/>
              </a:rPr>
              <a:t>Their Heart?</a:t>
            </a:r>
          </a:p>
          <a:p>
            <a:pPr marL="68580" indent="0">
              <a:buNone/>
            </a:pPr>
            <a:r>
              <a:rPr lang="en-US" b="1" dirty="0">
                <a:latin typeface="Arial" panose="020B0604020202020204" pitchFamily="34" charset="0"/>
                <a:cs typeface="Arial" panose="020B0604020202020204" pitchFamily="34" charset="0"/>
              </a:rPr>
              <a:t>The Gospel Smote Their Consciences</a:t>
            </a:r>
          </a:p>
          <a:p>
            <a:r>
              <a:rPr lang="en-US" sz="2800" dirty="0">
                <a:latin typeface="Arial" panose="020B0604020202020204" pitchFamily="34" charset="0"/>
                <a:cs typeface="Arial" panose="020B0604020202020204" pitchFamily="34" charset="0"/>
              </a:rPr>
              <a:t>Romans 1:16 </a:t>
            </a:r>
          </a:p>
        </p:txBody>
      </p:sp>
      <p:sp>
        <p:nvSpPr>
          <p:cNvPr id="4" name="Footer Placeholder 3">
            <a:extLst>
              <a:ext uri="{FF2B5EF4-FFF2-40B4-BE49-F238E27FC236}">
                <a16:creationId xmlns:a16="http://schemas.microsoft.com/office/drawing/2014/main" id="{97BAFD9F-ED43-464B-A418-E13D48DE5FB1}"/>
              </a:ext>
            </a:extLst>
          </p:cNvPr>
          <p:cNvSpPr>
            <a:spLocks noGrp="1"/>
          </p:cNvSpPr>
          <p:nvPr>
            <p:ph type="ftr" sz="quarter" idx="11"/>
          </p:nvPr>
        </p:nvSpPr>
        <p:spPr/>
        <p:txBody>
          <a:bodyPr/>
          <a:lstStyle/>
          <a:p>
            <a:r>
              <a:rPr lang="en-US"/>
              <a:t>What Did Not Happen On The Day of Pentecost</a:t>
            </a:r>
          </a:p>
        </p:txBody>
      </p:sp>
      <p:sp>
        <p:nvSpPr>
          <p:cNvPr id="5" name="Slide Number Placeholder 4">
            <a:extLst>
              <a:ext uri="{FF2B5EF4-FFF2-40B4-BE49-F238E27FC236}">
                <a16:creationId xmlns:a16="http://schemas.microsoft.com/office/drawing/2014/main" id="{F9A47980-F83B-4649-81E7-16BE0838D1AF}"/>
              </a:ext>
            </a:extLst>
          </p:cNvPr>
          <p:cNvSpPr>
            <a:spLocks noGrp="1"/>
          </p:cNvSpPr>
          <p:nvPr>
            <p:ph type="sldNum" sz="quarter" idx="12"/>
          </p:nvPr>
        </p:nvSpPr>
        <p:spPr/>
        <p:txBody>
          <a:bodyPr/>
          <a:lstStyle/>
          <a:p>
            <a:fld id="{48268D78-A5F9-4AAB-AD2B-E9E3FFD5809B}" type="slidenum">
              <a:rPr lang="en-US" smtClean="0"/>
              <a:t>4</a:t>
            </a:fld>
            <a:endParaRPr lang="en-US"/>
          </a:p>
        </p:txBody>
      </p:sp>
    </p:spTree>
    <p:extLst>
      <p:ext uri="{BB962C8B-B14F-4D97-AF65-F5344CB8AC3E}">
        <p14:creationId xmlns:p14="http://schemas.microsoft.com/office/powerpoint/2010/main" val="11042354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7430-3E7E-416F-8F28-FD53B8BE9977}"/>
              </a:ext>
            </a:extLst>
          </p:cNvPr>
          <p:cNvSpPr>
            <a:spLocks noGrp="1"/>
          </p:cNvSpPr>
          <p:nvPr>
            <p:ph type="title"/>
          </p:nvPr>
        </p:nvSpPr>
        <p:spPr>
          <a:xfrm>
            <a:off x="792480" y="198120"/>
            <a:ext cx="7239000" cy="1143000"/>
          </a:xfrm>
        </p:spPr>
        <p:txBody>
          <a:bodyPr/>
          <a:lstStyle/>
          <a:p>
            <a:r>
              <a:rPr lang="en-US" sz="3500" dirty="0">
                <a:latin typeface="Arial Black" panose="020B0A04020102020204" pitchFamily="34" charset="0"/>
                <a:cs typeface="Angsana New" panose="020B0502040204020203" pitchFamily="18" charset="-34"/>
              </a:rPr>
              <a:t>Believers Were Not Saved By Faith Only</a:t>
            </a:r>
            <a:endParaRPr lang="en-US" sz="35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B1135B97-F064-4E0E-B8CC-56B98F901451}"/>
              </a:ext>
            </a:extLst>
          </p:cNvPr>
          <p:cNvSpPr>
            <a:spLocks noGrp="1"/>
          </p:cNvSpPr>
          <p:nvPr>
            <p:ph idx="1"/>
          </p:nvPr>
        </p:nvSpPr>
        <p:spPr>
          <a:xfrm>
            <a:off x="924560" y="1610840"/>
            <a:ext cx="8001000" cy="4572000"/>
          </a:xfrm>
        </p:spPr>
        <p:txBody>
          <a:bodyPr/>
          <a:lstStyle/>
          <a:p>
            <a:pPr marL="68580" indent="0">
              <a:buNone/>
            </a:pPr>
            <a:r>
              <a:rPr lang="en-US" i="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Faith Only” </a:t>
            </a:r>
            <a:r>
              <a:rPr lang="en-US" b="1" dirty="0">
                <a:latin typeface="Arial" panose="020B0604020202020204" pitchFamily="34" charset="0"/>
                <a:cs typeface="Arial" panose="020B0604020202020204" pitchFamily="34" charset="0"/>
              </a:rPr>
              <a:t>Does Not Save - It’s Dead</a:t>
            </a:r>
          </a:p>
          <a:p>
            <a:r>
              <a:rPr lang="en-US" sz="2800" dirty="0">
                <a:latin typeface="Arial" panose="020B0604020202020204" pitchFamily="34" charset="0"/>
                <a:cs typeface="Arial" panose="020B0604020202020204" pitchFamily="34" charset="0"/>
              </a:rPr>
              <a:t>James 2:20, 25-26</a:t>
            </a:r>
          </a:p>
          <a:p>
            <a:pPr marL="68580" indent="0">
              <a:buNone/>
            </a:pPr>
            <a:r>
              <a:rPr lang="en-US" b="1" dirty="0">
                <a:latin typeface="Arial" panose="020B0604020202020204" pitchFamily="34" charset="0"/>
                <a:cs typeface="Arial" panose="020B0604020202020204" pitchFamily="34" charset="0"/>
              </a:rPr>
              <a:t>Devils Have </a:t>
            </a:r>
            <a:r>
              <a:rPr lang="en-US" b="1" i="1" dirty="0">
                <a:latin typeface="Arial" panose="020B0604020202020204" pitchFamily="34" charset="0"/>
                <a:cs typeface="Arial" panose="020B0604020202020204" pitchFamily="34" charset="0"/>
              </a:rPr>
              <a:t>“Faith Only” </a:t>
            </a:r>
            <a:r>
              <a:rPr lang="en-US" b="1" dirty="0">
                <a:latin typeface="Arial" panose="020B0604020202020204" pitchFamily="34" charset="0"/>
                <a:cs typeface="Arial" panose="020B0604020202020204" pitchFamily="34" charset="0"/>
              </a:rPr>
              <a:t>&amp; Are Not Saved</a:t>
            </a:r>
          </a:p>
          <a:p>
            <a:r>
              <a:rPr lang="en-US" sz="2800" dirty="0">
                <a:latin typeface="Arial" panose="020B0604020202020204" pitchFamily="34" charset="0"/>
                <a:cs typeface="Arial" panose="020B0604020202020204" pitchFamily="34" charset="0"/>
              </a:rPr>
              <a:t>James 2:19</a:t>
            </a:r>
          </a:p>
          <a:p>
            <a:pPr marL="68580" indent="0">
              <a:buNone/>
            </a:pPr>
            <a:r>
              <a:rPr lang="en-US" b="1" dirty="0">
                <a:latin typeface="Arial" panose="020B0604020202020204" pitchFamily="34" charset="0"/>
                <a:cs typeface="Arial" panose="020B0604020202020204" pitchFamily="34" charset="0"/>
              </a:rPr>
              <a:t>Believers on Pentecost…</a:t>
            </a:r>
          </a:p>
          <a:p>
            <a:r>
              <a:rPr lang="en-US" dirty="0">
                <a:latin typeface="Arial" panose="020B0604020202020204" pitchFamily="34" charset="0"/>
                <a:cs typeface="Arial" panose="020B0604020202020204" pitchFamily="34" charset="0"/>
              </a:rPr>
              <a:t>Heard, Believed, Obeyed &amp; Were Baptized</a:t>
            </a:r>
          </a:p>
          <a:p>
            <a:pPr lvl="1"/>
            <a:r>
              <a:rPr lang="en-US" dirty="0">
                <a:latin typeface="Arial" panose="020B0604020202020204" pitchFamily="34" charset="0"/>
                <a:cs typeface="Arial" panose="020B0604020202020204" pitchFamily="34" charset="0"/>
              </a:rPr>
              <a:t>Acts 2:37-41</a:t>
            </a:r>
          </a:p>
        </p:txBody>
      </p:sp>
      <p:sp>
        <p:nvSpPr>
          <p:cNvPr id="4" name="Footer Placeholder 3">
            <a:extLst>
              <a:ext uri="{FF2B5EF4-FFF2-40B4-BE49-F238E27FC236}">
                <a16:creationId xmlns:a16="http://schemas.microsoft.com/office/drawing/2014/main" id="{97BAFD9F-ED43-464B-A418-E13D48DE5FB1}"/>
              </a:ext>
            </a:extLst>
          </p:cNvPr>
          <p:cNvSpPr>
            <a:spLocks noGrp="1"/>
          </p:cNvSpPr>
          <p:nvPr>
            <p:ph type="ftr" sz="quarter" idx="11"/>
          </p:nvPr>
        </p:nvSpPr>
        <p:spPr/>
        <p:txBody>
          <a:bodyPr/>
          <a:lstStyle/>
          <a:p>
            <a:r>
              <a:rPr lang="en-US"/>
              <a:t>What Did Not Happen On The Day of Pentecost</a:t>
            </a:r>
          </a:p>
        </p:txBody>
      </p:sp>
      <p:sp>
        <p:nvSpPr>
          <p:cNvPr id="5" name="Slide Number Placeholder 4">
            <a:extLst>
              <a:ext uri="{FF2B5EF4-FFF2-40B4-BE49-F238E27FC236}">
                <a16:creationId xmlns:a16="http://schemas.microsoft.com/office/drawing/2014/main" id="{F9A47980-F83B-4649-81E7-16BE0838D1AF}"/>
              </a:ext>
            </a:extLst>
          </p:cNvPr>
          <p:cNvSpPr>
            <a:spLocks noGrp="1"/>
          </p:cNvSpPr>
          <p:nvPr>
            <p:ph type="sldNum" sz="quarter" idx="12"/>
          </p:nvPr>
        </p:nvSpPr>
        <p:spPr/>
        <p:txBody>
          <a:bodyPr/>
          <a:lstStyle/>
          <a:p>
            <a:fld id="{48268D78-A5F9-4AAB-AD2B-E9E3FFD5809B}" type="slidenum">
              <a:rPr lang="en-US" smtClean="0"/>
              <a:t>5</a:t>
            </a:fld>
            <a:endParaRPr lang="en-US"/>
          </a:p>
        </p:txBody>
      </p:sp>
    </p:spTree>
    <p:extLst>
      <p:ext uri="{BB962C8B-B14F-4D97-AF65-F5344CB8AC3E}">
        <p14:creationId xmlns:p14="http://schemas.microsoft.com/office/powerpoint/2010/main" val="21466333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7430-3E7E-416F-8F28-FD53B8BE9977}"/>
              </a:ext>
            </a:extLst>
          </p:cNvPr>
          <p:cNvSpPr>
            <a:spLocks noGrp="1"/>
          </p:cNvSpPr>
          <p:nvPr>
            <p:ph type="title"/>
          </p:nvPr>
        </p:nvSpPr>
        <p:spPr>
          <a:xfrm>
            <a:off x="792480" y="370840"/>
            <a:ext cx="8153400" cy="914400"/>
          </a:xfrm>
        </p:spPr>
        <p:txBody>
          <a:bodyPr/>
          <a:lstStyle/>
          <a:p>
            <a:r>
              <a:rPr lang="en-US" sz="3600" dirty="0">
                <a:latin typeface="Arial Black" panose="020B0A04020102020204" pitchFamily="34" charset="0"/>
                <a:cs typeface="Angsana New" panose="020B0502040204020203" pitchFamily="18" charset="-34"/>
              </a:rPr>
              <a:t>Infants Were Not Baptized</a:t>
            </a:r>
            <a:br>
              <a:rPr lang="en-US" sz="3500" dirty="0">
                <a:latin typeface="Arial Black" panose="020B0A04020102020204" pitchFamily="34" charset="0"/>
                <a:cs typeface="Angsana New" panose="020B0502040204020203" pitchFamily="18" charset="-34"/>
              </a:rPr>
            </a:br>
            <a:br>
              <a:rPr lang="en-US" sz="3500" dirty="0">
                <a:latin typeface="Arial Black" panose="020B0A04020102020204" pitchFamily="34" charset="0"/>
                <a:cs typeface="Angsana New" panose="020B0502040204020203" pitchFamily="18" charset="-34"/>
              </a:rPr>
            </a:br>
            <a:br>
              <a:rPr lang="en-US" sz="3500" dirty="0">
                <a:latin typeface="Arial Black" panose="020B0A04020102020204" pitchFamily="34" charset="0"/>
                <a:cs typeface="Angsana New" panose="020B0502040204020203" pitchFamily="18" charset="-34"/>
              </a:rPr>
            </a:br>
            <a:endParaRPr lang="en-US" sz="35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B1135B97-F064-4E0E-B8CC-56B98F901451}"/>
              </a:ext>
            </a:extLst>
          </p:cNvPr>
          <p:cNvSpPr>
            <a:spLocks noGrp="1"/>
          </p:cNvSpPr>
          <p:nvPr>
            <p:ph idx="1"/>
          </p:nvPr>
        </p:nvSpPr>
        <p:spPr>
          <a:xfrm>
            <a:off x="924560" y="1615439"/>
            <a:ext cx="8143240" cy="5013961"/>
          </a:xfrm>
        </p:spPr>
        <p:txBody>
          <a:bodyPr>
            <a:normAutofit lnSpcReduction="10000"/>
          </a:bodyPr>
          <a:lstStyle/>
          <a:p>
            <a:pPr marL="68580" indent="0">
              <a:buNone/>
            </a:pPr>
            <a:r>
              <a:rPr lang="en-US" b="1" dirty="0">
                <a:latin typeface="Arial" panose="020B0604020202020204" pitchFamily="34" charset="0"/>
                <a:cs typeface="Arial" panose="020B0604020202020204" pitchFamily="34" charset="0"/>
              </a:rPr>
              <a:t>Infants Are Safe </a:t>
            </a:r>
            <a:r>
              <a:rPr lang="en-US" dirty="0">
                <a:latin typeface="Arial" panose="020B0604020202020204" pitchFamily="34" charset="0"/>
                <a:cs typeface="Arial" panose="020B0604020202020204" pitchFamily="34" charset="0"/>
              </a:rPr>
              <a:t>- Matthew 18:1-6</a:t>
            </a:r>
          </a:p>
          <a:p>
            <a:pPr marL="68580" indent="0">
              <a:buNone/>
            </a:pPr>
            <a:r>
              <a:rPr lang="en-US" b="1" dirty="0">
                <a:latin typeface="Arial" panose="020B0604020202020204" pitchFamily="34" charset="0"/>
                <a:cs typeface="Arial" panose="020B0604020202020204" pitchFamily="34" charset="0"/>
              </a:rPr>
              <a:t>Sin Is Committed - Not Inherited</a:t>
            </a:r>
          </a:p>
          <a:p>
            <a:r>
              <a:rPr lang="en-US" sz="2800" dirty="0">
                <a:latin typeface="Arial" panose="020B0604020202020204" pitchFamily="34" charset="0"/>
                <a:cs typeface="Arial" panose="020B0604020202020204" pitchFamily="34" charset="0"/>
              </a:rPr>
              <a:t>Ezekiel 18:20-21</a:t>
            </a:r>
          </a:p>
          <a:p>
            <a:pPr marL="68580" indent="0">
              <a:buNone/>
            </a:pPr>
            <a:r>
              <a:rPr lang="en-US" b="1" u="sng" dirty="0">
                <a:latin typeface="Arial" panose="020B0604020202020204" pitchFamily="34" charset="0"/>
                <a:cs typeface="Arial" panose="020B0604020202020204" pitchFamily="34" charset="0"/>
              </a:rPr>
              <a:t>Believers</a:t>
            </a:r>
            <a:r>
              <a:rPr lang="en-US" b="1" dirty="0">
                <a:latin typeface="Arial" panose="020B0604020202020204" pitchFamily="34" charset="0"/>
                <a:cs typeface="Arial" panose="020B0604020202020204" pitchFamily="34" charset="0"/>
              </a:rPr>
              <a:t> Who </a:t>
            </a:r>
            <a:r>
              <a:rPr lang="en-US" b="1" i="1" dirty="0">
                <a:latin typeface="Arial" panose="020B0604020202020204" pitchFamily="34" charset="0"/>
                <a:cs typeface="Arial" panose="020B0604020202020204" pitchFamily="34" charset="0"/>
              </a:rPr>
              <a:t>“Gladly Received His Word” </a:t>
            </a:r>
            <a:r>
              <a:rPr lang="en-US" b="1" dirty="0">
                <a:latin typeface="Arial" panose="020B0604020202020204" pitchFamily="34" charset="0"/>
                <a:cs typeface="Arial" panose="020B0604020202020204" pitchFamily="34" charset="0"/>
              </a:rPr>
              <a:t>Were Baptized </a:t>
            </a:r>
          </a:p>
          <a:p>
            <a:r>
              <a:rPr lang="en-US" sz="2800" dirty="0">
                <a:latin typeface="Arial" panose="020B0604020202020204" pitchFamily="34" charset="0"/>
                <a:cs typeface="Arial" panose="020B0604020202020204" pitchFamily="34" charset="0"/>
              </a:rPr>
              <a:t>Acts 2:42-46</a:t>
            </a:r>
          </a:p>
          <a:p>
            <a:pPr marL="68580" indent="0">
              <a:buNone/>
            </a:pPr>
            <a:r>
              <a:rPr lang="en-US" b="1" dirty="0">
                <a:latin typeface="Arial" panose="020B0604020202020204" pitchFamily="34" charset="0"/>
                <a:cs typeface="Arial" panose="020B0604020202020204" pitchFamily="34" charset="0"/>
              </a:rPr>
              <a:t>Infants Cannot Hear (understand) Repent and Confess Christ</a:t>
            </a:r>
          </a:p>
          <a:p>
            <a:pPr marL="68580" indent="0">
              <a:buNone/>
            </a:pPr>
            <a:r>
              <a:rPr lang="en-US" b="1" dirty="0">
                <a:latin typeface="Arial" panose="020B0604020202020204" pitchFamily="34" charset="0"/>
                <a:cs typeface="Arial" panose="020B0604020202020204" pitchFamily="34" charset="0"/>
              </a:rPr>
              <a:t>They Don’t Have The Mental Capacity To Be Pricked In The Heart</a:t>
            </a:r>
          </a:p>
        </p:txBody>
      </p:sp>
      <p:sp>
        <p:nvSpPr>
          <p:cNvPr id="4" name="Footer Placeholder 3">
            <a:extLst>
              <a:ext uri="{FF2B5EF4-FFF2-40B4-BE49-F238E27FC236}">
                <a16:creationId xmlns:a16="http://schemas.microsoft.com/office/drawing/2014/main" id="{97BAFD9F-ED43-464B-A418-E13D48DE5FB1}"/>
              </a:ext>
            </a:extLst>
          </p:cNvPr>
          <p:cNvSpPr>
            <a:spLocks noGrp="1"/>
          </p:cNvSpPr>
          <p:nvPr>
            <p:ph type="ftr" sz="quarter" idx="11"/>
          </p:nvPr>
        </p:nvSpPr>
        <p:spPr/>
        <p:txBody>
          <a:bodyPr/>
          <a:lstStyle/>
          <a:p>
            <a:r>
              <a:rPr lang="en-US"/>
              <a:t>What Did Not Happen On The Day of Pentecost</a:t>
            </a:r>
          </a:p>
        </p:txBody>
      </p:sp>
      <p:sp>
        <p:nvSpPr>
          <p:cNvPr id="5" name="Slide Number Placeholder 4">
            <a:extLst>
              <a:ext uri="{FF2B5EF4-FFF2-40B4-BE49-F238E27FC236}">
                <a16:creationId xmlns:a16="http://schemas.microsoft.com/office/drawing/2014/main" id="{F9A47980-F83B-4649-81E7-16BE0838D1AF}"/>
              </a:ext>
            </a:extLst>
          </p:cNvPr>
          <p:cNvSpPr>
            <a:spLocks noGrp="1"/>
          </p:cNvSpPr>
          <p:nvPr>
            <p:ph type="sldNum" sz="quarter" idx="12"/>
          </p:nvPr>
        </p:nvSpPr>
        <p:spPr/>
        <p:txBody>
          <a:bodyPr/>
          <a:lstStyle/>
          <a:p>
            <a:fld id="{48268D78-A5F9-4AAB-AD2B-E9E3FFD5809B}" type="slidenum">
              <a:rPr lang="en-US" smtClean="0"/>
              <a:t>6</a:t>
            </a:fld>
            <a:endParaRPr lang="en-US"/>
          </a:p>
        </p:txBody>
      </p:sp>
    </p:spTree>
    <p:extLst>
      <p:ext uri="{BB962C8B-B14F-4D97-AF65-F5344CB8AC3E}">
        <p14:creationId xmlns:p14="http://schemas.microsoft.com/office/powerpoint/2010/main" val="31015998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7430-3E7E-416F-8F28-FD53B8BE9977}"/>
              </a:ext>
            </a:extLst>
          </p:cNvPr>
          <p:cNvSpPr>
            <a:spLocks noGrp="1"/>
          </p:cNvSpPr>
          <p:nvPr>
            <p:ph type="title"/>
          </p:nvPr>
        </p:nvSpPr>
        <p:spPr>
          <a:xfrm>
            <a:off x="812800" y="228600"/>
            <a:ext cx="7391400" cy="914400"/>
          </a:xfrm>
        </p:spPr>
        <p:txBody>
          <a:bodyPr/>
          <a:lstStyle/>
          <a:p>
            <a:r>
              <a:rPr lang="en-US" sz="3500" dirty="0">
                <a:latin typeface="Arial Black" panose="020B0A04020102020204" pitchFamily="34" charset="0"/>
                <a:cs typeface="Angsana New" panose="020B0502040204020203" pitchFamily="18" charset="-34"/>
              </a:rPr>
              <a:t>The Promise Of The Kingdom Was Not Fulfilled Later</a:t>
            </a:r>
            <a:endParaRPr lang="en-US" sz="35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B1135B97-F064-4E0E-B8CC-56B98F901451}"/>
              </a:ext>
            </a:extLst>
          </p:cNvPr>
          <p:cNvSpPr>
            <a:spLocks noGrp="1"/>
          </p:cNvSpPr>
          <p:nvPr>
            <p:ph idx="1"/>
          </p:nvPr>
        </p:nvSpPr>
        <p:spPr>
          <a:xfrm>
            <a:off x="914400" y="1612900"/>
            <a:ext cx="8153400" cy="4967760"/>
          </a:xfrm>
        </p:spPr>
        <p:txBody>
          <a:bodyPr>
            <a:normAutofit/>
          </a:bodyPr>
          <a:lstStyle/>
          <a:p>
            <a:pPr marL="68580" indent="0">
              <a:buNone/>
            </a:pPr>
            <a:r>
              <a:rPr lang="en-US" b="1" dirty="0">
                <a:latin typeface="Arial" panose="020B0604020202020204" pitchFamily="34" charset="0"/>
                <a:cs typeface="Arial" panose="020B0604020202020204" pitchFamily="34" charset="0"/>
              </a:rPr>
              <a:t>The Church &amp; The Kingdom Are One In The Same </a:t>
            </a:r>
            <a:r>
              <a:rPr lang="en-US" dirty="0">
                <a:latin typeface="Arial" panose="020B0604020202020204" pitchFamily="34" charset="0"/>
                <a:cs typeface="Arial" panose="020B0604020202020204" pitchFamily="34" charset="0"/>
              </a:rPr>
              <a:t>- Matthew 16:18, 19</a:t>
            </a:r>
          </a:p>
          <a:p>
            <a:pPr marL="68580" indent="0">
              <a:buNone/>
            </a:pPr>
            <a:r>
              <a:rPr lang="en-US" b="1" dirty="0">
                <a:latin typeface="Arial" panose="020B0604020202020204" pitchFamily="34" charset="0"/>
                <a:cs typeface="Arial" panose="020B0604020202020204" pitchFamily="34" charset="0"/>
              </a:rPr>
              <a:t>Fulfillment of Prophecy </a:t>
            </a:r>
            <a:r>
              <a:rPr lang="en-US" dirty="0">
                <a:latin typeface="Arial" panose="020B0604020202020204" pitchFamily="34" charset="0"/>
                <a:cs typeface="Arial" panose="020B0604020202020204" pitchFamily="34" charset="0"/>
              </a:rPr>
              <a:t>- Isaiah 2:1-4</a:t>
            </a:r>
          </a:p>
          <a:p>
            <a:pPr marL="68580" indent="0">
              <a:buNone/>
            </a:pPr>
            <a:r>
              <a:rPr lang="en-US" b="1" dirty="0">
                <a:latin typeface="Arial" panose="020B0604020202020204" pitchFamily="34" charset="0"/>
                <a:cs typeface="Arial" panose="020B0604020202020204" pitchFamily="34" charset="0"/>
              </a:rPr>
              <a:t>Jesus Promised His Kingdom Would Come During The Days Of The Apostles</a:t>
            </a:r>
          </a:p>
          <a:p>
            <a:r>
              <a:rPr lang="en-US" sz="2800" dirty="0">
                <a:latin typeface="Arial" panose="020B0604020202020204" pitchFamily="34" charset="0"/>
                <a:cs typeface="Arial" panose="020B0604020202020204" pitchFamily="34" charset="0"/>
              </a:rPr>
              <a:t>Mark 9:1; Luke 22:18; Matthew 6:10</a:t>
            </a:r>
          </a:p>
          <a:p>
            <a:pPr marL="68580" indent="0">
              <a:buNone/>
            </a:pPr>
            <a:r>
              <a:rPr lang="en-US" b="1" dirty="0">
                <a:latin typeface="Arial" panose="020B0604020202020204" pitchFamily="34" charset="0"/>
                <a:cs typeface="Arial" panose="020B0604020202020204" pitchFamily="34" charset="0"/>
              </a:rPr>
              <a:t>Believers Are </a:t>
            </a:r>
            <a:r>
              <a:rPr lang="en-US" b="1" i="1" dirty="0">
                <a:latin typeface="Arial" panose="020B0604020202020204" pitchFamily="34" charset="0"/>
                <a:cs typeface="Arial" panose="020B0604020202020204" pitchFamily="34" charset="0"/>
              </a:rPr>
              <a:t>“Translated” </a:t>
            </a:r>
            <a:r>
              <a:rPr lang="en-US" b="1" dirty="0">
                <a:latin typeface="Arial" panose="020B0604020202020204" pitchFamily="34" charset="0"/>
                <a:cs typeface="Arial" panose="020B0604020202020204" pitchFamily="34" charset="0"/>
              </a:rPr>
              <a:t>(conveyed, transferred) Into The Kingdom Of The Son</a:t>
            </a:r>
          </a:p>
          <a:p>
            <a:r>
              <a:rPr lang="en-US" sz="2800" dirty="0">
                <a:latin typeface="Arial" panose="020B0604020202020204" pitchFamily="34" charset="0"/>
                <a:cs typeface="Arial" panose="020B0604020202020204" pitchFamily="34" charset="0"/>
              </a:rPr>
              <a:t>Colossians 1:13</a:t>
            </a:r>
          </a:p>
          <a:p>
            <a:pPr marL="68580" indent="0">
              <a:buNone/>
            </a:pPr>
            <a:endParaRPr lang="en-US" b="1"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97BAFD9F-ED43-464B-A418-E13D48DE5FB1}"/>
              </a:ext>
            </a:extLst>
          </p:cNvPr>
          <p:cNvSpPr>
            <a:spLocks noGrp="1"/>
          </p:cNvSpPr>
          <p:nvPr>
            <p:ph type="ftr" sz="quarter" idx="11"/>
          </p:nvPr>
        </p:nvSpPr>
        <p:spPr/>
        <p:txBody>
          <a:bodyPr/>
          <a:lstStyle/>
          <a:p>
            <a:r>
              <a:rPr lang="en-US"/>
              <a:t>What Did Not Happen On The Day of Pentecost</a:t>
            </a:r>
          </a:p>
        </p:txBody>
      </p:sp>
      <p:sp>
        <p:nvSpPr>
          <p:cNvPr id="5" name="Slide Number Placeholder 4">
            <a:extLst>
              <a:ext uri="{FF2B5EF4-FFF2-40B4-BE49-F238E27FC236}">
                <a16:creationId xmlns:a16="http://schemas.microsoft.com/office/drawing/2014/main" id="{F9A47980-F83B-4649-81E7-16BE0838D1AF}"/>
              </a:ext>
            </a:extLst>
          </p:cNvPr>
          <p:cNvSpPr>
            <a:spLocks noGrp="1"/>
          </p:cNvSpPr>
          <p:nvPr>
            <p:ph type="sldNum" sz="quarter" idx="12"/>
          </p:nvPr>
        </p:nvSpPr>
        <p:spPr/>
        <p:txBody>
          <a:bodyPr/>
          <a:lstStyle/>
          <a:p>
            <a:fld id="{48268D78-A5F9-4AAB-AD2B-E9E3FFD5809B}" type="slidenum">
              <a:rPr lang="en-US" smtClean="0"/>
              <a:t>7</a:t>
            </a:fld>
            <a:endParaRPr lang="en-US"/>
          </a:p>
        </p:txBody>
      </p:sp>
    </p:spTree>
    <p:extLst>
      <p:ext uri="{BB962C8B-B14F-4D97-AF65-F5344CB8AC3E}">
        <p14:creationId xmlns:p14="http://schemas.microsoft.com/office/powerpoint/2010/main" val="2425437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7430-3E7E-416F-8F28-FD53B8BE9977}"/>
              </a:ext>
            </a:extLst>
          </p:cNvPr>
          <p:cNvSpPr>
            <a:spLocks noGrp="1"/>
          </p:cNvSpPr>
          <p:nvPr>
            <p:ph type="title"/>
          </p:nvPr>
        </p:nvSpPr>
        <p:spPr>
          <a:xfrm>
            <a:off x="792480" y="228600"/>
            <a:ext cx="8046720" cy="914400"/>
          </a:xfrm>
        </p:spPr>
        <p:txBody>
          <a:bodyPr/>
          <a:lstStyle/>
          <a:p>
            <a:r>
              <a:rPr lang="en-US" sz="3600" dirty="0">
                <a:latin typeface="Arial Black" panose="020B0A04020102020204" pitchFamily="34" charset="0"/>
                <a:cs typeface="Angsana New" panose="020B0502040204020203" pitchFamily="18" charset="-34"/>
              </a:rPr>
              <a:t>Believers Did Not Join The Church Of Their Choice</a:t>
            </a:r>
            <a:br>
              <a:rPr lang="en-US" sz="3500" dirty="0">
                <a:latin typeface="Arial Black" panose="020B0A04020102020204" pitchFamily="34" charset="0"/>
                <a:cs typeface="Angsana New" panose="020B0502040204020203" pitchFamily="18" charset="-34"/>
              </a:rPr>
            </a:br>
            <a:br>
              <a:rPr lang="en-US" sz="3500" dirty="0">
                <a:latin typeface="Arial Black" panose="020B0A04020102020204" pitchFamily="34" charset="0"/>
                <a:cs typeface="Angsana New" panose="020B0502040204020203" pitchFamily="18" charset="-34"/>
              </a:rPr>
            </a:br>
            <a:br>
              <a:rPr lang="en-US" sz="3500" dirty="0">
                <a:latin typeface="Arial Black" panose="020B0A04020102020204" pitchFamily="34" charset="0"/>
                <a:cs typeface="Angsana New" panose="020B0502040204020203" pitchFamily="18" charset="-34"/>
              </a:rPr>
            </a:br>
            <a:br>
              <a:rPr lang="en-US" sz="3500" dirty="0">
                <a:latin typeface="Arial Black" panose="020B0A04020102020204" pitchFamily="34" charset="0"/>
                <a:cs typeface="Angsana New" panose="020B0502040204020203" pitchFamily="18" charset="-34"/>
              </a:rPr>
            </a:br>
            <a:endParaRPr lang="en-US" sz="35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B1135B97-F064-4E0E-B8CC-56B98F901451}"/>
              </a:ext>
            </a:extLst>
          </p:cNvPr>
          <p:cNvSpPr>
            <a:spLocks noGrp="1"/>
          </p:cNvSpPr>
          <p:nvPr>
            <p:ph idx="1"/>
          </p:nvPr>
        </p:nvSpPr>
        <p:spPr>
          <a:xfrm>
            <a:off x="927100" y="1610840"/>
            <a:ext cx="7912100" cy="5029200"/>
          </a:xfrm>
        </p:spPr>
        <p:txBody>
          <a:bodyPr>
            <a:normAutofit lnSpcReduction="10000"/>
          </a:bodyPr>
          <a:lstStyle/>
          <a:p>
            <a:pPr marL="68580" indent="0">
              <a:buNone/>
            </a:pPr>
            <a:r>
              <a:rPr lang="en-US" b="1" dirty="0">
                <a:latin typeface="Arial" panose="020B0604020202020204" pitchFamily="34" charset="0"/>
                <a:cs typeface="Arial" panose="020B0604020202020204" pitchFamily="34" charset="0"/>
              </a:rPr>
              <a:t>Obedient Believers (the saved) Were Added To The Lord’s Church </a:t>
            </a:r>
          </a:p>
          <a:p>
            <a:pPr marL="68580" indent="0">
              <a:buNone/>
            </a:pPr>
            <a:r>
              <a:rPr lang="en-US" b="1" dirty="0">
                <a:latin typeface="Arial" panose="020B0604020202020204" pitchFamily="34" charset="0"/>
                <a:cs typeface="Arial" panose="020B0604020202020204" pitchFamily="34" charset="0"/>
              </a:rPr>
              <a:t>The Lord Did The Adding To </a:t>
            </a:r>
            <a:r>
              <a:rPr lang="en-US" b="1" i="1" u="sng" dirty="0">
                <a:latin typeface="Arial" panose="020B0604020202020204" pitchFamily="34" charset="0"/>
                <a:cs typeface="Arial" panose="020B0604020202020204" pitchFamily="34" charset="0"/>
              </a:rPr>
              <a:t>His</a:t>
            </a:r>
            <a:r>
              <a:rPr lang="en-US" b="1" dirty="0">
                <a:latin typeface="Arial" panose="020B0604020202020204" pitchFamily="34" charset="0"/>
                <a:cs typeface="Arial" panose="020B0604020202020204" pitchFamily="34" charset="0"/>
              </a:rPr>
              <a:t> Church</a:t>
            </a:r>
          </a:p>
          <a:p>
            <a:r>
              <a:rPr lang="en-US" sz="2800" dirty="0">
                <a:latin typeface="Arial" panose="020B0604020202020204" pitchFamily="34" charset="0"/>
                <a:cs typeface="Arial" panose="020B0604020202020204" pitchFamily="34" charset="0"/>
              </a:rPr>
              <a:t>Acts 2:41, 47</a:t>
            </a:r>
          </a:p>
          <a:p>
            <a:pPr marL="68580" indent="0">
              <a:buNone/>
            </a:pPr>
            <a:r>
              <a:rPr lang="en-US" b="1" dirty="0">
                <a:latin typeface="Arial" panose="020B0604020202020204" pitchFamily="34" charset="0"/>
                <a:cs typeface="Arial" panose="020B0604020202020204" pitchFamily="34" charset="0"/>
              </a:rPr>
              <a:t>There Was Only ONE Church (body)</a:t>
            </a:r>
          </a:p>
          <a:p>
            <a:r>
              <a:rPr lang="en-US" sz="2800" dirty="0">
                <a:latin typeface="Arial" panose="020B0604020202020204" pitchFamily="34" charset="0"/>
                <a:cs typeface="Arial" panose="020B0604020202020204" pitchFamily="34" charset="0"/>
              </a:rPr>
              <a:t>Ephesians 4:1-6; 1:22-23</a:t>
            </a:r>
          </a:p>
          <a:p>
            <a:r>
              <a:rPr lang="en-US" sz="2800" dirty="0">
                <a:latin typeface="Arial" panose="020B0604020202020204" pitchFamily="34" charset="0"/>
                <a:cs typeface="Arial" panose="020B0604020202020204" pitchFamily="34" charset="0"/>
              </a:rPr>
              <a:t>Colossians 1:18; Matthew 16:18</a:t>
            </a:r>
          </a:p>
          <a:p>
            <a:pPr marL="68580" indent="0">
              <a:buNone/>
            </a:pPr>
            <a:r>
              <a:rPr lang="en-US" b="1" dirty="0">
                <a:latin typeface="Arial" panose="020B0604020202020204" pitchFamily="34" charset="0"/>
                <a:cs typeface="Arial" panose="020B0604020202020204" pitchFamily="34" charset="0"/>
              </a:rPr>
              <a:t>Every Unauthorized </a:t>
            </a:r>
            <a:r>
              <a:rPr lang="en-US" b="1" i="1" dirty="0">
                <a:latin typeface="Arial" panose="020B0604020202020204" pitchFamily="34" charset="0"/>
                <a:cs typeface="Arial" panose="020B0604020202020204" pitchFamily="34" charset="0"/>
              </a:rPr>
              <a:t>“Plant” Shall</a:t>
            </a:r>
            <a:r>
              <a:rPr lang="en-US" b="1" dirty="0">
                <a:latin typeface="Arial" panose="020B0604020202020204" pitchFamily="34" charset="0"/>
                <a:cs typeface="Arial" panose="020B0604020202020204" pitchFamily="34" charset="0"/>
              </a:rPr>
              <a:t> Be Rooted Up</a:t>
            </a:r>
          </a:p>
          <a:p>
            <a:r>
              <a:rPr lang="en-US" sz="2800" dirty="0">
                <a:latin typeface="Arial" panose="020B0604020202020204" pitchFamily="34" charset="0"/>
                <a:cs typeface="Arial" panose="020B0604020202020204" pitchFamily="34" charset="0"/>
              </a:rPr>
              <a:t>Matthew 15:13</a:t>
            </a:r>
          </a:p>
          <a:p>
            <a:pPr lvl="1"/>
            <a:endParaRPr lang="en-US" sz="2400" b="1" dirty="0">
              <a:latin typeface="Arial" panose="020B0604020202020204" pitchFamily="34" charset="0"/>
              <a:cs typeface="Arial" panose="020B0604020202020204" pitchFamily="34" charset="0"/>
            </a:endParaRPr>
          </a:p>
          <a:p>
            <a:pPr marL="68580" indent="0">
              <a:buNone/>
            </a:pPr>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97BAFD9F-ED43-464B-A418-E13D48DE5FB1}"/>
              </a:ext>
            </a:extLst>
          </p:cNvPr>
          <p:cNvSpPr>
            <a:spLocks noGrp="1"/>
          </p:cNvSpPr>
          <p:nvPr>
            <p:ph type="ftr" sz="quarter" idx="11"/>
          </p:nvPr>
        </p:nvSpPr>
        <p:spPr/>
        <p:txBody>
          <a:bodyPr/>
          <a:lstStyle/>
          <a:p>
            <a:r>
              <a:rPr lang="en-US"/>
              <a:t>What Did Not Happen On The Day of Pentecost</a:t>
            </a:r>
          </a:p>
        </p:txBody>
      </p:sp>
      <p:sp>
        <p:nvSpPr>
          <p:cNvPr id="5" name="Slide Number Placeholder 4">
            <a:extLst>
              <a:ext uri="{FF2B5EF4-FFF2-40B4-BE49-F238E27FC236}">
                <a16:creationId xmlns:a16="http://schemas.microsoft.com/office/drawing/2014/main" id="{F9A47980-F83B-4649-81E7-16BE0838D1AF}"/>
              </a:ext>
            </a:extLst>
          </p:cNvPr>
          <p:cNvSpPr>
            <a:spLocks noGrp="1"/>
          </p:cNvSpPr>
          <p:nvPr>
            <p:ph type="sldNum" sz="quarter" idx="12"/>
          </p:nvPr>
        </p:nvSpPr>
        <p:spPr/>
        <p:txBody>
          <a:bodyPr/>
          <a:lstStyle/>
          <a:p>
            <a:fld id="{48268D78-A5F9-4AAB-AD2B-E9E3FFD5809B}" type="slidenum">
              <a:rPr lang="en-US" smtClean="0"/>
              <a:t>8</a:t>
            </a:fld>
            <a:endParaRPr lang="en-US"/>
          </a:p>
        </p:txBody>
      </p:sp>
    </p:spTree>
    <p:extLst>
      <p:ext uri="{BB962C8B-B14F-4D97-AF65-F5344CB8AC3E}">
        <p14:creationId xmlns:p14="http://schemas.microsoft.com/office/powerpoint/2010/main" val="4135399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FE28B-1D42-46FF-A338-CDB04AB79DE0}"/>
              </a:ext>
            </a:extLst>
          </p:cNvPr>
          <p:cNvSpPr>
            <a:spLocks noGrp="1"/>
          </p:cNvSpPr>
          <p:nvPr>
            <p:ph type="title"/>
          </p:nvPr>
        </p:nvSpPr>
        <p:spPr>
          <a:xfrm>
            <a:off x="1126530" y="232664"/>
            <a:ext cx="7585670" cy="914400"/>
          </a:xfrm>
        </p:spPr>
        <p:txBody>
          <a:bodyPr/>
          <a:lstStyle/>
          <a:p>
            <a:r>
              <a:rPr lang="en-US" dirty="0">
                <a:latin typeface="Arial Black" panose="020B0A04020102020204" pitchFamily="34" charset="0"/>
              </a:rPr>
              <a:t>What Did Not Happen On The Day of Pentecost…</a:t>
            </a:r>
            <a:endParaRPr lang="en-US" dirty="0"/>
          </a:p>
        </p:txBody>
      </p:sp>
      <p:sp>
        <p:nvSpPr>
          <p:cNvPr id="3" name="Content Placeholder 2">
            <a:extLst>
              <a:ext uri="{FF2B5EF4-FFF2-40B4-BE49-F238E27FC236}">
                <a16:creationId xmlns:a16="http://schemas.microsoft.com/office/drawing/2014/main" id="{C14FDD44-F651-4185-85CF-E189781BA582}"/>
              </a:ext>
            </a:extLst>
          </p:cNvPr>
          <p:cNvSpPr>
            <a:spLocks noGrp="1"/>
          </p:cNvSpPr>
          <p:nvPr>
            <p:ph idx="1"/>
          </p:nvPr>
        </p:nvSpPr>
        <p:spPr>
          <a:xfrm>
            <a:off x="1295400" y="1612900"/>
            <a:ext cx="7315200" cy="4864100"/>
          </a:xfrm>
        </p:spPr>
        <p:txBody>
          <a:bodyPr>
            <a:normAutofit/>
          </a:bodyPr>
          <a:lstStyle/>
          <a:p>
            <a:pPr marL="68580" indent="0">
              <a:buNone/>
            </a:pPr>
            <a:r>
              <a:rPr lang="en-US" sz="2800" b="1" dirty="0">
                <a:latin typeface="Arial" panose="020B0604020202020204" pitchFamily="34" charset="0"/>
                <a:cs typeface="Arial" panose="020B0604020202020204" pitchFamily="34" charset="0"/>
              </a:rPr>
              <a:t>Holy Spirit Baptism On All Believers Did Not Occur</a:t>
            </a:r>
          </a:p>
          <a:p>
            <a:pPr marL="68580" indent="0">
              <a:buNone/>
            </a:pPr>
            <a:r>
              <a:rPr lang="en-US" sz="2800" b="1" dirty="0">
                <a:solidFill>
                  <a:schemeClr val="tx1">
                    <a:lumMod val="75000"/>
                  </a:schemeClr>
                </a:solidFill>
                <a:latin typeface="Arial" panose="020B0604020202020204" pitchFamily="34" charset="0"/>
                <a:cs typeface="Arial" panose="020B0604020202020204" pitchFamily="34" charset="0"/>
              </a:rPr>
              <a:t>Believers Were Not Save By Direct Operation Of The Holy Spirit</a:t>
            </a:r>
          </a:p>
          <a:p>
            <a:pPr marL="68580" indent="0">
              <a:buNone/>
            </a:pPr>
            <a:r>
              <a:rPr lang="en-US" sz="2800" b="1" dirty="0">
                <a:latin typeface="Arial" panose="020B0604020202020204" pitchFamily="34" charset="0"/>
                <a:cs typeface="Arial" panose="020B0604020202020204" pitchFamily="34" charset="0"/>
              </a:rPr>
              <a:t>Believers Were Not Saved By Faith Only</a:t>
            </a:r>
          </a:p>
          <a:p>
            <a:pPr marL="68580" indent="0">
              <a:buNone/>
            </a:pPr>
            <a:r>
              <a:rPr lang="en-US" sz="2800" b="1" dirty="0">
                <a:solidFill>
                  <a:schemeClr val="tx1">
                    <a:lumMod val="75000"/>
                  </a:schemeClr>
                </a:solidFill>
                <a:latin typeface="Arial" panose="020B0604020202020204" pitchFamily="34" charset="0"/>
                <a:cs typeface="Arial" panose="020B0604020202020204" pitchFamily="34" charset="0"/>
              </a:rPr>
              <a:t>Infants Were Not Baptized</a:t>
            </a:r>
          </a:p>
          <a:p>
            <a:pPr marL="68580" indent="0">
              <a:buNone/>
            </a:pPr>
            <a:r>
              <a:rPr lang="en-US" sz="2800" b="1" dirty="0">
                <a:latin typeface="Arial" panose="020B0604020202020204" pitchFamily="34" charset="0"/>
                <a:cs typeface="Arial" panose="020B0604020202020204" pitchFamily="34" charset="0"/>
              </a:rPr>
              <a:t>The Promise Of The Kingdom Was Not Fulfilled Later</a:t>
            </a:r>
          </a:p>
          <a:p>
            <a:pPr marL="68580" indent="0">
              <a:buNone/>
            </a:pPr>
            <a:r>
              <a:rPr lang="en-US" sz="2800" b="1" dirty="0">
                <a:solidFill>
                  <a:schemeClr val="tx1">
                    <a:lumMod val="75000"/>
                  </a:schemeClr>
                </a:solidFill>
                <a:latin typeface="Arial" panose="020B0604020202020204" pitchFamily="34" charset="0"/>
                <a:cs typeface="Arial" panose="020B0604020202020204" pitchFamily="34" charset="0"/>
              </a:rPr>
              <a:t>Believers Did Not Join The Church Of Their Choice</a:t>
            </a:r>
          </a:p>
          <a:p>
            <a:pPr marL="68580" indent="0">
              <a:buNone/>
            </a:pPr>
            <a:endParaRPr lang="en-US" sz="2800" b="1" dirty="0">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42FA3A76-ABE7-417E-80D0-B8AA3104E124}"/>
              </a:ext>
            </a:extLst>
          </p:cNvPr>
          <p:cNvSpPr>
            <a:spLocks noGrp="1"/>
          </p:cNvSpPr>
          <p:nvPr>
            <p:ph type="ftr" sz="quarter" idx="11"/>
          </p:nvPr>
        </p:nvSpPr>
        <p:spPr/>
        <p:txBody>
          <a:bodyPr/>
          <a:lstStyle/>
          <a:p>
            <a:r>
              <a:rPr lang="en-US"/>
              <a:t>What Did Not Happen On The Day of Pentecost</a:t>
            </a:r>
          </a:p>
        </p:txBody>
      </p:sp>
      <p:sp>
        <p:nvSpPr>
          <p:cNvPr id="5" name="Slide Number Placeholder 4">
            <a:extLst>
              <a:ext uri="{FF2B5EF4-FFF2-40B4-BE49-F238E27FC236}">
                <a16:creationId xmlns:a16="http://schemas.microsoft.com/office/drawing/2014/main" id="{C81B1643-8527-48DB-906B-8BEB31C8C2EB}"/>
              </a:ext>
            </a:extLst>
          </p:cNvPr>
          <p:cNvSpPr>
            <a:spLocks noGrp="1"/>
          </p:cNvSpPr>
          <p:nvPr>
            <p:ph type="sldNum" sz="quarter" idx="12"/>
          </p:nvPr>
        </p:nvSpPr>
        <p:spPr/>
        <p:txBody>
          <a:bodyPr/>
          <a:lstStyle/>
          <a:p>
            <a:fld id="{48268D78-A5F9-4AAB-AD2B-E9E3FFD5809B}" type="slidenum">
              <a:rPr lang="en-US" smtClean="0"/>
              <a:t>9</a:t>
            </a:fld>
            <a:endParaRPr lang="en-US"/>
          </a:p>
        </p:txBody>
      </p:sp>
      <p:sp>
        <p:nvSpPr>
          <p:cNvPr id="6" name="Rectangle 5">
            <a:extLst>
              <a:ext uri="{FF2B5EF4-FFF2-40B4-BE49-F238E27FC236}">
                <a16:creationId xmlns:a16="http://schemas.microsoft.com/office/drawing/2014/main" id="{C31A4454-EFBA-4AEB-A191-8D4AEDC56014}"/>
              </a:ext>
            </a:extLst>
          </p:cNvPr>
          <p:cNvSpPr/>
          <p:nvPr/>
        </p:nvSpPr>
        <p:spPr>
          <a:xfrm rot="16200000">
            <a:off x="-505840" y="2787230"/>
            <a:ext cx="2341410"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accent3"/>
                </a:solidFill>
                <a:effectLst/>
              </a:rPr>
              <a:t>Review</a:t>
            </a:r>
          </a:p>
        </p:txBody>
      </p:sp>
    </p:spTree>
    <p:extLst>
      <p:ext uri="{BB962C8B-B14F-4D97-AF65-F5344CB8AC3E}">
        <p14:creationId xmlns:p14="http://schemas.microsoft.com/office/powerpoint/2010/main" val="14746461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1487</TotalTime>
  <Words>2872</Words>
  <Application>Microsoft Office PowerPoint</Application>
  <PresentationFormat>On-screen Show (4:3)</PresentationFormat>
  <Paragraphs>153</Paragraphs>
  <Slides>10</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Angsana New</vt:lpstr>
      <vt:lpstr>Arial</vt:lpstr>
      <vt:lpstr>Arial Black</vt:lpstr>
      <vt:lpstr>Calibri</vt:lpstr>
      <vt:lpstr>Consolas</vt:lpstr>
      <vt:lpstr>Corbel</vt:lpstr>
      <vt:lpstr>Wingdings</vt:lpstr>
      <vt:lpstr>Wingdings 2</vt:lpstr>
      <vt:lpstr>Wingdings 3</vt:lpstr>
      <vt:lpstr>Metro</vt:lpstr>
      <vt:lpstr>What Did Not Happen On The Day of Pentecost</vt:lpstr>
      <vt:lpstr>Introduction</vt:lpstr>
      <vt:lpstr>Holy Spirit Baptism On All Believers Did Not Occur</vt:lpstr>
      <vt:lpstr>Believers Were Not Saved By Direct Operation Of The Holy Spirit</vt:lpstr>
      <vt:lpstr>Believers Were Not Saved By Faith Only</vt:lpstr>
      <vt:lpstr>Infants Were Not Baptized   </vt:lpstr>
      <vt:lpstr>The Promise Of The Kingdom Was Not Fulfilled Later</vt:lpstr>
      <vt:lpstr>Believers Did Not Join The Church Of Their Choice    </vt:lpstr>
      <vt:lpstr>What Did Not Happen On The Day of Pentecost…</vt:lpstr>
      <vt:lpstr>“…what shalI we do?” Acts 2:37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Glory and gain of godliness</dc:title>
  <dc:creator>Tommy G. McClure</dc:creator>
  <cp:lastModifiedBy>Tommy McClure</cp:lastModifiedBy>
  <cp:revision>312</cp:revision>
  <cp:lastPrinted>2018-05-07T00:01:43Z</cp:lastPrinted>
  <dcterms:created xsi:type="dcterms:W3CDTF">2017-12-09T17:24:54Z</dcterms:created>
  <dcterms:modified xsi:type="dcterms:W3CDTF">2018-05-07T13:10:39Z</dcterms:modified>
</cp:coreProperties>
</file>