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57" r:id="rId3"/>
    <p:sldId id="259" r:id="rId4"/>
    <p:sldId id="260" r:id="rId5"/>
    <p:sldId id="261" r:id="rId6"/>
    <p:sldId id="262" r:id="rId7"/>
    <p:sldId id="263" r:id="rId8"/>
    <p:sldId id="264" r:id="rId9"/>
    <p:sldId id="268" r:id="rId10"/>
    <p:sldId id="266" r:id="rId11"/>
    <p:sldId id="269" r:id="rId12"/>
    <p:sldId id="267" r:id="rId13"/>
    <p:sldId id="270" r:id="rId14"/>
    <p:sldId id="28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712" autoAdjust="0"/>
    <p:restoredTop sz="71345" autoAdjust="0"/>
  </p:normalViewPr>
  <p:slideViewPr>
    <p:cSldViewPr>
      <p:cViewPr varScale="1">
        <p:scale>
          <a:sx n="81" d="100"/>
          <a:sy n="81" d="100"/>
        </p:scale>
        <p:origin x="208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C7DEE8-5206-4314-8122-BAAD45361C02}" type="datetimeFigureOut">
              <a:rPr lang="en-US" smtClean="0"/>
              <a:t>4/16/2018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C5811-E7BE-49E4-821D-F247E1CB5B53}" type="slidenum">
              <a:rPr lang="en-US" smtClean="0"/>
              <a:t>‹#›</a:t>
            </a:fld>
            <a:endParaRPr lang="en-US"/>
          </a:p>
        </p:txBody>
      </p:sp>
    </p:spTree>
    <p:extLst>
      <p:ext uri="{BB962C8B-B14F-4D97-AF65-F5344CB8AC3E}">
        <p14:creationId xmlns:p14="http://schemas.microsoft.com/office/powerpoint/2010/main" val="4271015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Lord’s church is one of a kind, it unique, like no other and there is no equal. We must be thankful we are members of his body. </a:t>
            </a:r>
          </a:p>
        </p:txBody>
      </p:sp>
      <p:sp>
        <p:nvSpPr>
          <p:cNvPr id="4" name="Slide Number Placeholder 3"/>
          <p:cNvSpPr>
            <a:spLocks noGrp="1"/>
          </p:cNvSpPr>
          <p:nvPr>
            <p:ph type="sldNum" sz="quarter" idx="10"/>
          </p:nvPr>
        </p:nvSpPr>
        <p:spPr/>
        <p:txBody>
          <a:bodyPr/>
          <a:lstStyle/>
          <a:p>
            <a:fld id="{B4AC5811-E7BE-49E4-821D-F247E1CB5B53}" type="slidenum">
              <a:rPr lang="en-US" smtClean="0"/>
              <a:t>1</a:t>
            </a:fld>
            <a:endParaRPr lang="en-US"/>
          </a:p>
        </p:txBody>
      </p:sp>
    </p:spTree>
    <p:extLst>
      <p:ext uri="{BB962C8B-B14F-4D97-AF65-F5344CB8AC3E}">
        <p14:creationId xmlns:p14="http://schemas.microsoft.com/office/powerpoint/2010/main" val="3866145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Pet. 1:3-5 </a:t>
            </a:r>
            <a:r>
              <a:rPr lang="en-US" dirty="0"/>
              <a:t>- Blessed be the God and Father of our Lord Jesus Christ, which according to his abundant mercy hath begotten us again unto a lively hope by the resurrection of Jesus Christ from the dead, 4 To an inheritance incorruptible, and undefiled, and that </a:t>
            </a:r>
            <a:r>
              <a:rPr lang="en-US" dirty="0" err="1"/>
              <a:t>fadeth</a:t>
            </a:r>
            <a:r>
              <a:rPr lang="en-US" dirty="0"/>
              <a:t> not away, </a:t>
            </a:r>
            <a:r>
              <a:rPr lang="en-US" b="1" dirty="0"/>
              <a:t>reserved in heaven for you</a:t>
            </a:r>
            <a:r>
              <a:rPr lang="en-US" dirty="0"/>
              <a:t>, 5 Who are kept by the power of God through faith unto salvation ready to be revealed in the last time.</a:t>
            </a:r>
          </a:p>
          <a:p>
            <a:r>
              <a:rPr lang="en-US" b="1" dirty="0"/>
              <a:t>1 Thess.  4:16-17 </a:t>
            </a:r>
            <a:r>
              <a:rPr lang="en-US" dirty="0"/>
              <a:t>- 6 For the Lord himself shall </a:t>
            </a:r>
            <a:r>
              <a:rPr lang="en-US" b="1" dirty="0"/>
              <a:t>descend from heaven</a:t>
            </a:r>
            <a:r>
              <a:rPr lang="en-US" dirty="0"/>
              <a:t> with a shout, with the voice of the archangel, and with the trump of God: and the dead in Christ shall rise first: 17 Then we which are alive and remain shall be caught up together with them in the clouds, to meet the Lord in the air: and so shall we ever be with the Lord</a:t>
            </a:r>
          </a:p>
        </p:txBody>
      </p:sp>
      <p:sp>
        <p:nvSpPr>
          <p:cNvPr id="4" name="Slide Number Placeholder 3"/>
          <p:cNvSpPr>
            <a:spLocks noGrp="1"/>
          </p:cNvSpPr>
          <p:nvPr>
            <p:ph type="sldNum" sz="quarter" idx="10"/>
          </p:nvPr>
        </p:nvSpPr>
        <p:spPr/>
        <p:txBody>
          <a:bodyPr/>
          <a:lstStyle/>
          <a:p>
            <a:fld id="{B4AC5811-E7BE-49E4-821D-F247E1CB5B53}" type="slidenum">
              <a:rPr lang="en-US" smtClean="0"/>
              <a:t>10</a:t>
            </a:fld>
            <a:endParaRPr lang="en-US"/>
          </a:p>
        </p:txBody>
      </p:sp>
    </p:spTree>
    <p:extLst>
      <p:ext uri="{BB962C8B-B14F-4D97-AF65-F5344CB8AC3E}">
        <p14:creationId xmlns:p14="http://schemas.microsoft.com/office/powerpoint/2010/main" val="2859494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5:24 </a:t>
            </a:r>
            <a:r>
              <a:rPr lang="en-US" dirty="0"/>
              <a:t>- Verily, verily, I say unto you, He that </a:t>
            </a:r>
            <a:r>
              <a:rPr lang="en-US" dirty="0" err="1"/>
              <a:t>heareth</a:t>
            </a:r>
            <a:r>
              <a:rPr lang="en-US" dirty="0"/>
              <a:t> my word, and believeth on him that sent me, hath everlasting life, and shall not come into condemnation; but is passed from death unto life.</a:t>
            </a:r>
          </a:p>
          <a:p>
            <a:r>
              <a:rPr lang="en-US" b="1" dirty="0"/>
              <a:t>Jn. 3:36 </a:t>
            </a:r>
            <a:r>
              <a:rPr lang="en-US" dirty="0"/>
              <a:t>- He that believeth on the Son hath everlasting life: and he that believeth not the Son shall not see life; but the wrath of God </a:t>
            </a:r>
            <a:r>
              <a:rPr lang="en-US" dirty="0" err="1"/>
              <a:t>abideth</a:t>
            </a:r>
            <a:r>
              <a:rPr lang="en-US" dirty="0"/>
              <a:t> on him.</a:t>
            </a:r>
          </a:p>
          <a:p>
            <a:r>
              <a:rPr lang="en-US" b="1" dirty="0"/>
              <a:t>Lk. 13:3, 5 </a:t>
            </a:r>
            <a:r>
              <a:rPr lang="en-US" dirty="0"/>
              <a:t>- I tell you, Nay: but, except ye repent, ye shall all likewise perish.</a:t>
            </a:r>
          </a:p>
          <a:p>
            <a:r>
              <a:rPr lang="en-US" b="1" dirty="0"/>
              <a:t>Matt. 10:32 </a:t>
            </a:r>
            <a:r>
              <a:rPr lang="en-US" dirty="0"/>
              <a:t>- Whosoever therefore shall confess me before men, him will I confess also before my Father which is in heaven.</a:t>
            </a:r>
          </a:p>
          <a:p>
            <a:r>
              <a:rPr lang="en-US" b="1" dirty="0"/>
              <a:t>Acts 2:38 </a:t>
            </a:r>
            <a:r>
              <a:rPr lang="en-US" dirty="0"/>
              <a:t>- Then Peter said unto them, Repent, and be baptized every one of you in the name of Jesus Christ for the remission of sins, and ye shall receive the gift of the Holy Ghost.</a:t>
            </a:r>
          </a:p>
        </p:txBody>
      </p:sp>
      <p:sp>
        <p:nvSpPr>
          <p:cNvPr id="4" name="Slide Number Placeholder 3"/>
          <p:cNvSpPr>
            <a:spLocks noGrp="1"/>
          </p:cNvSpPr>
          <p:nvPr>
            <p:ph type="sldNum" sz="quarter" idx="10"/>
          </p:nvPr>
        </p:nvSpPr>
        <p:spPr/>
        <p:txBody>
          <a:bodyPr/>
          <a:lstStyle/>
          <a:p>
            <a:fld id="{B4AC5811-E7BE-49E4-821D-F247E1CB5B53}" type="slidenum">
              <a:rPr lang="en-US" smtClean="0"/>
              <a:t>11</a:t>
            </a:fld>
            <a:endParaRPr lang="en-US"/>
          </a:p>
        </p:txBody>
      </p:sp>
    </p:spTree>
    <p:extLst>
      <p:ext uri="{BB962C8B-B14F-4D97-AF65-F5344CB8AC3E}">
        <p14:creationId xmlns:p14="http://schemas.microsoft.com/office/powerpoint/2010/main" val="821181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AC5811-E7BE-49E4-821D-F247E1CB5B53}" type="slidenum">
              <a:rPr lang="en-US" smtClean="0"/>
              <a:t>12</a:t>
            </a:fld>
            <a:endParaRPr lang="en-US"/>
          </a:p>
        </p:txBody>
      </p:sp>
    </p:spTree>
    <p:extLst>
      <p:ext uri="{BB962C8B-B14F-4D97-AF65-F5344CB8AC3E}">
        <p14:creationId xmlns:p14="http://schemas.microsoft.com/office/powerpoint/2010/main" val="863052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C5811-E7BE-49E4-821D-F247E1CB5B53}" type="slidenum">
              <a:rPr lang="en-US" smtClean="0"/>
              <a:t>13</a:t>
            </a:fld>
            <a:endParaRPr lang="en-US"/>
          </a:p>
        </p:txBody>
      </p:sp>
    </p:spTree>
    <p:extLst>
      <p:ext uri="{BB962C8B-B14F-4D97-AF65-F5344CB8AC3E}">
        <p14:creationId xmlns:p14="http://schemas.microsoft.com/office/powerpoint/2010/main" val="1860485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47E11B1-604B-4A1A-B823-E21795FD8B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5B14E38-91C4-437C-A8A6-5C47D2D836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b="1">
                <a:latin typeface="Arial" panose="020B0604020202020204" pitchFamily="34" charset="0"/>
                <a:cs typeface="Arial" panose="020B0604020202020204" pitchFamily="34" charset="0"/>
              </a:rPr>
              <a:t>Acts 2:37 </a:t>
            </a:r>
            <a:r>
              <a:rPr lang="en-US" altLang="en-US" sz="1100">
                <a:latin typeface="Arial" panose="020B0604020202020204" pitchFamily="34" charset="0"/>
                <a:cs typeface="Arial" panose="020B0604020202020204" pitchFamily="34" charset="0"/>
              </a:rPr>
              <a:t>- Now when they heard this, they were pricked in their heart (cut to the heart), and said unto Peter and to the rest of the apostles, </a:t>
            </a:r>
            <a:r>
              <a:rPr lang="en-US" altLang="en-US" sz="1100" b="1">
                <a:latin typeface="Arial" panose="020B0604020202020204" pitchFamily="34" charset="0"/>
                <a:cs typeface="Arial" panose="020B0604020202020204" pitchFamily="34" charset="0"/>
              </a:rPr>
              <a:t>Men and brethren, what shall we do? </a:t>
            </a:r>
          </a:p>
          <a:p>
            <a:r>
              <a:rPr lang="en-US" altLang="en-US" sz="1100" b="1">
                <a:latin typeface="Arial" panose="020B0604020202020204" pitchFamily="34" charset="0"/>
                <a:cs typeface="Arial" panose="020B0604020202020204" pitchFamily="34" charset="0"/>
              </a:rPr>
              <a:t>Rom. 10:17 </a:t>
            </a:r>
            <a:r>
              <a:rPr lang="en-US" altLang="en-US" sz="1100">
                <a:latin typeface="Arial" panose="020B0604020202020204" pitchFamily="34" charset="0"/>
                <a:cs typeface="Arial" panose="020B0604020202020204" pitchFamily="34" charset="0"/>
              </a:rPr>
              <a:t>- So then faith cometh by hearing, and hearing by the word of God.</a:t>
            </a:r>
          </a:p>
          <a:p>
            <a:r>
              <a:rPr lang="en-US" altLang="en-US" sz="1100" b="1">
                <a:latin typeface="Arial" panose="020B0604020202020204" pitchFamily="34" charset="0"/>
                <a:cs typeface="Arial" panose="020B0604020202020204" pitchFamily="34" charset="0"/>
              </a:rPr>
              <a:t>Jn. 8:34 </a:t>
            </a:r>
            <a:r>
              <a:rPr lang="en-US" altLang="en-US" sz="1100">
                <a:latin typeface="Arial" panose="020B0604020202020204" pitchFamily="34" charset="0"/>
                <a:cs typeface="Arial" panose="020B0604020202020204" pitchFamily="34" charset="0"/>
              </a:rPr>
              <a:t>-  I said therefore unto you, that ye shall die in your sins: for if ye believe not that I am he, ye shall die in your sins.</a:t>
            </a:r>
          </a:p>
          <a:p>
            <a:r>
              <a:rPr lang="en-US" altLang="en-US" sz="1100" b="1">
                <a:latin typeface="Arial" panose="020B0604020202020204" pitchFamily="34" charset="0"/>
                <a:cs typeface="Arial" panose="020B0604020202020204" pitchFamily="34" charset="0"/>
              </a:rPr>
              <a:t>Acts. 17:30-31 </a:t>
            </a:r>
            <a:r>
              <a:rPr lang="en-US" altLang="en-US" sz="1100">
                <a:latin typeface="Arial" panose="020B0604020202020204" pitchFamily="34" charset="0"/>
                <a:cs typeface="Arial" panose="020B0604020202020204" pitchFamily="34" charset="0"/>
              </a:rPr>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sz="1100" b="1">
                <a:latin typeface="Arial" panose="020B0604020202020204" pitchFamily="34" charset="0"/>
                <a:cs typeface="Arial" panose="020B0604020202020204" pitchFamily="34" charset="0"/>
              </a:rPr>
              <a:t>Matt. 10:32 </a:t>
            </a:r>
            <a:r>
              <a:rPr lang="en-US" altLang="en-US" sz="1100">
                <a:latin typeface="Arial" panose="020B0604020202020204" pitchFamily="34" charset="0"/>
                <a:cs typeface="Arial" panose="020B0604020202020204" pitchFamily="34" charset="0"/>
              </a:rPr>
              <a:t>- Whosoever therefore shall confess me before men, him will I confess also before my Father which is in heaven.</a:t>
            </a:r>
          </a:p>
          <a:p>
            <a:r>
              <a:rPr lang="en-US" altLang="en-US" sz="1100" b="1">
                <a:latin typeface="Arial" panose="020B0604020202020204" pitchFamily="34" charset="0"/>
                <a:cs typeface="Arial" panose="020B0604020202020204" pitchFamily="34" charset="0"/>
              </a:rPr>
              <a:t>Acts. 2:38 </a:t>
            </a:r>
            <a:r>
              <a:rPr lang="en-US" altLang="en-US" sz="110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r>
              <a:rPr lang="en-US" altLang="en-US" sz="1100" b="1">
                <a:latin typeface="Arial" panose="020B0604020202020204" pitchFamily="34" charset="0"/>
                <a:cs typeface="Arial" panose="020B0604020202020204" pitchFamily="34" charset="0"/>
              </a:rPr>
              <a:t>Acts 8:22 </a:t>
            </a:r>
            <a:r>
              <a:rPr lang="en-US" altLang="en-US" sz="1100">
                <a:latin typeface="Arial" panose="020B0604020202020204" pitchFamily="34" charset="0"/>
                <a:cs typeface="Arial" panose="020B0604020202020204" pitchFamily="34" charset="0"/>
              </a:rPr>
              <a:t>- Repent therefore of this thy wickedness, and pray God, if perhaps the thought of thine heart may be forgiven thee. </a:t>
            </a:r>
          </a:p>
          <a:p>
            <a:r>
              <a:rPr lang="en-US" altLang="en-US" sz="1100" b="1">
                <a:latin typeface="Arial" panose="020B0604020202020204" pitchFamily="34" charset="0"/>
                <a:cs typeface="Arial" panose="020B0604020202020204" pitchFamily="34" charset="0"/>
              </a:rPr>
              <a:t>Rev. 2:10 </a:t>
            </a:r>
            <a:r>
              <a:rPr lang="en-US" altLang="en-US" sz="110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100" b="1">
                <a:latin typeface="Arial" panose="020B0604020202020204" pitchFamily="34" charset="0"/>
                <a:cs typeface="Arial" panose="020B0604020202020204" pitchFamily="34" charset="0"/>
              </a:rPr>
              <a:t>be thou faithful unto death, and I will give thee a crown of life.</a:t>
            </a:r>
          </a:p>
        </p:txBody>
      </p:sp>
      <p:sp>
        <p:nvSpPr>
          <p:cNvPr id="25604" name="Slide Number Placeholder 3">
            <a:extLst>
              <a:ext uri="{FF2B5EF4-FFF2-40B4-BE49-F238E27FC236}">
                <a16:creationId xmlns:a16="http://schemas.microsoft.com/office/drawing/2014/main" id="{595CDF52-12B5-4414-9E6C-9735D31171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85813" indent="-301625">
              <a:defRPr>
                <a:solidFill>
                  <a:schemeClr val="tx1"/>
                </a:solidFill>
                <a:latin typeface="Calibri" panose="020F0502020204030204" pitchFamily="34" charset="0"/>
              </a:defRPr>
            </a:lvl2pPr>
            <a:lvl3pPr marL="1208088" indent="-241300">
              <a:defRPr>
                <a:solidFill>
                  <a:schemeClr val="tx1"/>
                </a:solidFill>
                <a:latin typeface="Calibri" panose="020F0502020204030204" pitchFamily="34" charset="0"/>
              </a:defRPr>
            </a:lvl3pPr>
            <a:lvl4pPr marL="1692275" indent="-241300">
              <a:defRPr>
                <a:solidFill>
                  <a:schemeClr val="tx1"/>
                </a:solidFill>
                <a:latin typeface="Calibri" panose="020F0502020204030204" pitchFamily="34" charset="0"/>
              </a:defRPr>
            </a:lvl4pPr>
            <a:lvl5pPr marL="2176463" indent="-241300">
              <a:defRPr>
                <a:solidFill>
                  <a:schemeClr val="tx1"/>
                </a:solidFill>
                <a:latin typeface="Calibri" panose="020F0502020204030204" pitchFamily="34" charset="0"/>
              </a:defRPr>
            </a:lvl5pPr>
            <a:lvl6pPr marL="2633663" indent="-241300" defTabSz="457200" eaLnBrk="0" fontAlgn="base" hangingPunct="0">
              <a:spcBef>
                <a:spcPct val="0"/>
              </a:spcBef>
              <a:spcAft>
                <a:spcPct val="0"/>
              </a:spcAft>
              <a:defRPr>
                <a:solidFill>
                  <a:schemeClr val="tx1"/>
                </a:solidFill>
                <a:latin typeface="Calibri" panose="020F0502020204030204" pitchFamily="34" charset="0"/>
              </a:defRPr>
            </a:lvl6pPr>
            <a:lvl7pPr marL="3090863" indent="-241300" defTabSz="457200" eaLnBrk="0" fontAlgn="base" hangingPunct="0">
              <a:spcBef>
                <a:spcPct val="0"/>
              </a:spcBef>
              <a:spcAft>
                <a:spcPct val="0"/>
              </a:spcAft>
              <a:defRPr>
                <a:solidFill>
                  <a:schemeClr val="tx1"/>
                </a:solidFill>
                <a:latin typeface="Calibri" panose="020F0502020204030204" pitchFamily="34" charset="0"/>
              </a:defRPr>
            </a:lvl7pPr>
            <a:lvl8pPr marL="3548063" indent="-241300" defTabSz="457200" eaLnBrk="0" fontAlgn="base" hangingPunct="0">
              <a:spcBef>
                <a:spcPct val="0"/>
              </a:spcBef>
              <a:spcAft>
                <a:spcPct val="0"/>
              </a:spcAft>
              <a:defRPr>
                <a:solidFill>
                  <a:schemeClr val="tx1"/>
                </a:solidFill>
                <a:latin typeface="Calibri" panose="020F0502020204030204" pitchFamily="34" charset="0"/>
              </a:defRPr>
            </a:lvl8pPr>
            <a:lvl9pPr marL="4005263" indent="-2413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032493-6332-479C-A401-5A85ADAAB247}" type="slidenum">
              <a:rPr lang="en-US" altLang="en-US" smtClean="0"/>
              <a:pPr fontAlgn="base">
                <a:spcBef>
                  <a:spcPct val="0"/>
                </a:spcBef>
                <a:spcAft>
                  <a:spcPct val="0"/>
                </a:spcAft>
              </a:pPr>
              <a:t>14</a:t>
            </a:fld>
            <a:endParaRPr lang="en-US" altLang="en-US"/>
          </a:p>
        </p:txBody>
      </p:sp>
    </p:spTree>
    <p:extLst>
      <p:ext uri="{BB962C8B-B14F-4D97-AF65-F5344CB8AC3E}">
        <p14:creationId xmlns:p14="http://schemas.microsoft.com/office/powerpoint/2010/main" val="98951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16:13-19 - READ</a:t>
            </a:r>
          </a:p>
          <a:p>
            <a:r>
              <a:rPr lang="en-US" b="1" dirty="0"/>
              <a:t>Acts 20:28 - </a:t>
            </a:r>
            <a:r>
              <a:rPr lang="en-US" b="0" dirty="0"/>
              <a:t>Take heed therefore unto yourselves, and to all the flock, over the which the Holy Ghost hath made you overseers, to feed the church of God, which he hath purchased with his own blood.</a:t>
            </a:r>
          </a:p>
          <a:p>
            <a:r>
              <a:rPr lang="en-US" b="1" dirty="0"/>
              <a:t>1 Pet. 2:5 - </a:t>
            </a:r>
            <a:r>
              <a:rPr lang="en-US" b="0" dirty="0"/>
              <a:t>Ye also, as lively stones, are built up </a:t>
            </a:r>
            <a:r>
              <a:rPr lang="en-US" b="1" dirty="0"/>
              <a:t>a spiritual house</a:t>
            </a:r>
            <a:r>
              <a:rPr lang="en-US" b="0" dirty="0"/>
              <a:t>, an holy priesthood, to offer up spiritual sacrifices, acceptable to God by Jesus Christ.</a:t>
            </a:r>
          </a:p>
          <a:p>
            <a:r>
              <a:rPr lang="en-US" b="1" dirty="0"/>
              <a:t>1 Cor. 12:12-13 </a:t>
            </a:r>
            <a:r>
              <a:rPr lang="en-US" b="0" dirty="0"/>
              <a:t>- For as </a:t>
            </a:r>
            <a:r>
              <a:rPr lang="en-US" b="1" dirty="0"/>
              <a:t>the body is one</a:t>
            </a:r>
            <a:r>
              <a:rPr lang="en-US" b="0" dirty="0"/>
              <a:t>, and hath many members, and all the members of that </a:t>
            </a:r>
            <a:r>
              <a:rPr lang="en-US" b="1" dirty="0"/>
              <a:t>one body, </a:t>
            </a:r>
            <a:r>
              <a:rPr lang="en-US" b="0" dirty="0"/>
              <a:t>being many, are </a:t>
            </a:r>
            <a:r>
              <a:rPr lang="en-US" b="1" dirty="0"/>
              <a:t>one body</a:t>
            </a:r>
            <a:r>
              <a:rPr lang="en-US" b="0" dirty="0"/>
              <a:t>: so also is Christ. 13 For by one Spirit are we all baptized into </a:t>
            </a:r>
            <a:r>
              <a:rPr lang="en-US" b="1" dirty="0"/>
              <a:t>one body</a:t>
            </a:r>
            <a:r>
              <a:rPr lang="en-US" b="0" dirty="0"/>
              <a:t>, whether we be Jews or Gentiles, whether we be bond or free; and have been all made to drink into one Spirit. </a:t>
            </a:r>
          </a:p>
        </p:txBody>
      </p:sp>
      <p:sp>
        <p:nvSpPr>
          <p:cNvPr id="4" name="Slide Number Placeholder 3"/>
          <p:cNvSpPr>
            <a:spLocks noGrp="1"/>
          </p:cNvSpPr>
          <p:nvPr>
            <p:ph type="sldNum" sz="quarter" idx="10"/>
          </p:nvPr>
        </p:nvSpPr>
        <p:spPr/>
        <p:txBody>
          <a:bodyPr/>
          <a:lstStyle/>
          <a:p>
            <a:fld id="{B4AC5811-E7BE-49E4-821D-F247E1CB5B53}" type="slidenum">
              <a:rPr lang="en-US" smtClean="0"/>
              <a:t>2</a:t>
            </a:fld>
            <a:endParaRPr lang="en-US"/>
          </a:p>
        </p:txBody>
      </p:sp>
    </p:spTree>
    <p:extLst>
      <p:ext uri="{BB962C8B-B14F-4D97-AF65-F5344CB8AC3E}">
        <p14:creationId xmlns:p14="http://schemas.microsoft.com/office/powerpoint/2010/main" val="2154118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 3:8-11 </a:t>
            </a:r>
            <a:r>
              <a:rPr lang="en-US" dirty="0"/>
              <a:t>- Unto me, who am less than the least of all saints, is this grace given, that I should preach among the Gentiles the unsearchable riches of Christ; 9 And to make all men see what is the fellowship of the mystery, which from the beginning of the world hath been hid in God, who created all things by Jesus Christ: 10 To the intent that now unto the principalities and powers in heavenly places might be known by the church the manifold wisdom of God, 11 According to the </a:t>
            </a:r>
            <a:r>
              <a:rPr lang="en-US" b="1" u="sng" dirty="0"/>
              <a:t>eternal</a:t>
            </a:r>
            <a:r>
              <a:rPr lang="en-US" b="1" dirty="0"/>
              <a:t> purpose (divine intention) which he purposed in Christ Jesus our Lord</a:t>
            </a:r>
            <a:r>
              <a:rPr lang="en-US" dirty="0"/>
              <a:t>:</a:t>
            </a:r>
          </a:p>
          <a:p>
            <a:r>
              <a:rPr lang="en-US" b="1" dirty="0"/>
              <a:t>Dan. 2:44 </a:t>
            </a:r>
            <a:r>
              <a:rPr lang="en-US" dirty="0"/>
              <a:t>- And in the days of these kings shall the God of heaven set up a kingdom, which shall never be destroyed: and the kingdom shall not be left to other people, but it shall break in pieces and consume all these kingdoms, and it shall stand for ever. </a:t>
            </a:r>
          </a:p>
          <a:p>
            <a:endParaRPr lang="en-US" dirty="0"/>
          </a:p>
        </p:txBody>
      </p:sp>
      <p:sp>
        <p:nvSpPr>
          <p:cNvPr id="4" name="Slide Number Placeholder 3"/>
          <p:cNvSpPr>
            <a:spLocks noGrp="1"/>
          </p:cNvSpPr>
          <p:nvPr>
            <p:ph type="sldNum" sz="quarter" idx="10"/>
          </p:nvPr>
        </p:nvSpPr>
        <p:spPr/>
        <p:txBody>
          <a:bodyPr/>
          <a:lstStyle/>
          <a:p>
            <a:fld id="{B4AC5811-E7BE-49E4-821D-F247E1CB5B53}" type="slidenum">
              <a:rPr lang="en-US" smtClean="0"/>
              <a:t>3</a:t>
            </a:fld>
            <a:endParaRPr lang="en-US"/>
          </a:p>
        </p:txBody>
      </p:sp>
    </p:spTree>
    <p:extLst>
      <p:ext uri="{BB962C8B-B14F-4D97-AF65-F5344CB8AC3E}">
        <p14:creationId xmlns:p14="http://schemas.microsoft.com/office/powerpoint/2010/main" val="3782022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16:13-19 - READ</a:t>
            </a:r>
          </a:p>
          <a:p>
            <a:r>
              <a:rPr lang="en-US" b="1" dirty="0"/>
              <a:t>Col. 1:18 - </a:t>
            </a:r>
            <a:r>
              <a:rPr lang="en-US" b="0" dirty="0"/>
              <a:t>And he is the head of the body, the church: who is the beginning, the firstborn from the dead; that in all things he might have the preeminence.</a:t>
            </a:r>
          </a:p>
          <a:p>
            <a:r>
              <a:rPr lang="en-US" b="1" dirty="0"/>
              <a:t>Eph. 1:22-23 </a:t>
            </a:r>
            <a:r>
              <a:rPr lang="en-US" b="0" dirty="0"/>
              <a:t>- And hath put all things under his feet, and gave him to be the head over all things to the church, 23 Which is his body, the fulness of him that </a:t>
            </a:r>
            <a:r>
              <a:rPr lang="en-US" b="0" dirty="0" err="1"/>
              <a:t>filleth</a:t>
            </a:r>
            <a:r>
              <a:rPr lang="en-US" b="0" dirty="0"/>
              <a:t> all in all.</a:t>
            </a:r>
          </a:p>
          <a:p>
            <a:r>
              <a:rPr lang="en-US" b="1" dirty="0"/>
              <a:t>Eph. 5:23 </a:t>
            </a:r>
            <a:r>
              <a:rPr lang="en-US" b="0" dirty="0"/>
              <a:t>-  For the husband is the head of the wife, even as Christ is the head of the church: and he is the </a:t>
            </a:r>
            <a:r>
              <a:rPr lang="en-US" b="0" dirty="0" err="1"/>
              <a:t>saviour</a:t>
            </a:r>
            <a:r>
              <a:rPr lang="en-US" b="0" dirty="0"/>
              <a:t> of the body.</a:t>
            </a:r>
          </a:p>
        </p:txBody>
      </p:sp>
      <p:sp>
        <p:nvSpPr>
          <p:cNvPr id="4" name="Slide Number Placeholder 3"/>
          <p:cNvSpPr>
            <a:spLocks noGrp="1"/>
          </p:cNvSpPr>
          <p:nvPr>
            <p:ph type="sldNum" sz="quarter" idx="10"/>
          </p:nvPr>
        </p:nvSpPr>
        <p:spPr/>
        <p:txBody>
          <a:bodyPr/>
          <a:lstStyle/>
          <a:p>
            <a:fld id="{B4AC5811-E7BE-49E4-821D-F247E1CB5B53}" type="slidenum">
              <a:rPr lang="en-US" smtClean="0"/>
              <a:t>4</a:t>
            </a:fld>
            <a:endParaRPr lang="en-US"/>
          </a:p>
        </p:txBody>
      </p:sp>
    </p:spTree>
    <p:extLst>
      <p:ext uri="{BB962C8B-B14F-4D97-AF65-F5344CB8AC3E}">
        <p14:creationId xmlns:p14="http://schemas.microsoft.com/office/powerpoint/2010/main" val="891470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3:29 </a:t>
            </a:r>
            <a:r>
              <a:rPr lang="en-US" dirty="0"/>
              <a:t>- He that hath the bride is the bridegroom: but the friend of the bridegroom, which </a:t>
            </a:r>
            <a:r>
              <a:rPr lang="en-US" dirty="0" err="1"/>
              <a:t>standeth</a:t>
            </a:r>
            <a:r>
              <a:rPr lang="en-US" dirty="0"/>
              <a:t> and </a:t>
            </a:r>
            <a:r>
              <a:rPr lang="en-US" dirty="0" err="1"/>
              <a:t>heareth</a:t>
            </a:r>
            <a:r>
              <a:rPr lang="en-US" dirty="0"/>
              <a:t> him, </a:t>
            </a:r>
            <a:r>
              <a:rPr lang="en-US" dirty="0" err="1"/>
              <a:t>rejoiceth</a:t>
            </a:r>
            <a:r>
              <a:rPr lang="en-US" dirty="0"/>
              <a:t> greatly because of the bridegroom's voice: this my joy therefore is fulfilled.</a:t>
            </a:r>
          </a:p>
          <a:p>
            <a:r>
              <a:rPr lang="en-US" b="1" dirty="0"/>
              <a:t>Acts 4:12 - </a:t>
            </a:r>
            <a:r>
              <a:rPr lang="en-US" b="0" dirty="0"/>
              <a:t>Neither is there salvation in any other: for there </a:t>
            </a:r>
            <a:r>
              <a:rPr lang="en-US" b="1" dirty="0"/>
              <a:t>is none other name </a:t>
            </a:r>
            <a:r>
              <a:rPr lang="en-US" b="0" dirty="0"/>
              <a:t>under heaven given among men, whereby we must be saved.</a:t>
            </a:r>
          </a:p>
          <a:p>
            <a:r>
              <a:rPr lang="en-US" b="1" dirty="0"/>
              <a:t>Acts 11:26 - </a:t>
            </a:r>
            <a:r>
              <a:rPr lang="en-US" b="0" dirty="0"/>
              <a:t>And when he had found him, he brought him unto Antioch. And it came to pass, that a whole year they assembled themselves with the church, and taught much people. And the </a:t>
            </a:r>
            <a:r>
              <a:rPr lang="en-US" b="1" dirty="0"/>
              <a:t>disciples were called Christi</a:t>
            </a:r>
            <a:r>
              <a:rPr lang="en-US" b="0" dirty="0"/>
              <a:t>ans first in Antioch.</a:t>
            </a:r>
          </a:p>
          <a:p>
            <a:r>
              <a:rPr lang="en-US" b="1" dirty="0"/>
              <a:t>Rom. 7:4 </a:t>
            </a:r>
            <a:r>
              <a:rPr lang="en-US" dirty="0"/>
              <a:t>- Wherefore, my brethren, ye also are become dead to the law by the body of Christ; that </a:t>
            </a:r>
            <a:r>
              <a:rPr lang="en-US" b="1" dirty="0"/>
              <a:t>ye should be married to another, even to him who is raised from the dead</a:t>
            </a:r>
            <a:r>
              <a:rPr lang="en-US" dirty="0"/>
              <a:t>, that we should bring forth fruit unto God.</a:t>
            </a:r>
          </a:p>
          <a:p>
            <a:r>
              <a:rPr lang="en-US" b="1" dirty="0"/>
              <a:t>Rom. 16:16 </a:t>
            </a:r>
            <a:r>
              <a:rPr lang="en-US" dirty="0"/>
              <a:t>- Salute one another with an holy kiss. The churches of Christ salute you.</a:t>
            </a:r>
          </a:p>
        </p:txBody>
      </p:sp>
      <p:sp>
        <p:nvSpPr>
          <p:cNvPr id="4" name="Slide Number Placeholder 3"/>
          <p:cNvSpPr>
            <a:spLocks noGrp="1"/>
          </p:cNvSpPr>
          <p:nvPr>
            <p:ph type="sldNum" sz="quarter" idx="10"/>
          </p:nvPr>
        </p:nvSpPr>
        <p:spPr/>
        <p:txBody>
          <a:bodyPr/>
          <a:lstStyle/>
          <a:p>
            <a:fld id="{B4AC5811-E7BE-49E4-821D-F247E1CB5B53}" type="slidenum">
              <a:rPr lang="en-US" smtClean="0"/>
              <a:t>5</a:t>
            </a:fld>
            <a:endParaRPr lang="en-US"/>
          </a:p>
        </p:txBody>
      </p:sp>
    </p:spTree>
    <p:extLst>
      <p:ext uri="{BB962C8B-B14F-4D97-AF65-F5344CB8AC3E}">
        <p14:creationId xmlns:p14="http://schemas.microsoft.com/office/powerpoint/2010/main" val="4017530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Matt. 28:18 </a:t>
            </a:r>
            <a:r>
              <a:rPr lang="en-US" sz="1100" dirty="0"/>
              <a:t>- And Jesus came and spake unto them, saying, All power is given unto me in heaven and in earth. 19 Go ye therefore, and teach all nations, baptizing them in the name of the Father, and of the Son, and of the Holy Ghost: 20 Teaching them to observe all things whatsoever I have commanded you: and, lo, I am with you </a:t>
            </a:r>
            <a:r>
              <a:rPr lang="en-US" sz="1100" dirty="0" err="1"/>
              <a:t>alway</a:t>
            </a:r>
            <a:r>
              <a:rPr lang="en-US" sz="1100" dirty="0"/>
              <a:t>, even unto the end of the world. Amen.</a:t>
            </a:r>
          </a:p>
          <a:p>
            <a:r>
              <a:rPr lang="en-US" sz="1100" b="1" dirty="0"/>
              <a:t>Eph. 14:18-23 -  </a:t>
            </a:r>
            <a:r>
              <a:rPr lang="en-US" sz="1100" b="0" dirty="0"/>
              <a:t>The eyes of your understanding being enlightened; that ye may know what is the hope of his calling, and what the riches of the glory of his inheritance in the saints, 19 And what is the exceeding greatness of his power to us-ward who believe, according to the working of his mighty power, {his mighty power: Gr. the might of his power} 20 Which he wrought in Christ, when he raised him from the dead, and set him at his own right hand in the heavenly places, 21 Far above all principality, and power, and might, and dominion, and every name that is named, not only in this world, but also in that which is to come: 22 And hath put all things under his feet, and gave him to be the head over all things to the church, 23 Which is his body, the fulness of him that </a:t>
            </a:r>
            <a:r>
              <a:rPr lang="en-US" sz="1100" b="0" dirty="0" err="1"/>
              <a:t>filleth</a:t>
            </a:r>
            <a:r>
              <a:rPr lang="en-US" sz="1100" b="0" dirty="0"/>
              <a:t> all in all.</a:t>
            </a:r>
            <a:endParaRPr lang="en-US" sz="1100" b="1" dirty="0"/>
          </a:p>
          <a:p>
            <a:r>
              <a:rPr lang="en-US" sz="1100" b="1" dirty="0"/>
              <a:t>1 Pet. 4:11 </a:t>
            </a:r>
            <a:r>
              <a:rPr lang="en-US" sz="1100" dirty="0"/>
              <a:t>- If any man speak, let him speak as the oracles of God; if any man minister, let him do it as of the ability which God giveth: that God in all things may be glorified through Jesus Christ, to whom be praise and dominion for ever and ever. Amen.</a:t>
            </a:r>
          </a:p>
          <a:p>
            <a:r>
              <a:rPr lang="en-US" sz="1100" b="1" dirty="0"/>
              <a:t>2 Jn. 9-11 </a:t>
            </a:r>
            <a:r>
              <a:rPr lang="en-US" sz="1100" dirty="0"/>
              <a:t>- Whosoever </a:t>
            </a:r>
            <a:r>
              <a:rPr lang="en-US" sz="1100" dirty="0" err="1"/>
              <a:t>transgresseth</a:t>
            </a:r>
            <a:r>
              <a:rPr lang="en-US" sz="1100" dirty="0"/>
              <a:t>, and </a:t>
            </a:r>
            <a:r>
              <a:rPr lang="en-US" sz="1100" dirty="0" err="1"/>
              <a:t>abideth</a:t>
            </a:r>
            <a:r>
              <a:rPr lang="en-US" sz="1100" dirty="0"/>
              <a:t> not in the doctrine of Christ, hath not God. He that </a:t>
            </a:r>
            <a:r>
              <a:rPr lang="en-US" sz="1100" dirty="0" err="1"/>
              <a:t>abideth</a:t>
            </a:r>
            <a:r>
              <a:rPr lang="en-US" sz="1100" dirty="0"/>
              <a:t> in the doctrine of Christ, he hath both the Father and the Son. 10 If there come any unto you, and bring not this doctrine, receive him not into your house, neither bid him God speed: 11 For he that </a:t>
            </a:r>
            <a:r>
              <a:rPr lang="en-US" sz="1100" dirty="0" err="1"/>
              <a:t>biddeth</a:t>
            </a:r>
            <a:r>
              <a:rPr lang="en-US" sz="1100" dirty="0"/>
              <a:t> him God speed is partaker of his evil deeds.</a:t>
            </a:r>
          </a:p>
          <a:p>
            <a:r>
              <a:rPr lang="en-US" sz="1100" b="0" i="1" dirty="0"/>
              <a:t>“What ever the church is and does, Christ must have willed it.” </a:t>
            </a:r>
            <a:r>
              <a:rPr lang="en-US" sz="1100" b="0" dirty="0"/>
              <a:t>- R. </a:t>
            </a:r>
            <a:r>
              <a:rPr lang="en-US" sz="1100" b="0" dirty="0" err="1"/>
              <a:t>Cogdill</a:t>
            </a:r>
            <a:r>
              <a:rPr lang="en-US" sz="1100" b="1" dirty="0"/>
              <a:t>, </a:t>
            </a:r>
            <a:r>
              <a:rPr lang="en-US" sz="1100" b="1" i="1" dirty="0"/>
              <a:t>Walking By Faith</a:t>
            </a:r>
            <a:r>
              <a:rPr lang="en-US" sz="1100" b="1" dirty="0"/>
              <a:t>, p. 6.</a:t>
            </a:r>
          </a:p>
          <a:p>
            <a:endParaRPr lang="en-US" b="1" dirty="0"/>
          </a:p>
          <a:p>
            <a:endParaRPr lang="en-US" dirty="0"/>
          </a:p>
        </p:txBody>
      </p:sp>
      <p:sp>
        <p:nvSpPr>
          <p:cNvPr id="4" name="Slide Number Placeholder 3"/>
          <p:cNvSpPr>
            <a:spLocks noGrp="1"/>
          </p:cNvSpPr>
          <p:nvPr>
            <p:ph type="sldNum" sz="quarter" idx="10"/>
          </p:nvPr>
        </p:nvSpPr>
        <p:spPr/>
        <p:txBody>
          <a:bodyPr/>
          <a:lstStyle/>
          <a:p>
            <a:fld id="{B4AC5811-E7BE-49E4-821D-F247E1CB5B53}" type="slidenum">
              <a:rPr lang="en-US" smtClean="0"/>
              <a:t>6</a:t>
            </a:fld>
            <a:endParaRPr lang="en-US"/>
          </a:p>
        </p:txBody>
      </p:sp>
    </p:spTree>
    <p:extLst>
      <p:ext uri="{BB962C8B-B14F-4D97-AF65-F5344CB8AC3E}">
        <p14:creationId xmlns:p14="http://schemas.microsoft.com/office/powerpoint/2010/main" val="665329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r>
              <a:rPr lang="en-US" b="1" dirty="0"/>
              <a:t>1 Tim. 3:15 </a:t>
            </a:r>
            <a:r>
              <a:rPr lang="en-US" dirty="0"/>
              <a:t>-But if I tarry long, that thou mayest know how thou </a:t>
            </a:r>
            <a:r>
              <a:rPr lang="en-US" dirty="0" err="1"/>
              <a:t>oughtest</a:t>
            </a:r>
            <a:r>
              <a:rPr lang="en-US" dirty="0"/>
              <a:t> to behave thyself in the house of God, which is the church of the living God, </a:t>
            </a:r>
            <a:r>
              <a:rPr lang="en-US" b="1" dirty="0"/>
              <a:t>the pillar (support) and ground (a firm foundation) of the truth</a:t>
            </a:r>
            <a:r>
              <a:rPr lang="en-US" dirty="0"/>
              <a:t>. </a:t>
            </a:r>
          </a:p>
          <a:p>
            <a:r>
              <a:rPr lang="en-US" sz="1200" b="0" i="0" u="none" strike="noStrike" kern="1200" baseline="0" dirty="0">
                <a:solidFill>
                  <a:schemeClr val="tx1"/>
                </a:solidFill>
                <a:latin typeface="+mn-lt"/>
                <a:ea typeface="+mn-ea"/>
                <a:cs typeface="+mn-cs"/>
              </a:rPr>
              <a:t>** It is the responsibility of the church to uphold and proclaim the </a:t>
            </a:r>
            <a:r>
              <a:rPr lang="en-US" sz="1200" b="1" i="0" u="none" strike="noStrike" kern="1200" baseline="0" dirty="0">
                <a:solidFill>
                  <a:schemeClr val="tx1"/>
                </a:solidFill>
                <a:latin typeface="+mn-lt"/>
                <a:ea typeface="+mn-ea"/>
                <a:cs typeface="+mn-cs"/>
              </a:rPr>
              <a:t>truth </a:t>
            </a:r>
            <a:r>
              <a:rPr lang="en-US" sz="1200" b="0" i="0" u="none" strike="noStrike" kern="1200" baseline="0" dirty="0">
                <a:solidFill>
                  <a:schemeClr val="tx1"/>
                </a:solidFill>
                <a:latin typeface="+mn-lt"/>
                <a:ea typeface="+mn-ea"/>
                <a:cs typeface="+mn-cs"/>
              </a:rPr>
              <a:t>against all foes</a:t>
            </a:r>
            <a:endParaRPr lang="en-US" dirty="0"/>
          </a:p>
          <a:p>
            <a:r>
              <a:rPr lang="en-US" b="1" dirty="0"/>
              <a:t>Rom. 1:16 </a:t>
            </a:r>
            <a:r>
              <a:rPr lang="en-US" dirty="0"/>
              <a:t>- For I am not ashamed of the gospel of Christ: for it is </a:t>
            </a:r>
            <a:r>
              <a:rPr lang="en-US" b="1" dirty="0"/>
              <a:t>the power of God unto salvation to every one that beli</a:t>
            </a:r>
            <a:r>
              <a:rPr lang="en-US" dirty="0"/>
              <a:t>eveth; to the Jew first, and also to the Greek.</a:t>
            </a:r>
          </a:p>
          <a:p>
            <a:r>
              <a:rPr lang="en-US" b="1" dirty="0"/>
              <a:t>Gal. 1:6-9 </a:t>
            </a:r>
            <a:r>
              <a:rPr lang="en-US" dirty="0"/>
              <a:t>- I marvel that ye are so soon removed from him that called you into the grace of Christ unto another gospel: 7 Which is not another; but there be some that trouble you, and would pervert the gospel of Christ. 8 But though we, or an angel from heaven, preach any other gospel unto you than that which we have preached unto you, let him be accursed. 9 As we said before, so say I now again, If any man preach any other gospel unto you than that ye have received, let him be accursed.</a:t>
            </a:r>
          </a:p>
          <a:p>
            <a:r>
              <a:rPr lang="en-US" b="1" dirty="0"/>
              <a:t>Rom. 1:16-18 </a:t>
            </a:r>
            <a:r>
              <a:rPr lang="en-US" dirty="0"/>
              <a:t>-  Know ye not, that to whom ye yield yourselves servants to obey, his servants ye are to whom ye obey; whether of sin unto death, or of obedience unto righteousness? 17 But God be thanked, that ye were the servants of sin, but ye have obeyed from the heart that form of doctrine which was delivered you. {which...: Gr. whereto ye were delivered} 18 Being then made free from sin, ye became the servants of righteousness.</a:t>
            </a:r>
          </a:p>
          <a:p>
            <a:endParaRPr lang="en-US" dirty="0"/>
          </a:p>
        </p:txBody>
      </p:sp>
      <p:sp>
        <p:nvSpPr>
          <p:cNvPr id="4" name="Slide Number Placeholder 3"/>
          <p:cNvSpPr>
            <a:spLocks noGrp="1"/>
          </p:cNvSpPr>
          <p:nvPr>
            <p:ph type="sldNum" sz="quarter" idx="10"/>
          </p:nvPr>
        </p:nvSpPr>
        <p:spPr/>
        <p:txBody>
          <a:bodyPr/>
          <a:lstStyle/>
          <a:p>
            <a:fld id="{B4AC5811-E7BE-49E4-821D-F247E1CB5B53}" type="slidenum">
              <a:rPr lang="en-US" smtClean="0"/>
              <a:t>7</a:t>
            </a:fld>
            <a:endParaRPr lang="en-US"/>
          </a:p>
        </p:txBody>
      </p:sp>
    </p:spTree>
    <p:extLst>
      <p:ext uri="{BB962C8B-B14F-4D97-AF65-F5344CB8AC3E}">
        <p14:creationId xmlns:p14="http://schemas.microsoft.com/office/powerpoint/2010/main" val="124765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4:23-24 </a:t>
            </a:r>
            <a:r>
              <a:rPr lang="en-US" dirty="0"/>
              <a:t>-  But the hour cometh, and now is, when the true worshippers shall worship the Father in spirit and in truth: for the Father </a:t>
            </a:r>
            <a:r>
              <a:rPr lang="en-US" dirty="0" err="1"/>
              <a:t>seeketh</a:t>
            </a:r>
            <a:r>
              <a:rPr lang="en-US" dirty="0"/>
              <a:t> such to worship him. 24 God is a Spirit: and they that worship him must worship him in spirit and in truth.</a:t>
            </a:r>
          </a:p>
          <a:p>
            <a:r>
              <a:rPr lang="en-US" dirty="0"/>
              <a:t>**</a:t>
            </a:r>
            <a:r>
              <a:rPr lang="en-US" sz="1200" b="0" i="0" u="none" strike="noStrike" kern="1200" baseline="0" dirty="0">
                <a:solidFill>
                  <a:schemeClr val="tx1"/>
                </a:solidFill>
                <a:latin typeface="+mn-lt"/>
                <a:ea typeface="+mn-ea"/>
                <a:cs typeface="+mn-cs"/>
              </a:rPr>
              <a:t>The point of verse 24 is simple, and may be summarized thus: like requires like. The Father demands such worshippers because he is himself spirit and his nature is completely consistent with truth.</a:t>
            </a:r>
            <a:endParaRPr lang="en-US" dirty="0"/>
          </a:p>
          <a:p>
            <a:r>
              <a:rPr lang="en-US" b="1" dirty="0"/>
              <a:t>Acts 2:42 </a:t>
            </a:r>
            <a:r>
              <a:rPr lang="en-US" dirty="0"/>
              <a:t>- And they continued </a:t>
            </a:r>
            <a:r>
              <a:rPr lang="en-US" dirty="0" err="1"/>
              <a:t>stedfastly</a:t>
            </a:r>
            <a:r>
              <a:rPr lang="en-US" dirty="0"/>
              <a:t> in the apostles' doctrine and fellowship, and in breaking of bread, and in prayers.</a:t>
            </a:r>
          </a:p>
          <a:p>
            <a:r>
              <a:rPr lang="en-US" b="1" dirty="0"/>
              <a:t>Acts 20:7 </a:t>
            </a:r>
            <a:r>
              <a:rPr lang="en-US" b="0" dirty="0"/>
              <a:t>- And upon the first day of the week, when the disciples came together to break bread, Paul preached unto them, ready to depart on the morrow; and continued his speech until midnight.</a:t>
            </a:r>
          </a:p>
          <a:p>
            <a:r>
              <a:rPr lang="en-US" b="1" dirty="0"/>
              <a:t>1 Cor. 16:1-2 </a:t>
            </a:r>
            <a:r>
              <a:rPr lang="en-US" dirty="0"/>
              <a:t>- Now concerning the collection for the saints, as I have given order to the churches of Galatia, even so do ye. 2 Upon the first day of the week let every one of you lay by him in store, as God hath prospered him, that there be no gatherings when I come.</a:t>
            </a:r>
          </a:p>
          <a:p>
            <a:r>
              <a:rPr lang="en-US" b="1" dirty="0"/>
              <a:t>Eph. 5:19 </a:t>
            </a:r>
            <a:r>
              <a:rPr lang="en-US" dirty="0"/>
              <a:t>- Speaking to yourselves in psalms and hymns and spiritual songs, singing and making melody in your heart to the Lord;</a:t>
            </a:r>
          </a:p>
        </p:txBody>
      </p:sp>
      <p:sp>
        <p:nvSpPr>
          <p:cNvPr id="4" name="Slide Number Placeholder 3"/>
          <p:cNvSpPr>
            <a:spLocks noGrp="1"/>
          </p:cNvSpPr>
          <p:nvPr>
            <p:ph type="sldNum" sz="quarter" idx="10"/>
          </p:nvPr>
        </p:nvSpPr>
        <p:spPr/>
        <p:txBody>
          <a:bodyPr/>
          <a:lstStyle/>
          <a:p>
            <a:fld id="{B4AC5811-E7BE-49E4-821D-F247E1CB5B53}" type="slidenum">
              <a:rPr lang="en-US" smtClean="0"/>
              <a:t>8</a:t>
            </a:fld>
            <a:endParaRPr lang="en-US"/>
          </a:p>
        </p:txBody>
      </p:sp>
    </p:spTree>
    <p:extLst>
      <p:ext uri="{BB962C8B-B14F-4D97-AF65-F5344CB8AC3E}">
        <p14:creationId xmlns:p14="http://schemas.microsoft.com/office/powerpoint/2010/main" val="100675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2 Tim. 3:16-18 </a:t>
            </a:r>
            <a:r>
              <a:rPr lang="en-US" sz="1100" dirty="0"/>
              <a:t>- All scripture is given by inspiration of God, and is profitable for doctrine, for reproof, for correction, for instruction in righteousness: 17 That the man of God may be perfect, </a:t>
            </a:r>
            <a:r>
              <a:rPr lang="en-US" sz="1100" dirty="0" err="1"/>
              <a:t>throughly</a:t>
            </a:r>
            <a:r>
              <a:rPr lang="en-US" sz="1100" dirty="0"/>
              <a:t> furnished unto all good works. </a:t>
            </a:r>
          </a:p>
          <a:p>
            <a:r>
              <a:rPr lang="en-US" sz="1100" b="1" dirty="0"/>
              <a:t>1 Pet. 4:11 </a:t>
            </a:r>
            <a:r>
              <a:rPr lang="en-US" sz="1100" dirty="0"/>
              <a:t>- If any man speak, let him speak as the oracles of God; if any man minister, let him do it as of the ability which God giveth: that God in all things may be glorified through Jesus Christ, to whom be praise and dominion for ever and ever. Amen.</a:t>
            </a:r>
          </a:p>
          <a:p>
            <a:r>
              <a:rPr lang="en-US" sz="1100" b="1" dirty="0"/>
              <a:t>Mk. 16:15-16 </a:t>
            </a:r>
            <a:r>
              <a:rPr lang="en-US" sz="1100" dirty="0"/>
              <a:t>- And he said unto them, Go ye into all the world, and preach the gospel to every creature. 16 He that believeth and is baptized shall be saved; but he that believeth not shall be damned.</a:t>
            </a:r>
          </a:p>
          <a:p>
            <a:r>
              <a:rPr lang="en-US" sz="1100" b="1" dirty="0"/>
              <a:t>Eph. 4:11-15 </a:t>
            </a:r>
            <a:r>
              <a:rPr lang="en-US" sz="1100" dirty="0"/>
              <a:t>-And he gave some, apostles; and some, prophets; and some, evangelists; and some, pastors and teachers; 12 For the perfecting of the saints, for the work of the ministry, for the edifying of the body of Christ: 13 Till we all come in the unity of the faith, and of the knowledge of the Son of God, unto a perfect man, unto the measure of the stature of the fulness of Christ:  14 That we henceforth be no more children, tossed to and </a:t>
            </a:r>
            <a:r>
              <a:rPr lang="en-US" sz="1100" dirty="0" err="1"/>
              <a:t>fro</a:t>
            </a:r>
            <a:r>
              <a:rPr lang="en-US" sz="1100" dirty="0"/>
              <a:t>, and carried about with every wind of doctrine, by the sleight of men, and cunning craftiness, whereby they lie in wait to deceive; 15 But speaking the truth in love, may grow up into him in all things, which is the head, even Christ:</a:t>
            </a:r>
          </a:p>
          <a:p>
            <a:r>
              <a:rPr lang="en-US" sz="1100" b="1" dirty="0"/>
              <a:t>Acts 2:45 </a:t>
            </a:r>
            <a:r>
              <a:rPr lang="en-US" sz="1100" dirty="0"/>
              <a:t>-  And sold their possessions and goods, and parted them to all men, as every man had need.</a:t>
            </a:r>
          </a:p>
          <a:p>
            <a:r>
              <a:rPr lang="en-US" sz="1100" b="1" dirty="0"/>
              <a:t>1 Cor. 16:1-2 </a:t>
            </a:r>
            <a:r>
              <a:rPr lang="en-US" sz="1100" dirty="0"/>
              <a:t>- Now concerning the collection for the saints, as I have given order to the churches of Galatia, even so do ye. 2 Upon the first day of the week let every one of you lay by him in store, as God hath prospered him, that there be no gatherings when I come.</a:t>
            </a:r>
          </a:p>
          <a:p>
            <a:r>
              <a:rPr lang="en-US" sz="1100" b="1" dirty="0"/>
              <a:t>2 Thess. 3:6-15 - READ</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4AC5811-E7BE-49E4-821D-F247E1CB5B53}" type="slidenum">
              <a:rPr lang="en-US" smtClean="0"/>
              <a:t>9</a:t>
            </a:fld>
            <a:endParaRPr lang="en-US"/>
          </a:p>
        </p:txBody>
      </p:sp>
    </p:spTree>
    <p:extLst>
      <p:ext uri="{BB962C8B-B14F-4D97-AF65-F5344CB8AC3E}">
        <p14:creationId xmlns:p14="http://schemas.microsoft.com/office/powerpoint/2010/main" val="3055358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03ED983E-63E6-495A-AFFB-4CB5C73E9A39}" type="datetime1">
              <a:rPr lang="en-US" smtClean="0"/>
              <a:t>4/16/2018</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E2E2652E-7592-4AD8-9739-FEEA7451B30A}"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r>
              <a:rPr lang="en-US"/>
              <a:t>The Lord's Church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fld id="{5F4A0EAC-9526-4096-923A-7FA1A2F72AE6}" type="datetime1">
              <a:rPr lang="en-US" smtClean="0"/>
              <a:t>4/16/2018</a:t>
            </a:fld>
            <a:endParaRPr lang="en-US"/>
          </a:p>
        </p:txBody>
      </p:sp>
      <p:sp>
        <p:nvSpPr>
          <p:cNvPr id="14" name="Slide Number Placeholder 13"/>
          <p:cNvSpPr>
            <a:spLocks noGrp="1"/>
          </p:cNvSpPr>
          <p:nvPr>
            <p:ph type="sldNum" sz="quarter" idx="11"/>
          </p:nvPr>
        </p:nvSpPr>
        <p:spPr/>
        <p:txBody>
          <a:bodyPr/>
          <a:lstStyle/>
          <a:p>
            <a:fld id="{E2E2652E-7592-4AD8-9739-FEEA7451B30A}" type="slidenum">
              <a:rPr lang="en-US" smtClean="0"/>
              <a:t>‹#›</a:t>
            </a:fld>
            <a:endParaRPr lang="en-US"/>
          </a:p>
        </p:txBody>
      </p:sp>
      <p:sp>
        <p:nvSpPr>
          <p:cNvPr id="15" name="Footer Placeholder 14"/>
          <p:cNvSpPr>
            <a:spLocks noGrp="1"/>
          </p:cNvSpPr>
          <p:nvPr>
            <p:ph type="ftr" sz="quarter" idx="12"/>
          </p:nvPr>
        </p:nvSpPr>
        <p:spPr/>
        <p:txBody>
          <a:bodyPr/>
          <a:lstStyle/>
          <a:p>
            <a:r>
              <a:rPr lang="en-US"/>
              <a:t>The Lord's Church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fld id="{2051B1F0-6BD5-49DF-A66F-8A6F008A8CBA}" type="datetime1">
              <a:rPr lang="en-US" smtClean="0"/>
              <a:t>4/16/2018</a:t>
            </a:fld>
            <a:endParaRPr lang="en-US"/>
          </a:p>
        </p:txBody>
      </p:sp>
      <p:sp>
        <p:nvSpPr>
          <p:cNvPr id="14" name="Slide Number Placeholder 13"/>
          <p:cNvSpPr>
            <a:spLocks noGrp="1"/>
          </p:cNvSpPr>
          <p:nvPr>
            <p:ph type="sldNum" sz="quarter" idx="11"/>
          </p:nvPr>
        </p:nvSpPr>
        <p:spPr/>
        <p:txBody>
          <a:bodyPr/>
          <a:lstStyle/>
          <a:p>
            <a:fld id="{E2E2652E-7592-4AD8-9739-FEEA7451B30A}" type="slidenum">
              <a:rPr lang="en-US" smtClean="0"/>
              <a:t>‹#›</a:t>
            </a:fld>
            <a:endParaRPr lang="en-US"/>
          </a:p>
        </p:txBody>
      </p:sp>
      <p:sp>
        <p:nvSpPr>
          <p:cNvPr id="15" name="Footer Placeholder 14"/>
          <p:cNvSpPr>
            <a:spLocks noGrp="1"/>
          </p:cNvSpPr>
          <p:nvPr>
            <p:ph type="ftr" sz="quarter" idx="12"/>
          </p:nvPr>
        </p:nvSpPr>
        <p:spPr/>
        <p:txBody>
          <a:bodyPr/>
          <a:lstStyle/>
          <a:p>
            <a:r>
              <a:rPr lang="en-US"/>
              <a:t>The Lord's Church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p:txBody>
          <a:bodyPr/>
          <a:lstStyle/>
          <a:p>
            <a:r>
              <a:rPr lang="en-US"/>
              <a:t>Click to edit Master title style</a:t>
            </a:r>
          </a:p>
        </p:txBody>
      </p:sp>
      <p:sp>
        <p:nvSpPr>
          <p:cNvPr id="10" name="Date Placeholder 9"/>
          <p:cNvSpPr>
            <a:spLocks noGrp="1"/>
          </p:cNvSpPr>
          <p:nvPr>
            <p:ph type="dt" sz="half" idx="10"/>
          </p:nvPr>
        </p:nvSpPr>
        <p:spPr/>
        <p:txBody>
          <a:bodyPr/>
          <a:lstStyle/>
          <a:p>
            <a:fld id="{0289D6AF-998F-4BAC-A22B-88CF983523EC}" type="datetime1">
              <a:rPr lang="en-US" smtClean="0"/>
              <a:t>4/16/2018</a:t>
            </a:fld>
            <a:endParaRPr lang="en-US"/>
          </a:p>
        </p:txBody>
      </p:sp>
      <p:sp>
        <p:nvSpPr>
          <p:cNvPr id="11" name="Slide Number Placeholder 10"/>
          <p:cNvSpPr>
            <a:spLocks noGrp="1"/>
          </p:cNvSpPr>
          <p:nvPr>
            <p:ph type="sldNum" sz="quarter" idx="11"/>
          </p:nvPr>
        </p:nvSpPr>
        <p:spPr/>
        <p:txBody>
          <a:bodyPr/>
          <a:lstStyle/>
          <a:p>
            <a:fld id="{E2E2652E-7592-4AD8-9739-FEEA7451B30A}" type="slidenum">
              <a:rPr lang="en-US" smtClean="0"/>
              <a:t>‹#›</a:t>
            </a:fld>
            <a:endParaRPr lang="en-US"/>
          </a:p>
        </p:txBody>
      </p:sp>
      <p:sp>
        <p:nvSpPr>
          <p:cNvPr id="12" name="Footer Placeholder 11"/>
          <p:cNvSpPr>
            <a:spLocks noGrp="1"/>
          </p:cNvSpPr>
          <p:nvPr>
            <p:ph type="ftr" sz="quarter" idx="12"/>
          </p:nvPr>
        </p:nvSpPr>
        <p:spPr/>
        <p:txBody>
          <a:bodyPr/>
          <a:lstStyle/>
          <a:p>
            <a:r>
              <a:rPr lang="en-US"/>
              <a:t>The Lord's Church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23861FA5-D223-4B16-A3D4-549928296FE4}" type="datetime1">
              <a:rPr lang="en-US" smtClean="0"/>
              <a:t>4/16/2018</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E2E2652E-7592-4AD8-9739-FEEA7451B30A}"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r>
              <a:rPr lang="en-US"/>
              <a:t>The Lord's Church</a:t>
            </a:r>
          </a:p>
        </p:txBody>
      </p:sp>
      <p:sp>
        <p:nvSpPr>
          <p:cNvPr id="15" name="Title 14"/>
          <p:cNvSpPr>
            <a:spLocks noGrp="1"/>
          </p:cNvSpPr>
          <p:nvPr>
            <p:ph type="title"/>
          </p:nvPr>
        </p:nvSpPr>
        <p:spPr>
          <a:xfrm>
            <a:off x="457200" y="1828800"/>
            <a:ext cx="3200400" cy="1752600"/>
          </a:xfrm>
        </p:spPr>
        <p:txBody>
          <a:bodyPr anchor="b"/>
          <a:lstStyle/>
          <a:p>
            <a:r>
              <a:rPr lang="en-US"/>
              <a:t>Click to edit Master title style</a:t>
            </a:r>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9" name="Date Placeholder 8"/>
          <p:cNvSpPr>
            <a:spLocks noGrp="1"/>
          </p:cNvSpPr>
          <p:nvPr>
            <p:ph type="dt" sz="half" idx="10"/>
          </p:nvPr>
        </p:nvSpPr>
        <p:spPr/>
        <p:txBody>
          <a:bodyPr/>
          <a:lstStyle/>
          <a:p>
            <a:fld id="{418F7479-E035-45BA-89F6-39097362C9E6}" type="datetime1">
              <a:rPr lang="en-US" smtClean="0"/>
              <a:t>4/16/2018</a:t>
            </a:fld>
            <a:endParaRPr lang="en-US"/>
          </a:p>
        </p:txBody>
      </p:sp>
      <p:sp>
        <p:nvSpPr>
          <p:cNvPr id="13" name="Slide Number Placeholder 12"/>
          <p:cNvSpPr>
            <a:spLocks noGrp="1"/>
          </p:cNvSpPr>
          <p:nvPr>
            <p:ph type="sldNum" sz="quarter" idx="11"/>
          </p:nvPr>
        </p:nvSpPr>
        <p:spPr/>
        <p:txBody>
          <a:bodyPr/>
          <a:lstStyle/>
          <a:p>
            <a:fld id="{E2E2652E-7592-4AD8-9739-FEEA7451B30A}" type="slidenum">
              <a:rPr lang="en-US" smtClean="0"/>
              <a:t>‹#›</a:t>
            </a:fld>
            <a:endParaRPr lang="en-US"/>
          </a:p>
        </p:txBody>
      </p:sp>
      <p:sp>
        <p:nvSpPr>
          <p:cNvPr id="14" name="Footer Placeholder 13"/>
          <p:cNvSpPr>
            <a:spLocks noGrp="1"/>
          </p:cNvSpPr>
          <p:nvPr>
            <p:ph type="ftr" sz="quarter" idx="12"/>
          </p:nvPr>
        </p:nvSpPr>
        <p:spPr/>
        <p:txBody>
          <a:bodyPr/>
          <a:lstStyle/>
          <a:p>
            <a:r>
              <a:rPr lang="en-US"/>
              <a:t>The Lord's Church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12" name="Date Placeholder 11"/>
          <p:cNvSpPr>
            <a:spLocks noGrp="1"/>
          </p:cNvSpPr>
          <p:nvPr>
            <p:ph type="dt" sz="half" idx="10"/>
          </p:nvPr>
        </p:nvSpPr>
        <p:spPr/>
        <p:txBody>
          <a:bodyPr/>
          <a:lstStyle/>
          <a:p>
            <a:fld id="{C6B85765-C746-499A-9AFD-C94AAB85EFED}" type="datetime1">
              <a:rPr lang="en-US" smtClean="0"/>
              <a:t>4/16/2018</a:t>
            </a:fld>
            <a:endParaRPr lang="en-US"/>
          </a:p>
        </p:txBody>
      </p:sp>
      <p:sp>
        <p:nvSpPr>
          <p:cNvPr id="14" name="Slide Number Placeholder 13"/>
          <p:cNvSpPr>
            <a:spLocks noGrp="1"/>
          </p:cNvSpPr>
          <p:nvPr>
            <p:ph type="sldNum" sz="quarter" idx="11"/>
          </p:nvPr>
        </p:nvSpPr>
        <p:spPr/>
        <p:txBody>
          <a:bodyPr/>
          <a:lstStyle/>
          <a:p>
            <a:fld id="{E2E2652E-7592-4AD8-9739-FEEA7451B30A}" type="slidenum">
              <a:rPr lang="en-US" smtClean="0"/>
              <a:t>‹#›</a:t>
            </a:fld>
            <a:endParaRPr lang="en-US"/>
          </a:p>
        </p:txBody>
      </p:sp>
      <p:sp>
        <p:nvSpPr>
          <p:cNvPr id="16" name="Footer Placeholder 15"/>
          <p:cNvSpPr>
            <a:spLocks noGrp="1"/>
          </p:cNvSpPr>
          <p:nvPr>
            <p:ph type="ftr" sz="quarter" idx="12"/>
          </p:nvPr>
        </p:nvSpPr>
        <p:spPr/>
        <p:txBody>
          <a:bodyPr/>
          <a:lstStyle/>
          <a:p>
            <a:r>
              <a:rPr lang="en-US"/>
              <a:t>The Lord's Church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a:t>Click to edit Master title style</a:t>
            </a:r>
            <a:endParaRPr lang="en-US" dirty="0"/>
          </a:p>
        </p:txBody>
      </p:sp>
      <p:sp>
        <p:nvSpPr>
          <p:cNvPr id="9" name="Date Placeholder 8"/>
          <p:cNvSpPr>
            <a:spLocks noGrp="1"/>
          </p:cNvSpPr>
          <p:nvPr>
            <p:ph type="dt" sz="half" idx="10"/>
          </p:nvPr>
        </p:nvSpPr>
        <p:spPr/>
        <p:txBody>
          <a:bodyPr/>
          <a:lstStyle/>
          <a:p>
            <a:fld id="{5220C37A-B7CF-4305-AA43-9C07AF067826}" type="datetime1">
              <a:rPr lang="en-US" smtClean="0"/>
              <a:t>4/16/2018</a:t>
            </a:fld>
            <a:endParaRPr lang="en-US"/>
          </a:p>
        </p:txBody>
      </p:sp>
      <p:sp>
        <p:nvSpPr>
          <p:cNvPr id="10" name="Slide Number Placeholder 9"/>
          <p:cNvSpPr>
            <a:spLocks noGrp="1"/>
          </p:cNvSpPr>
          <p:nvPr>
            <p:ph type="sldNum" sz="quarter" idx="11"/>
          </p:nvPr>
        </p:nvSpPr>
        <p:spPr/>
        <p:txBody>
          <a:bodyPr/>
          <a:lstStyle/>
          <a:p>
            <a:fld id="{E2E2652E-7592-4AD8-9739-FEEA7451B30A}" type="slidenum">
              <a:rPr lang="en-US" smtClean="0"/>
              <a:t>‹#›</a:t>
            </a:fld>
            <a:endParaRPr lang="en-US"/>
          </a:p>
        </p:txBody>
      </p:sp>
      <p:sp>
        <p:nvSpPr>
          <p:cNvPr id="11" name="Footer Placeholder 10"/>
          <p:cNvSpPr>
            <a:spLocks noGrp="1"/>
          </p:cNvSpPr>
          <p:nvPr>
            <p:ph type="ftr" sz="quarter" idx="12"/>
          </p:nvPr>
        </p:nvSpPr>
        <p:spPr/>
        <p:txBody>
          <a:bodyPr/>
          <a:lstStyle/>
          <a:p>
            <a:r>
              <a:rPr lang="en-US"/>
              <a:t>The Lord's Church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F21032A-8C16-46A7-A053-C26F038802EC}" type="datetime1">
              <a:rPr lang="en-US" smtClean="0"/>
              <a:t>4/16/2018</a:t>
            </a:fld>
            <a:endParaRPr lang="en-US"/>
          </a:p>
        </p:txBody>
      </p:sp>
      <p:sp>
        <p:nvSpPr>
          <p:cNvPr id="9" name="Slide Number Placeholder 8"/>
          <p:cNvSpPr>
            <a:spLocks noGrp="1"/>
          </p:cNvSpPr>
          <p:nvPr>
            <p:ph type="sldNum" sz="quarter" idx="11"/>
          </p:nvPr>
        </p:nvSpPr>
        <p:spPr/>
        <p:txBody>
          <a:bodyPr/>
          <a:lstStyle/>
          <a:p>
            <a:fld id="{E2E2652E-7592-4AD8-9739-FEEA7451B30A}" type="slidenum">
              <a:rPr lang="en-US" smtClean="0"/>
              <a:t>‹#›</a:t>
            </a:fld>
            <a:endParaRPr lang="en-US"/>
          </a:p>
        </p:txBody>
      </p:sp>
      <p:sp>
        <p:nvSpPr>
          <p:cNvPr id="10" name="Footer Placeholder 9"/>
          <p:cNvSpPr>
            <a:spLocks noGrp="1"/>
          </p:cNvSpPr>
          <p:nvPr>
            <p:ph type="ftr" sz="quarter" idx="12"/>
          </p:nvPr>
        </p:nvSpPr>
        <p:spPr/>
        <p:txBody>
          <a:bodyPr/>
          <a:lstStyle/>
          <a:p>
            <a:r>
              <a:rPr lang="en-US"/>
              <a:t>The Lord's Church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F6A4AB2B-B1AE-476A-B970-46FA14A6CDAD}" type="datetime1">
              <a:rPr lang="en-US" smtClean="0"/>
              <a:t>4/16/2018</a:t>
            </a:fld>
            <a:endParaRPr lang="en-US"/>
          </a:p>
        </p:txBody>
      </p:sp>
      <p:sp>
        <p:nvSpPr>
          <p:cNvPr id="16" name="Slide Number Placeholder 15"/>
          <p:cNvSpPr>
            <a:spLocks noGrp="1"/>
          </p:cNvSpPr>
          <p:nvPr>
            <p:ph type="sldNum" sz="quarter" idx="11"/>
          </p:nvPr>
        </p:nvSpPr>
        <p:spPr/>
        <p:txBody>
          <a:bodyPr/>
          <a:lstStyle/>
          <a:p>
            <a:fld id="{E2E2652E-7592-4AD8-9739-FEEA7451B30A}" type="slidenum">
              <a:rPr lang="en-US" smtClean="0"/>
              <a:t>‹#›</a:t>
            </a:fld>
            <a:endParaRPr lang="en-US"/>
          </a:p>
        </p:txBody>
      </p:sp>
      <p:sp>
        <p:nvSpPr>
          <p:cNvPr id="17" name="Footer Placeholder 16"/>
          <p:cNvSpPr>
            <a:spLocks noGrp="1"/>
          </p:cNvSpPr>
          <p:nvPr>
            <p:ph type="ftr" sz="quarter" idx="12"/>
          </p:nvPr>
        </p:nvSpPr>
        <p:spPr/>
        <p:txBody>
          <a:bodyPr/>
          <a:lstStyle/>
          <a:p>
            <a:r>
              <a:rPr lang="en-US"/>
              <a:t>The Lord's Church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15"/>
          <p:cNvSpPr>
            <a:spLocks noGrp="1"/>
          </p:cNvSpPr>
          <p:nvPr>
            <p:ph type="dt" sz="half" idx="10"/>
          </p:nvPr>
        </p:nvSpPr>
        <p:spPr/>
        <p:txBody>
          <a:bodyPr/>
          <a:lstStyle/>
          <a:p>
            <a:fld id="{06ADFB28-AB9E-4C91-B61F-BCB8586DE922}" type="datetime1">
              <a:rPr lang="en-US" smtClean="0"/>
              <a:t>4/16/2018</a:t>
            </a:fld>
            <a:endParaRPr lang="en-US"/>
          </a:p>
        </p:txBody>
      </p:sp>
      <p:sp>
        <p:nvSpPr>
          <p:cNvPr id="17" name="Slide Number Placeholder 16"/>
          <p:cNvSpPr>
            <a:spLocks noGrp="1"/>
          </p:cNvSpPr>
          <p:nvPr>
            <p:ph type="sldNum" sz="quarter" idx="11"/>
          </p:nvPr>
        </p:nvSpPr>
        <p:spPr/>
        <p:txBody>
          <a:bodyPr/>
          <a:lstStyle/>
          <a:p>
            <a:fld id="{E2E2652E-7592-4AD8-9739-FEEA7451B30A}" type="slidenum">
              <a:rPr lang="en-US" smtClean="0"/>
              <a:t>‹#›</a:t>
            </a:fld>
            <a:endParaRPr lang="en-US"/>
          </a:p>
        </p:txBody>
      </p:sp>
      <p:sp>
        <p:nvSpPr>
          <p:cNvPr id="18" name="Footer Placeholder 17"/>
          <p:cNvSpPr>
            <a:spLocks noGrp="1"/>
          </p:cNvSpPr>
          <p:nvPr>
            <p:ph type="ftr" sz="quarter" idx="12"/>
          </p:nvPr>
        </p:nvSpPr>
        <p:spPr/>
        <p:txBody>
          <a:bodyPr/>
          <a:lstStyle/>
          <a:p>
            <a:r>
              <a:rPr lang="en-US"/>
              <a:t>The Lord's Church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E2E2652E-7592-4AD8-9739-FEEA7451B30A}"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DD038B40-7D67-40D1-993D-CD08B6B4CFD9}" type="datetime1">
              <a:rPr lang="en-US" smtClean="0"/>
              <a:t>4/16/2018</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r>
              <a:rPr lang="en-US"/>
              <a:t>The Lord's Church</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3581400"/>
            <a:ext cx="3962400" cy="457200"/>
          </a:xfrm>
        </p:spPr>
        <p:txBody>
          <a:bodyPr>
            <a:normAutofit fontScale="92500" lnSpcReduction="10000"/>
          </a:bodyPr>
          <a:lstStyle/>
          <a:p>
            <a:r>
              <a:rPr lang="en-US" sz="2800" b="1" dirty="0"/>
              <a:t>There is no equal</a:t>
            </a:r>
            <a:endParaRPr lang="en-US" sz="2800" dirty="0"/>
          </a:p>
        </p:txBody>
      </p:sp>
      <p:sp>
        <p:nvSpPr>
          <p:cNvPr id="2" name="Title 1"/>
          <p:cNvSpPr>
            <a:spLocks noGrp="1"/>
          </p:cNvSpPr>
          <p:nvPr>
            <p:ph type="title"/>
          </p:nvPr>
        </p:nvSpPr>
        <p:spPr>
          <a:xfrm>
            <a:off x="914400" y="1371600"/>
            <a:ext cx="5410200" cy="2133600"/>
          </a:xfrm>
        </p:spPr>
        <p:txBody>
          <a:bodyPr>
            <a:normAutofit/>
          </a:bodyPr>
          <a:lstStyle/>
          <a:p>
            <a:r>
              <a:rPr lang="en-US" sz="5400" b="1" dirty="0"/>
              <a:t>The Lord’s Churc</a:t>
            </a:r>
            <a:r>
              <a:rPr lang="en-US" sz="4800" b="1" dirty="0"/>
              <a:t>h </a:t>
            </a:r>
            <a:endParaRPr lang="en-US" sz="3200" b="1" dirty="0"/>
          </a:p>
        </p:txBody>
      </p:sp>
    </p:spTree>
    <p:extLst>
      <p:ext uri="{BB962C8B-B14F-4D97-AF65-F5344CB8AC3E}">
        <p14:creationId xmlns:p14="http://schemas.microsoft.com/office/powerpoint/2010/main" val="7850638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00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lumMod val="65000"/>
              <a:lumOff val="35000"/>
            </a:schemeClr>
          </a:solidFill>
        </p:spPr>
        <p:txBody>
          <a:bodyPr/>
          <a:lstStyle/>
          <a:p>
            <a:pPr>
              <a:buClr>
                <a:schemeClr val="bg1"/>
              </a:buClr>
            </a:pPr>
            <a:endParaRPr lang="en-US" sz="3200" dirty="0">
              <a:solidFill>
                <a:schemeClr val="bg1"/>
              </a:solidFill>
            </a:endParaRPr>
          </a:p>
          <a:p>
            <a:pPr>
              <a:buClr>
                <a:schemeClr val="bg1"/>
              </a:buClr>
            </a:pPr>
            <a:endParaRPr lang="en-US" sz="3200" dirty="0">
              <a:solidFill>
                <a:schemeClr val="bg1"/>
              </a:solidFill>
            </a:endParaRPr>
          </a:p>
          <a:p>
            <a:pPr marL="0" indent="0">
              <a:buClr>
                <a:schemeClr val="bg1"/>
              </a:buClr>
              <a:buNone/>
            </a:pPr>
            <a:r>
              <a:rPr lang="en-US" sz="3200" b="1" dirty="0">
                <a:solidFill>
                  <a:schemeClr val="bg1"/>
                </a:solidFill>
              </a:rPr>
              <a:t>Its Destiny is Heaven</a:t>
            </a:r>
          </a:p>
          <a:p>
            <a:pPr lvl="1">
              <a:buClr>
                <a:schemeClr val="bg1"/>
              </a:buClr>
            </a:pPr>
            <a:r>
              <a:rPr lang="en-US" sz="2400" dirty="0">
                <a:solidFill>
                  <a:schemeClr val="bg1"/>
                </a:solidFill>
              </a:rPr>
              <a:t>1 Peter 1:3-5</a:t>
            </a:r>
          </a:p>
          <a:p>
            <a:pPr lvl="1">
              <a:buClr>
                <a:schemeClr val="bg1"/>
              </a:buClr>
            </a:pPr>
            <a:r>
              <a:rPr lang="en-US" sz="2400" dirty="0">
                <a:solidFill>
                  <a:schemeClr val="bg1"/>
                </a:solidFill>
              </a:rPr>
              <a:t>1 Thessalonians 4:16-17.</a:t>
            </a:r>
          </a:p>
          <a:p>
            <a:pPr lvl="1">
              <a:buClr>
                <a:schemeClr val="bg1"/>
              </a:buClr>
            </a:pPr>
            <a:endParaRPr lang="en-US" sz="2000" dirty="0">
              <a:solidFill>
                <a:schemeClr val="bg1"/>
              </a:solidFill>
            </a:endParaRPr>
          </a:p>
          <a:p>
            <a:pPr lvl="1"/>
            <a:endParaRPr lang="en-US" sz="2000" dirty="0"/>
          </a:p>
          <a:p>
            <a:pPr lvl="1"/>
            <a:endParaRPr lang="en-US" sz="2000" dirty="0"/>
          </a:p>
          <a:p>
            <a:pPr lvl="1"/>
            <a:endParaRPr lang="en-US" sz="2000" dirty="0"/>
          </a:p>
          <a:p>
            <a:endParaRPr lang="en-US" dirty="0"/>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000" b="1" dirty="0"/>
              <a:t>This church is unique &amp; unlike any another</a:t>
            </a:r>
            <a:br>
              <a:rPr lang="en-US" sz="4000" dirty="0"/>
            </a:b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10</a:t>
            </a:fld>
            <a:endParaRPr lang="en-US"/>
          </a:p>
        </p:txBody>
      </p:sp>
      <p:sp>
        <p:nvSpPr>
          <p:cNvPr id="5" name="Footer Placeholder 4">
            <a:extLst>
              <a:ext uri="{FF2B5EF4-FFF2-40B4-BE49-F238E27FC236}">
                <a16:creationId xmlns:a16="http://schemas.microsoft.com/office/drawing/2014/main" id="{9D4C6668-47B6-4BB6-B42E-4DBAA0C6BEAA}"/>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42780767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1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lumMod val="65000"/>
              <a:lumOff val="35000"/>
            </a:schemeClr>
          </a:solidFill>
        </p:spPr>
        <p:txBody>
          <a:bodyPr>
            <a:normAutofit fontScale="92500" lnSpcReduction="20000"/>
          </a:bodyPr>
          <a:lstStyle/>
          <a:p>
            <a:pPr>
              <a:buClr>
                <a:schemeClr val="bg1"/>
              </a:buClr>
            </a:pPr>
            <a:endParaRPr lang="en-US" sz="3200" dirty="0">
              <a:solidFill>
                <a:schemeClr val="bg1"/>
              </a:solidFill>
            </a:endParaRPr>
          </a:p>
          <a:p>
            <a:pPr>
              <a:buClr>
                <a:schemeClr val="bg1"/>
              </a:buClr>
            </a:pPr>
            <a:endParaRPr lang="en-US" sz="3200" dirty="0">
              <a:solidFill>
                <a:schemeClr val="bg1"/>
              </a:solidFill>
            </a:endParaRPr>
          </a:p>
          <a:p>
            <a:pPr>
              <a:buClr>
                <a:schemeClr val="bg1"/>
              </a:buClr>
            </a:pPr>
            <a:endParaRPr lang="en-US" sz="3200" dirty="0">
              <a:solidFill>
                <a:schemeClr val="bg1"/>
              </a:solidFill>
            </a:endParaRPr>
          </a:p>
          <a:p>
            <a:pPr>
              <a:buClr>
                <a:schemeClr val="bg1"/>
              </a:buClr>
            </a:pPr>
            <a:endParaRPr lang="en-US" sz="3200" dirty="0">
              <a:solidFill>
                <a:schemeClr val="bg1"/>
              </a:solidFill>
            </a:endParaRPr>
          </a:p>
          <a:p>
            <a:pPr marL="0" indent="0">
              <a:buClr>
                <a:schemeClr val="bg1"/>
              </a:buClr>
              <a:buNone/>
            </a:pPr>
            <a:r>
              <a:rPr lang="en-US" sz="3200" b="1" dirty="0">
                <a:solidFill>
                  <a:schemeClr val="bg1"/>
                </a:solidFill>
              </a:rPr>
              <a:t>The Terms of Membership Are Revealed By The Holy Spirit</a:t>
            </a:r>
          </a:p>
          <a:p>
            <a:pPr lvl="1">
              <a:buClr>
                <a:schemeClr val="bg1"/>
              </a:buClr>
            </a:pPr>
            <a:r>
              <a:rPr lang="en-US" sz="2600" dirty="0">
                <a:solidFill>
                  <a:schemeClr val="bg1"/>
                </a:solidFill>
              </a:rPr>
              <a:t>Hear - John 5:24</a:t>
            </a:r>
          </a:p>
          <a:p>
            <a:pPr lvl="1">
              <a:buClr>
                <a:schemeClr val="bg1"/>
              </a:buClr>
            </a:pPr>
            <a:r>
              <a:rPr lang="en-US" sz="2600" dirty="0">
                <a:solidFill>
                  <a:schemeClr val="bg1"/>
                </a:solidFill>
              </a:rPr>
              <a:t>Believe - John 3:36</a:t>
            </a:r>
          </a:p>
          <a:p>
            <a:pPr lvl="1">
              <a:buClr>
                <a:schemeClr val="bg1"/>
              </a:buClr>
            </a:pPr>
            <a:r>
              <a:rPr lang="en-US" sz="2600" dirty="0">
                <a:solidFill>
                  <a:schemeClr val="bg1"/>
                </a:solidFill>
              </a:rPr>
              <a:t>Repent - Luke 13:3, 5</a:t>
            </a:r>
          </a:p>
          <a:p>
            <a:pPr lvl="1">
              <a:buClr>
                <a:schemeClr val="bg1"/>
              </a:buClr>
            </a:pPr>
            <a:r>
              <a:rPr lang="en-US" sz="2600" dirty="0">
                <a:solidFill>
                  <a:schemeClr val="bg1"/>
                </a:solidFill>
              </a:rPr>
              <a:t>Confess - Matt. 10:32</a:t>
            </a:r>
          </a:p>
          <a:p>
            <a:pPr lvl="1">
              <a:buClr>
                <a:schemeClr val="bg1"/>
              </a:buClr>
            </a:pPr>
            <a:r>
              <a:rPr lang="en-US" sz="2600" dirty="0">
                <a:solidFill>
                  <a:schemeClr val="bg1"/>
                </a:solidFill>
              </a:rPr>
              <a:t>Be Baptized - Acts 2:38.</a:t>
            </a:r>
          </a:p>
          <a:p>
            <a:pPr lvl="1">
              <a:buClr>
                <a:schemeClr val="bg1"/>
              </a:buClr>
            </a:pPr>
            <a:endParaRPr lang="en-US" sz="2400" dirty="0">
              <a:solidFill>
                <a:schemeClr val="bg1"/>
              </a:solidFill>
            </a:endParaRPr>
          </a:p>
          <a:p>
            <a:pPr marL="228600" lvl="1" indent="0">
              <a:buNone/>
            </a:pPr>
            <a:endParaRPr lang="en-US" sz="2000" dirty="0"/>
          </a:p>
          <a:p>
            <a:pPr lvl="1"/>
            <a:endParaRPr lang="en-US" sz="2000" dirty="0"/>
          </a:p>
          <a:p>
            <a:pPr lvl="1"/>
            <a:endParaRPr lang="en-US" sz="2000" dirty="0"/>
          </a:p>
          <a:p>
            <a:pPr lvl="1"/>
            <a:endParaRPr lang="en-US" sz="2000" dirty="0"/>
          </a:p>
          <a:p>
            <a:endParaRPr lang="en-US" dirty="0"/>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000" b="1" dirty="0"/>
              <a:t>This church is unique &amp; unlike any another</a:t>
            </a:r>
            <a:br>
              <a:rPr lang="en-US" sz="4000" dirty="0"/>
            </a:b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11</a:t>
            </a:fld>
            <a:endParaRPr lang="en-US"/>
          </a:p>
        </p:txBody>
      </p:sp>
      <p:sp>
        <p:nvSpPr>
          <p:cNvPr id="5" name="Footer Placeholder 4">
            <a:extLst>
              <a:ext uri="{FF2B5EF4-FFF2-40B4-BE49-F238E27FC236}">
                <a16:creationId xmlns:a16="http://schemas.microsoft.com/office/drawing/2014/main" id="{BFF724A3-3839-4CC3-9618-478C9028DB8B}"/>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8860372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0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wipe(left)">
                                      <p:cBhvr>
                                        <p:cTn id="12" dur="10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wipe(left)">
                                      <p:cBhvr>
                                        <p:cTn id="17" dur="10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wipe(left)">
                                      <p:cBhvr>
                                        <p:cTn id="22" dur="10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left)">
                                      <p:cBhvr>
                                        <p:cTn id="27" dur="10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wipe(left)">
                                      <p:cBhvr>
                                        <p:cTn id="32"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4191000" cy="5714999"/>
          </a:xfrm>
          <a:solidFill>
            <a:schemeClr val="tx1">
              <a:lumMod val="65000"/>
              <a:lumOff val="35000"/>
            </a:schemeClr>
          </a:solidFill>
        </p:spPr>
        <p:txBody>
          <a:bodyPr>
            <a:noAutofit/>
          </a:bodyPr>
          <a:lstStyle/>
          <a:p>
            <a:endParaRPr lang="en-US" sz="2400" dirty="0"/>
          </a:p>
          <a:p>
            <a:endParaRPr lang="en-US" sz="2400" dirty="0"/>
          </a:p>
          <a:p>
            <a:pPr marL="0" indent="0">
              <a:buNone/>
            </a:pPr>
            <a:endParaRPr lang="en-US" sz="2400" dirty="0"/>
          </a:p>
          <a:p>
            <a:pPr>
              <a:lnSpc>
                <a:spcPct val="150000"/>
              </a:lnSpc>
              <a:spcBef>
                <a:spcPts val="0"/>
              </a:spcBef>
              <a:buClr>
                <a:schemeClr val="bg1"/>
              </a:buClr>
            </a:pPr>
            <a:r>
              <a:rPr lang="en-US" sz="2000" b="1" dirty="0">
                <a:solidFill>
                  <a:schemeClr val="bg1"/>
                </a:solidFill>
              </a:rPr>
              <a:t>It Belongs to Christ</a:t>
            </a:r>
          </a:p>
          <a:p>
            <a:pPr>
              <a:lnSpc>
                <a:spcPct val="150000"/>
              </a:lnSpc>
              <a:spcBef>
                <a:spcPts val="0"/>
              </a:spcBef>
              <a:buClr>
                <a:schemeClr val="bg1"/>
              </a:buClr>
            </a:pPr>
            <a:r>
              <a:rPr lang="en-US" sz="2000" b="1" dirty="0">
                <a:solidFill>
                  <a:schemeClr val="bg1"/>
                </a:solidFill>
              </a:rPr>
              <a:t>It is Eternally &amp; Divinely Purposed </a:t>
            </a:r>
          </a:p>
          <a:p>
            <a:pPr>
              <a:lnSpc>
                <a:spcPct val="150000"/>
              </a:lnSpc>
              <a:spcBef>
                <a:spcPts val="0"/>
              </a:spcBef>
              <a:buClr>
                <a:schemeClr val="bg1"/>
              </a:buClr>
            </a:pPr>
            <a:r>
              <a:rPr lang="en-US" sz="2000" b="1" dirty="0">
                <a:solidFill>
                  <a:schemeClr val="bg1"/>
                </a:solidFill>
              </a:rPr>
              <a:t>Jesus is its Builder, Head &amp; Savior</a:t>
            </a:r>
          </a:p>
          <a:p>
            <a:pPr>
              <a:lnSpc>
                <a:spcPct val="150000"/>
              </a:lnSpc>
              <a:spcBef>
                <a:spcPts val="0"/>
              </a:spcBef>
              <a:buClr>
                <a:schemeClr val="bg1"/>
              </a:buClr>
            </a:pPr>
            <a:r>
              <a:rPr lang="en-US" sz="2000" b="1" dirty="0">
                <a:solidFill>
                  <a:schemeClr val="bg1"/>
                </a:solidFill>
              </a:rPr>
              <a:t>It Wears the Bridegroom’s Name </a:t>
            </a:r>
          </a:p>
          <a:p>
            <a:pPr>
              <a:lnSpc>
                <a:spcPct val="150000"/>
              </a:lnSpc>
              <a:spcBef>
                <a:spcPts val="0"/>
              </a:spcBef>
              <a:buClr>
                <a:schemeClr val="bg1"/>
              </a:buClr>
            </a:pPr>
            <a:r>
              <a:rPr lang="en-US" sz="2000" b="1" dirty="0">
                <a:solidFill>
                  <a:schemeClr val="bg1"/>
                </a:solidFill>
              </a:rPr>
              <a:t>It is Governed by Divine Authority</a:t>
            </a:r>
          </a:p>
          <a:p>
            <a:pPr>
              <a:lnSpc>
                <a:spcPct val="150000"/>
              </a:lnSpc>
              <a:spcBef>
                <a:spcPts val="0"/>
              </a:spcBef>
              <a:buClr>
                <a:schemeClr val="bg1"/>
              </a:buClr>
            </a:pPr>
            <a:r>
              <a:rPr lang="en-US" sz="2000" b="1" dirty="0">
                <a:solidFill>
                  <a:schemeClr val="bg1"/>
                </a:solidFill>
              </a:rPr>
              <a:t>It is the Pillar &amp; Ground of the Truth</a:t>
            </a:r>
          </a:p>
          <a:p>
            <a:pPr>
              <a:lnSpc>
                <a:spcPct val="150000"/>
              </a:lnSpc>
              <a:spcBef>
                <a:spcPts val="0"/>
              </a:spcBef>
              <a:buClr>
                <a:schemeClr val="bg1"/>
              </a:buClr>
            </a:pPr>
            <a:r>
              <a:rPr lang="en-US" sz="2000" b="1" dirty="0">
                <a:solidFill>
                  <a:schemeClr val="bg1"/>
                </a:solidFill>
              </a:rPr>
              <a:t>Its Worship is Scriptural</a:t>
            </a:r>
            <a:endParaRPr lang="en-US" sz="600" b="1" dirty="0">
              <a:solidFill>
                <a:schemeClr val="bg1"/>
              </a:solidFill>
            </a:endParaRPr>
          </a:p>
          <a:p>
            <a:pPr>
              <a:lnSpc>
                <a:spcPct val="150000"/>
              </a:lnSpc>
              <a:spcBef>
                <a:spcPts val="0"/>
              </a:spcBef>
              <a:buClr>
                <a:schemeClr val="bg1"/>
              </a:buClr>
            </a:pPr>
            <a:r>
              <a:rPr lang="en-US" sz="2000" b="1" dirty="0">
                <a:solidFill>
                  <a:schemeClr val="bg1"/>
                </a:solidFill>
              </a:rPr>
              <a:t>Its Work is Divinely Appointed</a:t>
            </a:r>
          </a:p>
          <a:p>
            <a:pPr>
              <a:spcBef>
                <a:spcPts val="0"/>
              </a:spcBef>
              <a:buClr>
                <a:schemeClr val="bg1"/>
              </a:buClr>
            </a:pPr>
            <a:r>
              <a:rPr lang="en-US" sz="2000" b="1" dirty="0">
                <a:solidFill>
                  <a:schemeClr val="bg1"/>
                </a:solidFill>
              </a:rPr>
              <a:t>It Terms of Membership are Revealed by the Holy Spirit</a:t>
            </a:r>
          </a:p>
          <a:p>
            <a:pPr>
              <a:lnSpc>
                <a:spcPct val="150000"/>
              </a:lnSpc>
              <a:spcBef>
                <a:spcPts val="0"/>
              </a:spcBef>
              <a:buClr>
                <a:schemeClr val="bg1"/>
              </a:buClr>
            </a:pPr>
            <a:r>
              <a:rPr lang="en-US" sz="2000" b="1" dirty="0">
                <a:solidFill>
                  <a:schemeClr val="bg1"/>
                </a:solidFill>
              </a:rPr>
              <a:t>Its Destiny is Heaven</a:t>
            </a:r>
          </a:p>
          <a:p>
            <a:pPr marL="228600" lvl="1" indent="0">
              <a:buClr>
                <a:schemeClr val="bg1"/>
              </a:buClr>
              <a:buNone/>
            </a:pPr>
            <a:endParaRPr lang="en-US" sz="2000" dirty="0"/>
          </a:p>
          <a:p>
            <a:pPr lvl="1">
              <a:buClr>
                <a:schemeClr val="bg1"/>
              </a:buClr>
            </a:pPr>
            <a:endParaRPr lang="en-US" sz="2000" dirty="0"/>
          </a:p>
          <a:p>
            <a:pPr lvl="1"/>
            <a:endParaRPr lang="en-US" sz="2000" dirty="0"/>
          </a:p>
          <a:p>
            <a:endParaRPr lang="en-US" dirty="0"/>
          </a:p>
        </p:txBody>
      </p:sp>
      <p:sp>
        <p:nvSpPr>
          <p:cNvPr id="3" name="Title 2"/>
          <p:cNvSpPr>
            <a:spLocks noGrp="1"/>
          </p:cNvSpPr>
          <p:nvPr>
            <p:ph type="title"/>
          </p:nvPr>
        </p:nvSpPr>
        <p:spPr>
          <a:solidFill>
            <a:schemeClr val="bg1">
              <a:lumMod val="85000"/>
            </a:schemeClr>
          </a:solidFill>
        </p:spPr>
        <p:txBody>
          <a:bodyPr>
            <a:normAutofit/>
          </a:bodyPr>
          <a:lstStyle/>
          <a:p>
            <a:pPr algn="ctr"/>
            <a:br>
              <a:rPr lang="en-US" sz="4000" b="1" dirty="0"/>
            </a:br>
            <a:r>
              <a:rPr lang="en-US" sz="4000" b="1" dirty="0"/>
              <a:t>Conclusion:</a:t>
            </a:r>
            <a:br>
              <a:rPr lang="en-US" sz="4000" b="1" dirty="0"/>
            </a:br>
            <a:br>
              <a:rPr lang="en-US" sz="4000" b="1" dirty="0"/>
            </a:br>
            <a:r>
              <a:rPr lang="en-US" sz="4000" b="1" dirty="0"/>
              <a:t>This Church is not of men!</a:t>
            </a:r>
            <a:br>
              <a:rPr lang="en-US" sz="4000" dirty="0"/>
            </a:b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12</a:t>
            </a:fld>
            <a:endParaRPr lang="en-US"/>
          </a:p>
        </p:txBody>
      </p:sp>
      <p:sp>
        <p:nvSpPr>
          <p:cNvPr id="5" name="Footer Placeholder 4">
            <a:extLst>
              <a:ext uri="{FF2B5EF4-FFF2-40B4-BE49-F238E27FC236}">
                <a16:creationId xmlns:a16="http://schemas.microsoft.com/office/drawing/2014/main" id="{A229824B-924A-4EBF-8525-EEDD1AAA4BA0}"/>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3091010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left)">
                                      <p:cBhvr>
                                        <p:cTn id="7" dur="10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left)">
                                      <p:cBhvr>
                                        <p:cTn id="12" dur="1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left)">
                                      <p:cBhvr>
                                        <p:cTn id="17" dur="1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left)">
                                      <p:cBhvr>
                                        <p:cTn id="22" dur="1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left)">
                                      <p:cBhvr>
                                        <p:cTn id="27" dur="10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wipe(left)">
                                      <p:cBhvr>
                                        <p:cTn id="32" dur="10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wipe(left)">
                                      <p:cBhvr>
                                        <p:cTn id="37" dur="100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wipe(left)">
                                      <p:cBhvr>
                                        <p:cTn id="42" dur="10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wipe(left)">
                                      <p:cBhvr>
                                        <p:cTn id="47" dur="10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wipe(left)">
                                      <p:cBhvr>
                                        <p:cTn id="52" dur="1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lumMod val="65000"/>
              <a:lumOff val="35000"/>
            </a:schemeClr>
          </a:solidFill>
        </p:spPr>
        <p:txBody>
          <a:bodyPr>
            <a:normAutofit/>
          </a:bodyPr>
          <a:lstStyle/>
          <a:p>
            <a:pPr>
              <a:buClr>
                <a:schemeClr val="bg1"/>
              </a:buClr>
            </a:pPr>
            <a:endParaRPr lang="en-US" sz="3200" dirty="0">
              <a:solidFill>
                <a:schemeClr val="bg1"/>
              </a:solidFill>
            </a:endParaRPr>
          </a:p>
          <a:p>
            <a:pPr>
              <a:buClr>
                <a:schemeClr val="bg1"/>
              </a:buClr>
            </a:pPr>
            <a:endParaRPr lang="en-US" sz="3200" dirty="0">
              <a:solidFill>
                <a:schemeClr val="bg1"/>
              </a:solidFill>
            </a:endParaRPr>
          </a:p>
          <a:p>
            <a:pPr marL="0" indent="0" algn="ctr">
              <a:buClr>
                <a:schemeClr val="bg1"/>
              </a:buClr>
              <a:buNone/>
            </a:pPr>
            <a:r>
              <a:rPr lang="en-US" sz="2800" b="1" i="1" dirty="0">
                <a:solidFill>
                  <a:schemeClr val="bg1"/>
                </a:solidFill>
              </a:rPr>
              <a:t>“There is </a:t>
            </a:r>
            <a:r>
              <a:rPr lang="en-US" sz="2800" b="1" i="1" dirty="0">
                <a:solidFill>
                  <a:srgbClr val="FFFF00"/>
                </a:solidFill>
              </a:rPr>
              <a:t>one body, </a:t>
            </a:r>
            <a:r>
              <a:rPr lang="en-US" sz="2800" b="1" i="1" dirty="0">
                <a:solidFill>
                  <a:schemeClr val="bg1"/>
                </a:solidFill>
              </a:rPr>
              <a:t>and one Spirit, even as ye are called in one hope of your calling; 5 One Lord, one faith, one baptism, 6  One God and Father of all, who is above all, and through all, and in you all” </a:t>
            </a:r>
            <a:r>
              <a:rPr lang="en-US" sz="2800" dirty="0">
                <a:solidFill>
                  <a:schemeClr val="bg1"/>
                </a:solidFill>
              </a:rPr>
              <a:t>- Ephesians 4:4-6</a:t>
            </a:r>
            <a:endParaRPr lang="en-US" sz="2000" dirty="0"/>
          </a:p>
          <a:p>
            <a:pPr lvl="1"/>
            <a:endParaRPr lang="en-US" sz="2000" dirty="0"/>
          </a:p>
          <a:p>
            <a:pPr lvl="1"/>
            <a:endParaRPr lang="en-US" sz="2000" dirty="0"/>
          </a:p>
          <a:p>
            <a:endParaRPr lang="en-US" dirty="0"/>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400" b="1" dirty="0"/>
              <a:t>Are You A Member Of This, The Lord’s </a:t>
            </a:r>
            <a:r>
              <a:rPr lang="en-US" sz="4400" b="1"/>
              <a:t>Church?</a:t>
            </a: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13</a:t>
            </a:fld>
            <a:endParaRPr lang="en-US"/>
          </a:p>
        </p:txBody>
      </p:sp>
      <p:sp>
        <p:nvSpPr>
          <p:cNvPr id="5" name="Footer Placeholder 4">
            <a:extLst>
              <a:ext uri="{FF2B5EF4-FFF2-40B4-BE49-F238E27FC236}">
                <a16:creationId xmlns:a16="http://schemas.microsoft.com/office/drawing/2014/main" id="{3B31B2D3-F3FE-4AD2-9DFF-C3456BE2AE5A}"/>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29804056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855E12-432F-425E-B36C-583F0C20FFA8}"/>
              </a:ext>
            </a:extLst>
          </p:cNvPr>
          <p:cNvSpPr>
            <a:spLocks noGrp="1"/>
          </p:cNvSpPr>
          <p:nvPr>
            <p:ph idx="1"/>
          </p:nvPr>
        </p:nvSpPr>
        <p:spPr>
          <a:xfrm>
            <a:off x="533400" y="1828800"/>
            <a:ext cx="8382000" cy="4495800"/>
          </a:xfrm>
        </p:spPr>
        <p:txBody>
          <a:bodyPr>
            <a:normAutofit fontScale="85000" lnSpcReduction="20000"/>
          </a:bodyPr>
          <a:lstStyle/>
          <a:p>
            <a:pPr marL="0" indent="0">
              <a:spcBef>
                <a:spcPts val="600"/>
              </a:spcBef>
              <a:spcAft>
                <a:spcPts val="0"/>
              </a:spcAft>
              <a:buFont typeface="Calibri" panose="020F0502020204030204" pitchFamily="34" charset="0"/>
              <a:buNone/>
              <a:defRPr/>
            </a:pPr>
            <a:r>
              <a:rPr lang="en-US" altLang="en-US" sz="3500" b="1" dirty="0">
                <a:latin typeface="Arial" panose="020B0604020202020204" pitchFamily="34" charset="0"/>
                <a:cs typeface="Arial" panose="020B0604020202020204" pitchFamily="34" charset="0"/>
              </a:rPr>
              <a:t> An alien sinner must…</a:t>
            </a:r>
          </a:p>
          <a:p>
            <a:pPr lvl="1">
              <a:lnSpc>
                <a:spcPct val="120000"/>
              </a:lnSpc>
              <a:spcBef>
                <a:spcPts val="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Hear the Gospel – Romans 10:17</a:t>
            </a:r>
          </a:p>
          <a:p>
            <a:pPr lvl="1">
              <a:lnSpc>
                <a:spcPct val="120000"/>
              </a:lnSpc>
              <a:spcBef>
                <a:spcPts val="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Believe – John 8:34</a:t>
            </a:r>
          </a:p>
          <a:p>
            <a:pPr lvl="1">
              <a:lnSpc>
                <a:spcPct val="120000"/>
              </a:lnSpc>
              <a:spcBef>
                <a:spcPts val="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Repent – Acts 17:30</a:t>
            </a:r>
          </a:p>
          <a:p>
            <a:pPr lvl="1">
              <a:lnSpc>
                <a:spcPct val="120000"/>
              </a:lnSpc>
              <a:spcBef>
                <a:spcPts val="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Confess Christ – Matthew 10:32</a:t>
            </a:r>
          </a:p>
          <a:p>
            <a:pPr lvl="1">
              <a:lnSpc>
                <a:spcPct val="120000"/>
              </a:lnSpc>
              <a:spcBef>
                <a:spcPts val="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Be Baptized –  Acts 2:38</a:t>
            </a:r>
          </a:p>
          <a:p>
            <a:pPr marL="0" indent="0">
              <a:lnSpc>
                <a:spcPct val="120000"/>
              </a:lnSpc>
              <a:spcBef>
                <a:spcPts val="0"/>
              </a:spcBef>
              <a:spcAft>
                <a:spcPts val="0"/>
              </a:spcAft>
              <a:buFont typeface="Calibri" panose="020F0502020204030204" pitchFamily="34" charset="0"/>
              <a:buNone/>
              <a:defRPr/>
            </a:pPr>
            <a:endParaRPr lang="en-US" altLang="en-US" sz="500" b="1" dirty="0">
              <a:latin typeface="Arial" panose="020B0604020202020204" pitchFamily="34" charset="0"/>
              <a:cs typeface="Arial" panose="020B0604020202020204" pitchFamily="34" charset="0"/>
            </a:endParaRPr>
          </a:p>
          <a:p>
            <a:pPr marL="0" indent="0">
              <a:lnSpc>
                <a:spcPct val="120000"/>
              </a:lnSpc>
              <a:spcBef>
                <a:spcPts val="0"/>
              </a:spcBef>
              <a:spcAft>
                <a:spcPts val="0"/>
              </a:spcAft>
              <a:buFont typeface="Calibri" panose="020F0502020204030204" pitchFamily="34" charset="0"/>
              <a:buNone/>
              <a:defRPr/>
            </a:pPr>
            <a:r>
              <a:rPr lang="en-US" altLang="en-US" sz="3700" b="1" dirty="0">
                <a:latin typeface="Arial" panose="020B0604020202020204" pitchFamily="34" charset="0"/>
                <a:cs typeface="Arial" panose="020B0604020202020204" pitchFamily="34" charset="0"/>
              </a:rPr>
              <a:t> </a:t>
            </a:r>
            <a:r>
              <a:rPr lang="en-US" altLang="en-US" sz="3500" b="1" dirty="0">
                <a:latin typeface="Arial" panose="020B0604020202020204" pitchFamily="34" charset="0"/>
                <a:cs typeface="Arial" panose="020B0604020202020204" pitchFamily="34" charset="0"/>
              </a:rPr>
              <a:t>An erring Child of God must…</a:t>
            </a:r>
          </a:p>
          <a:p>
            <a:pPr lvl="1">
              <a:spcBef>
                <a:spcPts val="60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Repent and Pray –  Acts 8:22 </a:t>
            </a:r>
          </a:p>
          <a:p>
            <a:pPr marL="0" indent="0">
              <a:spcBef>
                <a:spcPts val="600"/>
              </a:spcBef>
              <a:spcAft>
                <a:spcPts val="0"/>
              </a:spcAft>
              <a:buFont typeface="Calibri" panose="020F0502020204030204" pitchFamily="34" charset="0"/>
              <a:buNone/>
              <a:defRPr/>
            </a:pPr>
            <a:endParaRPr lang="en-US" altLang="en-US" sz="500" b="1" dirty="0">
              <a:latin typeface="Arial" panose="020B0604020202020204" pitchFamily="34" charset="0"/>
              <a:cs typeface="Arial" panose="020B0604020202020204" pitchFamily="34" charset="0"/>
            </a:endParaRPr>
          </a:p>
          <a:p>
            <a:pPr marL="0" indent="0">
              <a:spcBef>
                <a:spcPts val="600"/>
              </a:spcBef>
              <a:spcAft>
                <a:spcPts val="0"/>
              </a:spcAft>
              <a:buFont typeface="Calibri" panose="020F0502020204030204" pitchFamily="34" charset="0"/>
              <a:buNone/>
              <a:defRPr/>
            </a:pPr>
            <a:r>
              <a:rPr lang="en-US" altLang="en-US" sz="3700" b="1" dirty="0">
                <a:latin typeface="Arial" panose="020B0604020202020204" pitchFamily="34" charset="0"/>
                <a:cs typeface="Arial" panose="020B0604020202020204" pitchFamily="34" charset="0"/>
              </a:rPr>
              <a:t> </a:t>
            </a:r>
            <a:r>
              <a:rPr lang="en-US" altLang="en-US" sz="3500" b="1" dirty="0">
                <a:latin typeface="Arial" panose="020B0604020202020204" pitchFamily="34" charset="0"/>
                <a:cs typeface="Arial" panose="020B0604020202020204" pitchFamily="34" charset="0"/>
              </a:rPr>
              <a:t>Live </a:t>
            </a:r>
            <a:r>
              <a:rPr lang="en-US" altLang="en-US" sz="3500" b="1" i="1" dirty="0">
                <a:latin typeface="Arial" panose="020B0604020202020204" pitchFamily="34" charset="0"/>
                <a:cs typeface="Arial" panose="020B0604020202020204" pitchFamily="34" charset="0"/>
              </a:rPr>
              <a:t>“faithful </a:t>
            </a:r>
            <a:r>
              <a:rPr lang="en-US" altLang="en-US" sz="3500" b="1" i="1" u="sng" dirty="0">
                <a:latin typeface="Arial" panose="020B0604020202020204" pitchFamily="34" charset="0"/>
                <a:cs typeface="Arial" panose="020B0604020202020204" pitchFamily="34" charset="0"/>
              </a:rPr>
              <a:t>unto</a:t>
            </a:r>
            <a:r>
              <a:rPr lang="en-US" altLang="en-US" sz="3500" b="1" i="1" dirty="0">
                <a:latin typeface="Arial" panose="020B0604020202020204" pitchFamily="34" charset="0"/>
                <a:cs typeface="Arial" panose="020B0604020202020204" pitchFamily="34" charset="0"/>
              </a:rPr>
              <a:t> death”</a:t>
            </a:r>
          </a:p>
          <a:p>
            <a:pPr lvl="1">
              <a:spcBef>
                <a:spcPts val="600"/>
              </a:spcBef>
              <a:spcAft>
                <a:spcPts val="0"/>
              </a:spcAft>
              <a:buFont typeface="Wingdings" panose="05000000000000000000" pitchFamily="2" charset="2"/>
              <a:buChar char="§"/>
              <a:defRPr/>
            </a:pPr>
            <a:r>
              <a:rPr lang="en-US" altLang="en-US" sz="3300" b="1" i="1" dirty="0">
                <a:latin typeface="Arial" panose="020B0604020202020204" pitchFamily="34" charset="0"/>
                <a:cs typeface="Arial" panose="020B0604020202020204" pitchFamily="34" charset="0"/>
              </a:rPr>
              <a:t> </a:t>
            </a:r>
            <a:r>
              <a:rPr lang="en-US" altLang="en-US" sz="3000" dirty="0">
                <a:latin typeface="Arial" panose="020B0604020202020204" pitchFamily="34" charset="0"/>
                <a:cs typeface="Arial" panose="020B0604020202020204" pitchFamily="34" charset="0"/>
              </a:rPr>
              <a:t>Revelation 2:10</a:t>
            </a:r>
          </a:p>
        </p:txBody>
      </p:sp>
      <p:sp>
        <p:nvSpPr>
          <p:cNvPr id="17411" name="Title 1">
            <a:extLst>
              <a:ext uri="{FF2B5EF4-FFF2-40B4-BE49-F238E27FC236}">
                <a16:creationId xmlns:a16="http://schemas.microsoft.com/office/drawing/2014/main" id="{D763347D-04D7-4EE4-8A17-ACFE94169AA3}"/>
              </a:ext>
            </a:extLst>
          </p:cNvPr>
          <p:cNvSpPr>
            <a:spLocks noGrp="1"/>
          </p:cNvSpPr>
          <p:nvPr>
            <p:ph type="title"/>
          </p:nvPr>
        </p:nvSpPr>
        <p:spPr>
          <a:xfrm>
            <a:off x="914400" y="381000"/>
            <a:ext cx="7315200" cy="1143000"/>
          </a:xfrm>
        </p:spPr>
        <p:txBody>
          <a:bodyPr/>
          <a:lstStyle/>
          <a:p>
            <a:pPr algn="ctr">
              <a:defRPr/>
            </a:pPr>
            <a:r>
              <a:rPr lang="en-US" altLang="en-US" sz="4400" b="1" i="1" dirty="0">
                <a:latin typeface="Arial Black" pitchFamily="34" charset="0"/>
              </a:rPr>
              <a:t>“…what shall we do?”</a:t>
            </a:r>
            <a:br>
              <a:rPr lang="en-US" altLang="en-US" sz="4400" b="1" dirty="0">
                <a:latin typeface="Arial Black" pitchFamily="34" charset="0"/>
              </a:rPr>
            </a:br>
            <a:r>
              <a:rPr lang="en-US" altLang="en-US" sz="1800" b="1" dirty="0">
                <a:latin typeface="Arial Black" pitchFamily="34" charset="0"/>
              </a:rPr>
              <a:t>Acts 2:37</a:t>
            </a:r>
          </a:p>
        </p:txBody>
      </p:sp>
      <p:sp>
        <p:nvSpPr>
          <p:cNvPr id="5" name="Slide Number Placeholder 4">
            <a:extLst>
              <a:ext uri="{FF2B5EF4-FFF2-40B4-BE49-F238E27FC236}">
                <a16:creationId xmlns:a16="http://schemas.microsoft.com/office/drawing/2014/main" id="{69ACBEB3-BC58-46D4-A85D-F4DFA9BB2C39}"/>
              </a:ext>
            </a:extLst>
          </p:cNvPr>
          <p:cNvSpPr>
            <a:spLocks noGrp="1"/>
          </p:cNvSpPr>
          <p:nvPr>
            <p:ph type="sldNum" sz="quarter" idx="12"/>
          </p:nvPr>
        </p:nvSpPr>
        <p:spPr/>
        <p:txBody>
          <a:bodyPr/>
          <a:lstStyle/>
          <a:p>
            <a:pPr>
              <a:defRPr/>
            </a:pPr>
            <a:fld id="{FF3D5C66-3678-4574-8C25-BCA551BF861C}" type="slidenum">
              <a:rPr lang="en-US" smtClean="0"/>
              <a:pPr>
                <a:defRPr/>
              </a:pPr>
              <a:t>14</a:t>
            </a:fld>
            <a:endParaRPr lang="en-US"/>
          </a:p>
        </p:txBody>
      </p:sp>
      <p:sp>
        <p:nvSpPr>
          <p:cNvPr id="2" name="Footer Placeholder 1">
            <a:extLst>
              <a:ext uri="{FF2B5EF4-FFF2-40B4-BE49-F238E27FC236}">
                <a16:creationId xmlns:a16="http://schemas.microsoft.com/office/drawing/2014/main" id="{95229371-B95E-4AC8-963E-5686147F5FC4}"/>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28539829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nodeType="afterGroup">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nodeType="afterGroup">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par>
                          <p:cTn id="20" fill="hold" nodeType="afterGroup">
                            <p:stCondLst>
                              <p:cond delay="325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childTnLst>
                          </p:cTn>
                        </p:par>
                        <p:par>
                          <p:cTn id="24" fill="hold" nodeType="afterGroup">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75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750"/>
                                        <p:tgtEl>
                                          <p:spTgt spid="3">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750"/>
                                        <p:tgtEl>
                                          <p:spTgt spid="3">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75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032" y="457200"/>
            <a:ext cx="3657600" cy="5714999"/>
          </a:xfrm>
          <a:solidFill>
            <a:schemeClr val="accent2"/>
          </a:solidFill>
        </p:spPr>
        <p:txBody>
          <a:bodyPr/>
          <a:lstStyle/>
          <a:p>
            <a:pPr marL="0" indent="0">
              <a:buClr>
                <a:schemeClr val="bg1"/>
              </a:buClr>
              <a:buNone/>
            </a:pPr>
            <a:r>
              <a:rPr lang="en-US" sz="3200" b="1" dirty="0">
                <a:solidFill>
                  <a:schemeClr val="bg1"/>
                </a:solidFill>
              </a:rPr>
              <a:t>Belongs to Christ </a:t>
            </a:r>
          </a:p>
          <a:p>
            <a:pPr lvl="1">
              <a:buClr>
                <a:schemeClr val="bg1"/>
              </a:buClr>
            </a:pPr>
            <a:r>
              <a:rPr lang="en-US" sz="2400" dirty="0">
                <a:solidFill>
                  <a:schemeClr val="bg1"/>
                </a:solidFill>
              </a:rPr>
              <a:t>Matthew 16:13-19</a:t>
            </a:r>
          </a:p>
          <a:p>
            <a:pPr lvl="1">
              <a:buClr>
                <a:schemeClr val="bg1"/>
              </a:buClr>
            </a:pPr>
            <a:r>
              <a:rPr lang="en-US" sz="2400" dirty="0">
                <a:solidFill>
                  <a:schemeClr val="bg1"/>
                </a:solidFill>
              </a:rPr>
              <a:t>Acts 20:28</a:t>
            </a:r>
          </a:p>
          <a:p>
            <a:pPr lvl="1">
              <a:buClr>
                <a:schemeClr val="bg1"/>
              </a:buClr>
            </a:pPr>
            <a:r>
              <a:rPr lang="en-US" sz="2400" dirty="0">
                <a:solidFill>
                  <a:schemeClr val="bg1"/>
                </a:solidFill>
              </a:rPr>
              <a:t>1 Peter 2:5</a:t>
            </a:r>
          </a:p>
          <a:p>
            <a:pPr lvl="1">
              <a:buClr>
                <a:schemeClr val="bg1"/>
              </a:buClr>
            </a:pPr>
            <a:r>
              <a:rPr lang="en-US" sz="2400" dirty="0">
                <a:solidFill>
                  <a:schemeClr val="bg1"/>
                </a:solidFill>
              </a:rPr>
              <a:t>1 Corinthians 12:12-13.</a:t>
            </a:r>
          </a:p>
          <a:p>
            <a:pPr>
              <a:buClr>
                <a:schemeClr val="bg1"/>
              </a:buClr>
            </a:pPr>
            <a:endParaRPr lang="en-US" dirty="0">
              <a:solidFill>
                <a:schemeClr val="bg1"/>
              </a:solidFill>
            </a:endParaRPr>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000" b="1" dirty="0"/>
              <a:t>Introduction</a:t>
            </a: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2</a:t>
            </a:fld>
            <a:endParaRPr lang="en-US"/>
          </a:p>
        </p:txBody>
      </p:sp>
      <p:sp>
        <p:nvSpPr>
          <p:cNvPr id="5" name="Footer Placeholder 4">
            <a:extLst>
              <a:ext uri="{FF2B5EF4-FFF2-40B4-BE49-F238E27FC236}">
                <a16:creationId xmlns:a16="http://schemas.microsoft.com/office/drawing/2014/main" id="{E0D062DA-686C-4122-9419-44ABB008C3BE}"/>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32428118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lumMod val="65000"/>
              <a:lumOff val="35000"/>
            </a:schemeClr>
          </a:solidFill>
        </p:spPr>
        <p:txBody>
          <a:bodyPr/>
          <a:lstStyle/>
          <a:p>
            <a:pPr marL="0" indent="0">
              <a:buClr>
                <a:schemeClr val="bg1"/>
              </a:buClr>
              <a:buNone/>
            </a:pPr>
            <a:r>
              <a:rPr lang="en-US" sz="3200" b="1" dirty="0">
                <a:solidFill>
                  <a:schemeClr val="bg1"/>
                </a:solidFill>
              </a:rPr>
              <a:t>Eternally &amp; Divinely Purposed </a:t>
            </a:r>
          </a:p>
          <a:p>
            <a:pPr lvl="1">
              <a:buClr>
                <a:schemeClr val="bg1"/>
              </a:buClr>
            </a:pPr>
            <a:r>
              <a:rPr lang="en-US" sz="2400" dirty="0">
                <a:solidFill>
                  <a:schemeClr val="bg1"/>
                </a:solidFill>
              </a:rPr>
              <a:t>Ephesians 3:8-11</a:t>
            </a:r>
          </a:p>
          <a:p>
            <a:pPr lvl="1">
              <a:buClr>
                <a:schemeClr val="bg1"/>
              </a:buClr>
            </a:pPr>
            <a:r>
              <a:rPr lang="en-US" sz="2400" dirty="0">
                <a:solidFill>
                  <a:schemeClr val="bg1"/>
                </a:solidFill>
              </a:rPr>
              <a:t>Daniel 2:44.</a:t>
            </a:r>
          </a:p>
          <a:p>
            <a:endParaRPr lang="en-US" dirty="0"/>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000" b="1" dirty="0"/>
              <a:t>This church is unique &amp; unlike any another</a:t>
            </a:r>
            <a:br>
              <a:rPr lang="en-US" sz="4000" dirty="0"/>
            </a:b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3</a:t>
            </a:fld>
            <a:endParaRPr lang="en-US"/>
          </a:p>
        </p:txBody>
      </p:sp>
      <p:sp>
        <p:nvSpPr>
          <p:cNvPr id="5" name="Footer Placeholder 4">
            <a:extLst>
              <a:ext uri="{FF2B5EF4-FFF2-40B4-BE49-F238E27FC236}">
                <a16:creationId xmlns:a16="http://schemas.microsoft.com/office/drawing/2014/main" id="{018C7BD2-75E9-4F67-B85E-22665499BEA7}"/>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3186634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lumMod val="65000"/>
              <a:lumOff val="35000"/>
            </a:schemeClr>
          </a:solidFill>
        </p:spPr>
        <p:txBody>
          <a:bodyPr/>
          <a:lstStyle/>
          <a:p>
            <a:pPr>
              <a:buClr>
                <a:schemeClr val="bg1"/>
              </a:buClr>
            </a:pPr>
            <a:endParaRPr lang="en-US" sz="3200" dirty="0">
              <a:solidFill>
                <a:schemeClr val="bg1"/>
              </a:solidFill>
            </a:endParaRPr>
          </a:p>
          <a:p>
            <a:pPr>
              <a:buClr>
                <a:schemeClr val="bg1"/>
              </a:buClr>
            </a:pPr>
            <a:endParaRPr lang="en-US" sz="3200" dirty="0">
              <a:solidFill>
                <a:schemeClr val="bg1"/>
              </a:solidFill>
            </a:endParaRPr>
          </a:p>
          <a:p>
            <a:pPr marL="0" indent="0">
              <a:buClr>
                <a:schemeClr val="bg1"/>
              </a:buClr>
              <a:buNone/>
            </a:pPr>
            <a:r>
              <a:rPr lang="en-US" sz="3200" b="1" dirty="0">
                <a:solidFill>
                  <a:schemeClr val="bg1"/>
                </a:solidFill>
              </a:rPr>
              <a:t>Jesus is its Builder, Head &amp; Savior</a:t>
            </a:r>
          </a:p>
          <a:p>
            <a:pPr lvl="1">
              <a:buClr>
                <a:schemeClr val="bg1"/>
              </a:buClr>
            </a:pPr>
            <a:r>
              <a:rPr lang="en-US" sz="2400" dirty="0">
                <a:solidFill>
                  <a:schemeClr val="bg1"/>
                </a:solidFill>
              </a:rPr>
              <a:t>Matthew 16:13-19</a:t>
            </a:r>
          </a:p>
          <a:p>
            <a:pPr lvl="1">
              <a:buClr>
                <a:schemeClr val="bg1"/>
              </a:buClr>
            </a:pPr>
            <a:r>
              <a:rPr lang="en-US" sz="2400" dirty="0">
                <a:solidFill>
                  <a:schemeClr val="bg1"/>
                </a:solidFill>
              </a:rPr>
              <a:t>Colossians 1:18</a:t>
            </a:r>
          </a:p>
          <a:p>
            <a:pPr lvl="1">
              <a:buClr>
                <a:schemeClr val="bg1"/>
              </a:buClr>
            </a:pPr>
            <a:r>
              <a:rPr lang="en-US" sz="2400" dirty="0">
                <a:solidFill>
                  <a:schemeClr val="bg1"/>
                </a:solidFill>
              </a:rPr>
              <a:t>Ephesians 1:22-23</a:t>
            </a:r>
          </a:p>
          <a:p>
            <a:pPr lvl="1">
              <a:buClr>
                <a:schemeClr val="bg1"/>
              </a:buClr>
            </a:pPr>
            <a:r>
              <a:rPr lang="en-US" sz="2400" dirty="0">
                <a:solidFill>
                  <a:schemeClr val="bg1"/>
                </a:solidFill>
              </a:rPr>
              <a:t>Ephesians 5:23.</a:t>
            </a:r>
          </a:p>
          <a:p>
            <a:pPr lvl="1"/>
            <a:endParaRPr lang="en-US" sz="2000" dirty="0">
              <a:solidFill>
                <a:schemeClr val="bg1"/>
              </a:solidFill>
            </a:endParaRPr>
          </a:p>
          <a:p>
            <a:pPr lvl="1"/>
            <a:endParaRPr lang="en-US" sz="2000" dirty="0"/>
          </a:p>
          <a:p>
            <a:pPr lvl="1"/>
            <a:endParaRPr lang="en-US" sz="2000" dirty="0"/>
          </a:p>
          <a:p>
            <a:endParaRPr lang="en-US" dirty="0"/>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000" b="1" dirty="0"/>
              <a:t>This church is unique &amp; unlike any another</a:t>
            </a:r>
            <a:br>
              <a:rPr lang="en-US" sz="4000" dirty="0"/>
            </a:b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4</a:t>
            </a:fld>
            <a:endParaRPr lang="en-US"/>
          </a:p>
        </p:txBody>
      </p:sp>
      <p:sp>
        <p:nvSpPr>
          <p:cNvPr id="5" name="Footer Placeholder 4">
            <a:extLst>
              <a:ext uri="{FF2B5EF4-FFF2-40B4-BE49-F238E27FC236}">
                <a16:creationId xmlns:a16="http://schemas.microsoft.com/office/drawing/2014/main" id="{8BC71E48-C37E-4472-8D0A-178A7F8E7750}"/>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3186634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1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1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left)">
                                      <p:cBhvr>
                                        <p:cTn id="22" dur="1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left)">
                                      <p:cBhvr>
                                        <p:cTn id="2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lumMod val="65000"/>
              <a:lumOff val="35000"/>
            </a:schemeClr>
          </a:solidFill>
        </p:spPr>
        <p:txBody>
          <a:bodyPr/>
          <a:lstStyle/>
          <a:p>
            <a:pPr>
              <a:buClr>
                <a:schemeClr val="bg1"/>
              </a:buClr>
            </a:pPr>
            <a:endParaRPr lang="en-US" sz="3200" dirty="0">
              <a:solidFill>
                <a:schemeClr val="bg1"/>
              </a:solidFill>
            </a:endParaRPr>
          </a:p>
          <a:p>
            <a:pPr>
              <a:buClr>
                <a:schemeClr val="bg1"/>
              </a:buClr>
            </a:pPr>
            <a:endParaRPr lang="en-US" sz="3200" dirty="0">
              <a:solidFill>
                <a:schemeClr val="bg1"/>
              </a:solidFill>
            </a:endParaRPr>
          </a:p>
          <a:p>
            <a:pPr>
              <a:buClr>
                <a:schemeClr val="bg1"/>
              </a:buClr>
            </a:pPr>
            <a:endParaRPr lang="en-US" sz="3200" dirty="0">
              <a:solidFill>
                <a:schemeClr val="bg1"/>
              </a:solidFill>
            </a:endParaRPr>
          </a:p>
          <a:p>
            <a:pPr marL="0" indent="0">
              <a:buClr>
                <a:schemeClr val="bg1"/>
              </a:buClr>
              <a:buNone/>
            </a:pPr>
            <a:r>
              <a:rPr lang="en-US" sz="3200" b="1" dirty="0">
                <a:solidFill>
                  <a:schemeClr val="bg1"/>
                </a:solidFill>
              </a:rPr>
              <a:t>Members Wear the Bridegroom’s Name </a:t>
            </a:r>
            <a:endParaRPr lang="en-US" sz="2400" dirty="0">
              <a:solidFill>
                <a:schemeClr val="bg1"/>
              </a:solidFill>
            </a:endParaRPr>
          </a:p>
          <a:p>
            <a:pPr lvl="1">
              <a:buClr>
                <a:schemeClr val="bg1"/>
              </a:buClr>
            </a:pPr>
            <a:r>
              <a:rPr lang="en-US" sz="2400" dirty="0">
                <a:solidFill>
                  <a:schemeClr val="bg1"/>
                </a:solidFill>
              </a:rPr>
              <a:t>John 3:29</a:t>
            </a:r>
          </a:p>
          <a:p>
            <a:pPr lvl="1">
              <a:buClr>
                <a:schemeClr val="bg1"/>
              </a:buClr>
            </a:pPr>
            <a:r>
              <a:rPr lang="en-US" sz="2400" dirty="0">
                <a:solidFill>
                  <a:schemeClr val="bg1"/>
                </a:solidFill>
              </a:rPr>
              <a:t>Acts 4:12</a:t>
            </a:r>
          </a:p>
          <a:p>
            <a:pPr lvl="1">
              <a:buClr>
                <a:schemeClr val="bg1"/>
              </a:buClr>
            </a:pPr>
            <a:r>
              <a:rPr lang="en-US" sz="2400" dirty="0">
                <a:solidFill>
                  <a:schemeClr val="bg1"/>
                </a:solidFill>
              </a:rPr>
              <a:t>Acts 11:26</a:t>
            </a:r>
          </a:p>
          <a:p>
            <a:pPr lvl="1">
              <a:buClr>
                <a:schemeClr val="bg1"/>
              </a:buClr>
            </a:pPr>
            <a:r>
              <a:rPr lang="en-US" sz="2400" dirty="0">
                <a:solidFill>
                  <a:schemeClr val="bg1"/>
                </a:solidFill>
              </a:rPr>
              <a:t>Romans 7:4</a:t>
            </a:r>
          </a:p>
          <a:p>
            <a:pPr lvl="1">
              <a:buClr>
                <a:schemeClr val="bg1"/>
              </a:buClr>
            </a:pPr>
            <a:r>
              <a:rPr lang="en-US" sz="2400" dirty="0">
                <a:solidFill>
                  <a:schemeClr val="bg1"/>
                </a:solidFill>
              </a:rPr>
              <a:t>Romans 16:16.</a:t>
            </a:r>
          </a:p>
          <a:p>
            <a:pPr lvl="1"/>
            <a:endParaRPr lang="en-US" sz="2000" dirty="0">
              <a:solidFill>
                <a:schemeClr val="bg1"/>
              </a:solidFill>
            </a:endParaRPr>
          </a:p>
          <a:p>
            <a:pPr lvl="1"/>
            <a:endParaRPr lang="en-US" sz="2000" dirty="0">
              <a:solidFill>
                <a:schemeClr val="bg1"/>
              </a:solidFill>
            </a:endParaRPr>
          </a:p>
          <a:p>
            <a:pPr lvl="1"/>
            <a:endParaRPr lang="en-US" sz="2000" dirty="0">
              <a:solidFill>
                <a:schemeClr val="bg1"/>
              </a:solidFill>
            </a:endParaRPr>
          </a:p>
          <a:p>
            <a:pPr lvl="1"/>
            <a:endParaRPr lang="en-US" sz="2000" dirty="0">
              <a:solidFill>
                <a:schemeClr val="bg1"/>
              </a:solidFill>
            </a:endParaRPr>
          </a:p>
          <a:p>
            <a:pPr lvl="1"/>
            <a:endParaRPr lang="en-US" sz="2000" dirty="0">
              <a:solidFill>
                <a:schemeClr val="bg1"/>
              </a:solidFill>
            </a:endParaRPr>
          </a:p>
          <a:p>
            <a:endParaRPr lang="en-US" dirty="0">
              <a:solidFill>
                <a:schemeClr val="bg1"/>
              </a:solidFill>
            </a:endParaRPr>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000" b="1" dirty="0"/>
              <a:t>This church is unique &amp; unlike any another</a:t>
            </a:r>
            <a:br>
              <a:rPr lang="en-US" sz="4000" dirty="0"/>
            </a:b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5</a:t>
            </a:fld>
            <a:endParaRPr lang="en-US"/>
          </a:p>
        </p:txBody>
      </p:sp>
      <p:sp>
        <p:nvSpPr>
          <p:cNvPr id="5" name="Footer Placeholder 4">
            <a:extLst>
              <a:ext uri="{FF2B5EF4-FFF2-40B4-BE49-F238E27FC236}">
                <a16:creationId xmlns:a16="http://schemas.microsoft.com/office/drawing/2014/main" id="{B2630D7F-81E6-4A7D-831B-8CF893855DAF}"/>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2272144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0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left)">
                                      <p:cBhvr>
                                        <p:cTn id="12" dur="1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left)">
                                      <p:cBhvr>
                                        <p:cTn id="17" dur="1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left)">
                                      <p:cBhvr>
                                        <p:cTn id="22" dur="1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left)">
                                      <p:cBhvr>
                                        <p:cTn id="27" dur="10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wipe(left)">
                                      <p:cBhvr>
                                        <p:cTn id="32"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lumMod val="65000"/>
              <a:lumOff val="35000"/>
            </a:schemeClr>
          </a:solidFill>
        </p:spPr>
        <p:txBody>
          <a:bodyPr>
            <a:normAutofit/>
          </a:bodyPr>
          <a:lstStyle/>
          <a:p>
            <a:pPr>
              <a:buClr>
                <a:schemeClr val="bg1"/>
              </a:buClr>
            </a:pPr>
            <a:endParaRPr lang="en-US" sz="3200" dirty="0">
              <a:solidFill>
                <a:schemeClr val="bg1"/>
              </a:solidFill>
            </a:endParaRPr>
          </a:p>
          <a:p>
            <a:pPr>
              <a:buClr>
                <a:schemeClr val="bg1"/>
              </a:buClr>
            </a:pPr>
            <a:endParaRPr lang="en-US" sz="3200" dirty="0">
              <a:solidFill>
                <a:schemeClr val="bg1"/>
              </a:solidFill>
            </a:endParaRPr>
          </a:p>
          <a:p>
            <a:pPr>
              <a:buClr>
                <a:schemeClr val="bg1"/>
              </a:buClr>
            </a:pPr>
            <a:endParaRPr lang="en-US" sz="3200" dirty="0">
              <a:solidFill>
                <a:schemeClr val="bg1"/>
              </a:solidFill>
            </a:endParaRPr>
          </a:p>
          <a:p>
            <a:pPr marL="0" indent="0">
              <a:buClr>
                <a:schemeClr val="bg1"/>
              </a:buClr>
              <a:buNone/>
            </a:pPr>
            <a:r>
              <a:rPr lang="en-US" sz="3200" b="1" dirty="0">
                <a:solidFill>
                  <a:schemeClr val="bg1"/>
                </a:solidFill>
              </a:rPr>
              <a:t>It Is Governed by Divine Authority</a:t>
            </a:r>
          </a:p>
          <a:p>
            <a:pPr lvl="1">
              <a:buClr>
                <a:schemeClr val="bg1"/>
              </a:buClr>
            </a:pPr>
            <a:r>
              <a:rPr lang="en-US" sz="2400" dirty="0">
                <a:solidFill>
                  <a:schemeClr val="bg1"/>
                </a:solidFill>
              </a:rPr>
              <a:t>Matthew 28:18-20</a:t>
            </a:r>
          </a:p>
          <a:p>
            <a:pPr lvl="1">
              <a:buClr>
                <a:schemeClr val="bg1"/>
              </a:buClr>
            </a:pPr>
            <a:r>
              <a:rPr lang="en-US" sz="2400" dirty="0">
                <a:solidFill>
                  <a:schemeClr val="bg1"/>
                </a:solidFill>
              </a:rPr>
              <a:t>Ephesians 1:18-23</a:t>
            </a:r>
          </a:p>
          <a:p>
            <a:pPr lvl="1">
              <a:buClr>
                <a:schemeClr val="bg1"/>
              </a:buClr>
            </a:pPr>
            <a:r>
              <a:rPr lang="en-US" sz="2400" dirty="0">
                <a:solidFill>
                  <a:schemeClr val="bg1"/>
                </a:solidFill>
              </a:rPr>
              <a:t>1 Peter 4:11</a:t>
            </a:r>
          </a:p>
          <a:p>
            <a:pPr lvl="1">
              <a:buClr>
                <a:schemeClr val="bg1"/>
              </a:buClr>
            </a:pPr>
            <a:r>
              <a:rPr lang="en-US" sz="2400" dirty="0">
                <a:solidFill>
                  <a:schemeClr val="bg1"/>
                </a:solidFill>
              </a:rPr>
              <a:t>2 John 9-11.</a:t>
            </a:r>
          </a:p>
          <a:p>
            <a:pPr lvl="1"/>
            <a:endParaRPr lang="en-US" sz="2000" dirty="0"/>
          </a:p>
          <a:p>
            <a:pPr lvl="1"/>
            <a:endParaRPr lang="en-US" sz="2000" dirty="0"/>
          </a:p>
          <a:p>
            <a:pPr lvl="1"/>
            <a:endParaRPr lang="en-US" sz="2000" dirty="0"/>
          </a:p>
          <a:p>
            <a:pPr lvl="1"/>
            <a:endParaRPr lang="en-US" sz="2000" dirty="0"/>
          </a:p>
          <a:p>
            <a:pPr marL="0" indent="0">
              <a:buNone/>
            </a:pPr>
            <a:endParaRPr lang="en-US" dirty="0"/>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000" b="1" dirty="0"/>
              <a:t>This church is unique &amp; unlike any another</a:t>
            </a:r>
            <a:br>
              <a:rPr lang="en-US" sz="4000" dirty="0"/>
            </a:b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6</a:t>
            </a:fld>
            <a:endParaRPr lang="en-US"/>
          </a:p>
        </p:txBody>
      </p:sp>
      <p:sp>
        <p:nvSpPr>
          <p:cNvPr id="5" name="Footer Placeholder 4">
            <a:extLst>
              <a:ext uri="{FF2B5EF4-FFF2-40B4-BE49-F238E27FC236}">
                <a16:creationId xmlns:a16="http://schemas.microsoft.com/office/drawing/2014/main" id="{FEDDCF90-1732-4553-A3EE-BB1F524FD757}"/>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2272144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0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left)">
                                      <p:cBhvr>
                                        <p:cTn id="12" dur="1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left)">
                                      <p:cBhvr>
                                        <p:cTn id="17" dur="1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left)">
                                      <p:cBhvr>
                                        <p:cTn id="22" dur="1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left)">
                                      <p:cBhvr>
                                        <p:cTn id="27"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lumMod val="65000"/>
              <a:lumOff val="35000"/>
            </a:schemeClr>
          </a:solidFill>
        </p:spPr>
        <p:txBody>
          <a:bodyPr/>
          <a:lstStyle/>
          <a:p>
            <a:pPr>
              <a:buClr>
                <a:schemeClr val="bg1"/>
              </a:buClr>
            </a:pPr>
            <a:endParaRPr lang="en-US" sz="3200" dirty="0">
              <a:solidFill>
                <a:schemeClr val="bg1"/>
              </a:solidFill>
            </a:endParaRPr>
          </a:p>
          <a:p>
            <a:pPr>
              <a:buClr>
                <a:schemeClr val="bg1"/>
              </a:buClr>
            </a:pPr>
            <a:endParaRPr lang="en-US" sz="3200" dirty="0">
              <a:solidFill>
                <a:schemeClr val="bg1"/>
              </a:solidFill>
            </a:endParaRPr>
          </a:p>
          <a:p>
            <a:pPr>
              <a:buClr>
                <a:schemeClr val="bg1"/>
              </a:buClr>
            </a:pPr>
            <a:endParaRPr lang="en-US" sz="3200" dirty="0">
              <a:solidFill>
                <a:schemeClr val="bg1"/>
              </a:solidFill>
            </a:endParaRPr>
          </a:p>
          <a:p>
            <a:pPr marL="0" indent="0">
              <a:buClr>
                <a:schemeClr val="bg1"/>
              </a:buClr>
              <a:buNone/>
            </a:pPr>
            <a:r>
              <a:rPr lang="en-US" sz="3200" b="1" dirty="0">
                <a:solidFill>
                  <a:schemeClr val="bg1"/>
                </a:solidFill>
              </a:rPr>
              <a:t>It Is The Pillar &amp; Ground of the Truth</a:t>
            </a:r>
          </a:p>
          <a:p>
            <a:pPr lvl="1">
              <a:buClr>
                <a:schemeClr val="bg1"/>
              </a:buClr>
            </a:pPr>
            <a:r>
              <a:rPr lang="en-US" sz="2400" dirty="0">
                <a:solidFill>
                  <a:schemeClr val="bg1"/>
                </a:solidFill>
              </a:rPr>
              <a:t>1 Timothy 3:15</a:t>
            </a:r>
          </a:p>
          <a:p>
            <a:pPr lvl="1">
              <a:buClr>
                <a:schemeClr val="bg1"/>
              </a:buClr>
            </a:pPr>
            <a:r>
              <a:rPr lang="en-US" sz="2400" dirty="0">
                <a:solidFill>
                  <a:schemeClr val="bg1"/>
                </a:solidFill>
              </a:rPr>
              <a:t>Romans 1:16</a:t>
            </a:r>
          </a:p>
          <a:p>
            <a:pPr lvl="1">
              <a:buClr>
                <a:schemeClr val="bg1"/>
              </a:buClr>
            </a:pPr>
            <a:r>
              <a:rPr lang="en-US" sz="2400" dirty="0">
                <a:solidFill>
                  <a:schemeClr val="bg1"/>
                </a:solidFill>
              </a:rPr>
              <a:t>Galatians 1:6-9</a:t>
            </a:r>
          </a:p>
          <a:p>
            <a:pPr lvl="1">
              <a:buClr>
                <a:schemeClr val="bg1"/>
              </a:buClr>
            </a:pPr>
            <a:r>
              <a:rPr lang="en-US" sz="2400" dirty="0">
                <a:solidFill>
                  <a:schemeClr val="bg1"/>
                </a:solidFill>
              </a:rPr>
              <a:t>Romans 6:16-18.</a:t>
            </a:r>
          </a:p>
          <a:p>
            <a:pPr lvl="1"/>
            <a:endParaRPr lang="en-US" sz="2400" dirty="0"/>
          </a:p>
          <a:p>
            <a:pPr lvl="1"/>
            <a:endParaRPr lang="en-US" sz="2000" dirty="0"/>
          </a:p>
          <a:p>
            <a:pPr lvl="1"/>
            <a:endParaRPr lang="en-US" sz="2000" dirty="0"/>
          </a:p>
          <a:p>
            <a:pPr lvl="1"/>
            <a:endParaRPr lang="en-US" sz="2000" dirty="0"/>
          </a:p>
          <a:p>
            <a:endParaRPr lang="en-US" dirty="0"/>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000" b="1" dirty="0"/>
              <a:t>This church is unique &amp; unlike any another</a:t>
            </a:r>
            <a:br>
              <a:rPr lang="en-US" sz="4000" dirty="0"/>
            </a:b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7</a:t>
            </a:fld>
            <a:endParaRPr lang="en-US"/>
          </a:p>
        </p:txBody>
      </p:sp>
      <p:sp>
        <p:nvSpPr>
          <p:cNvPr id="5" name="Footer Placeholder 4">
            <a:extLst>
              <a:ext uri="{FF2B5EF4-FFF2-40B4-BE49-F238E27FC236}">
                <a16:creationId xmlns:a16="http://schemas.microsoft.com/office/drawing/2014/main" id="{6CAD131A-33EE-43B1-A7D0-C584B2368F9F}"/>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2272144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0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left)">
                                      <p:cBhvr>
                                        <p:cTn id="12" dur="1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left)">
                                      <p:cBhvr>
                                        <p:cTn id="17" dur="1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left)">
                                      <p:cBhvr>
                                        <p:cTn id="22" dur="1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left)">
                                      <p:cBhvr>
                                        <p:cTn id="27"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lumMod val="65000"/>
              <a:lumOff val="35000"/>
            </a:schemeClr>
          </a:solidFill>
        </p:spPr>
        <p:txBody>
          <a:bodyPr/>
          <a:lstStyle/>
          <a:p>
            <a:pPr>
              <a:buClr>
                <a:schemeClr val="bg1"/>
              </a:buClr>
            </a:pPr>
            <a:endParaRPr lang="en-US" sz="3200" dirty="0">
              <a:solidFill>
                <a:schemeClr val="bg1"/>
              </a:solidFill>
            </a:endParaRPr>
          </a:p>
          <a:p>
            <a:pPr>
              <a:buClr>
                <a:schemeClr val="bg1"/>
              </a:buClr>
            </a:pPr>
            <a:endParaRPr lang="en-US" sz="3200" dirty="0">
              <a:solidFill>
                <a:schemeClr val="bg1"/>
              </a:solidFill>
            </a:endParaRPr>
          </a:p>
          <a:p>
            <a:pPr marL="0" indent="0">
              <a:buClr>
                <a:schemeClr val="bg1"/>
              </a:buClr>
              <a:buNone/>
            </a:pPr>
            <a:r>
              <a:rPr lang="en-US" sz="3200" b="1" dirty="0">
                <a:solidFill>
                  <a:schemeClr val="bg1"/>
                </a:solidFill>
              </a:rPr>
              <a:t>Its Worship is Scriptural</a:t>
            </a:r>
          </a:p>
          <a:p>
            <a:pPr lvl="1">
              <a:buClr>
                <a:schemeClr val="bg1"/>
              </a:buClr>
            </a:pPr>
            <a:r>
              <a:rPr lang="en-US" sz="2400" dirty="0">
                <a:solidFill>
                  <a:schemeClr val="bg1"/>
                </a:solidFill>
              </a:rPr>
              <a:t>John 4:23-24</a:t>
            </a:r>
          </a:p>
          <a:p>
            <a:pPr lvl="1">
              <a:buClr>
                <a:schemeClr val="bg1"/>
              </a:buClr>
            </a:pPr>
            <a:r>
              <a:rPr lang="en-US" sz="2400" dirty="0">
                <a:solidFill>
                  <a:schemeClr val="bg1"/>
                </a:solidFill>
              </a:rPr>
              <a:t>Acts 2:42</a:t>
            </a:r>
          </a:p>
          <a:p>
            <a:pPr lvl="1">
              <a:buClr>
                <a:schemeClr val="bg1"/>
              </a:buClr>
            </a:pPr>
            <a:r>
              <a:rPr lang="en-US" sz="2400" dirty="0">
                <a:solidFill>
                  <a:schemeClr val="bg1"/>
                </a:solidFill>
              </a:rPr>
              <a:t>Acts 20:7</a:t>
            </a:r>
          </a:p>
          <a:p>
            <a:pPr lvl="1">
              <a:buClr>
                <a:schemeClr val="bg1"/>
              </a:buClr>
            </a:pPr>
            <a:r>
              <a:rPr lang="en-US" sz="2400" dirty="0">
                <a:solidFill>
                  <a:schemeClr val="bg1"/>
                </a:solidFill>
              </a:rPr>
              <a:t>1 Corinthians 16:1-2</a:t>
            </a:r>
          </a:p>
          <a:p>
            <a:pPr lvl="1">
              <a:buClr>
                <a:schemeClr val="bg1"/>
              </a:buClr>
            </a:pPr>
            <a:r>
              <a:rPr lang="en-US" sz="2400" dirty="0">
                <a:solidFill>
                  <a:schemeClr val="bg1"/>
                </a:solidFill>
              </a:rPr>
              <a:t>Ephesians 5:19.</a:t>
            </a:r>
          </a:p>
          <a:p>
            <a:pPr marL="228600" lvl="1" indent="0">
              <a:buNone/>
            </a:pPr>
            <a:endParaRPr lang="en-US" sz="2000" dirty="0"/>
          </a:p>
          <a:p>
            <a:pPr marL="228600" lvl="1" indent="0">
              <a:buNone/>
            </a:pPr>
            <a:endParaRPr lang="en-US" sz="2000" dirty="0"/>
          </a:p>
          <a:p>
            <a:pPr lvl="1"/>
            <a:endParaRPr lang="en-US" sz="2000" dirty="0"/>
          </a:p>
          <a:p>
            <a:endParaRPr lang="en-US" dirty="0"/>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000" b="1" dirty="0"/>
              <a:t>This church is unique &amp; unlike any another</a:t>
            </a:r>
            <a:br>
              <a:rPr lang="en-US" sz="4000" dirty="0"/>
            </a:b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8</a:t>
            </a:fld>
            <a:endParaRPr lang="en-US"/>
          </a:p>
        </p:txBody>
      </p:sp>
      <p:sp>
        <p:nvSpPr>
          <p:cNvPr id="5" name="Footer Placeholder 4">
            <a:extLst>
              <a:ext uri="{FF2B5EF4-FFF2-40B4-BE49-F238E27FC236}">
                <a16:creationId xmlns:a16="http://schemas.microsoft.com/office/drawing/2014/main" id="{FBD8B0D8-B6B3-489D-B795-D9682ED22EAA}"/>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4283967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12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1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1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left)">
                                      <p:cBhvr>
                                        <p:cTn id="22" dur="1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left)">
                                      <p:cBhvr>
                                        <p:cTn id="27" dur="10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ipe(left)">
                                      <p:cBhvr>
                                        <p:cTn id="32"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3657600" cy="5715001"/>
          </a:xfrm>
          <a:solidFill>
            <a:schemeClr val="tx1">
              <a:lumMod val="65000"/>
              <a:lumOff val="35000"/>
            </a:schemeClr>
          </a:solidFill>
        </p:spPr>
        <p:txBody>
          <a:bodyPr/>
          <a:lstStyle/>
          <a:p>
            <a:pPr marL="0" indent="0">
              <a:buClr>
                <a:schemeClr val="bg1"/>
              </a:buClr>
              <a:buNone/>
            </a:pPr>
            <a:r>
              <a:rPr lang="en-US" sz="3200" b="1" dirty="0">
                <a:solidFill>
                  <a:schemeClr val="bg1"/>
                </a:solidFill>
              </a:rPr>
              <a:t>Its Work is Divinely Appointed</a:t>
            </a:r>
          </a:p>
          <a:p>
            <a:pPr lvl="1">
              <a:buClr>
                <a:schemeClr val="bg1"/>
              </a:buClr>
            </a:pPr>
            <a:r>
              <a:rPr lang="en-US" sz="2400" dirty="0">
                <a:solidFill>
                  <a:schemeClr val="bg1"/>
                </a:solidFill>
              </a:rPr>
              <a:t>2 Timothy 3:16-17</a:t>
            </a:r>
          </a:p>
          <a:p>
            <a:pPr lvl="1">
              <a:buClr>
                <a:schemeClr val="bg1"/>
              </a:buClr>
            </a:pPr>
            <a:r>
              <a:rPr lang="en-US" sz="2400" dirty="0">
                <a:solidFill>
                  <a:schemeClr val="bg1"/>
                </a:solidFill>
              </a:rPr>
              <a:t>1 Peter 4:11.</a:t>
            </a:r>
          </a:p>
          <a:p>
            <a:pPr lvl="1">
              <a:buClr>
                <a:schemeClr val="bg1"/>
              </a:buClr>
            </a:pPr>
            <a:endParaRPr lang="en-US" sz="2400" dirty="0">
              <a:solidFill>
                <a:schemeClr val="bg1"/>
              </a:solidFill>
            </a:endParaRPr>
          </a:p>
          <a:p>
            <a:pPr lvl="1">
              <a:buClr>
                <a:schemeClr val="bg1"/>
              </a:buClr>
            </a:pPr>
            <a:endParaRPr lang="en-US" sz="2400" dirty="0">
              <a:solidFill>
                <a:schemeClr val="bg1"/>
              </a:solidFill>
            </a:endParaRPr>
          </a:p>
          <a:p>
            <a:pPr marL="228600" lvl="1" indent="0">
              <a:buClr>
                <a:schemeClr val="bg1"/>
              </a:buClr>
              <a:buNone/>
            </a:pPr>
            <a:endParaRPr lang="en-US" sz="2400" dirty="0">
              <a:solidFill>
                <a:schemeClr val="bg1"/>
              </a:solidFill>
            </a:endParaRPr>
          </a:p>
          <a:p>
            <a:pPr lvl="1">
              <a:buClr>
                <a:schemeClr val="bg1"/>
              </a:buClr>
            </a:pPr>
            <a:endParaRPr lang="en-US" sz="2400" dirty="0">
              <a:solidFill>
                <a:schemeClr val="bg1"/>
              </a:solidFill>
            </a:endParaRPr>
          </a:p>
          <a:p>
            <a:pPr marL="228600" lvl="1" indent="0">
              <a:buNone/>
            </a:pPr>
            <a:endParaRPr lang="en-US" sz="2000" dirty="0"/>
          </a:p>
        </p:txBody>
      </p:sp>
      <p:sp>
        <p:nvSpPr>
          <p:cNvPr id="3" name="Title 2"/>
          <p:cNvSpPr>
            <a:spLocks noGrp="1"/>
          </p:cNvSpPr>
          <p:nvPr>
            <p:ph type="title"/>
          </p:nvPr>
        </p:nvSpPr>
        <p:spPr>
          <a:solidFill>
            <a:schemeClr val="bg1">
              <a:lumMod val="85000"/>
            </a:schemeClr>
          </a:solidFill>
        </p:spPr>
        <p:txBody>
          <a:bodyPr>
            <a:normAutofit/>
          </a:bodyPr>
          <a:lstStyle/>
          <a:p>
            <a:pPr algn="ctr"/>
            <a:r>
              <a:rPr lang="en-US" sz="4000" b="1" dirty="0"/>
              <a:t>This church is unique &amp; unlike any another</a:t>
            </a:r>
            <a:br>
              <a:rPr lang="en-US" sz="4000" dirty="0"/>
            </a:br>
            <a:endParaRPr lang="en-US" sz="4000" dirty="0"/>
          </a:p>
        </p:txBody>
      </p:sp>
      <p:sp>
        <p:nvSpPr>
          <p:cNvPr id="4" name="Slide Number Placeholder 3"/>
          <p:cNvSpPr>
            <a:spLocks noGrp="1"/>
          </p:cNvSpPr>
          <p:nvPr>
            <p:ph type="sldNum" sz="quarter" idx="11"/>
          </p:nvPr>
        </p:nvSpPr>
        <p:spPr/>
        <p:txBody>
          <a:bodyPr/>
          <a:lstStyle/>
          <a:p>
            <a:fld id="{E2E2652E-7592-4AD8-9739-FEEA7451B30A}" type="slidenum">
              <a:rPr lang="en-US" smtClean="0"/>
              <a:t>9</a:t>
            </a:fld>
            <a:endParaRPr lang="en-US"/>
          </a:p>
        </p:txBody>
      </p:sp>
      <p:sp>
        <p:nvSpPr>
          <p:cNvPr id="5" name="Rectangle 4">
            <a:extLst>
              <a:ext uri="{FF2B5EF4-FFF2-40B4-BE49-F238E27FC236}">
                <a16:creationId xmlns:a16="http://schemas.microsoft.com/office/drawing/2014/main" id="{F0A2E35C-F4D8-48F3-BF3E-BF9A0D7C5BDD}"/>
              </a:ext>
            </a:extLst>
          </p:cNvPr>
          <p:cNvSpPr/>
          <p:nvPr/>
        </p:nvSpPr>
        <p:spPr>
          <a:xfrm>
            <a:off x="585850" y="3450274"/>
            <a:ext cx="3429000" cy="26038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
            </a:pPr>
            <a:r>
              <a:rPr lang="en-US" sz="2300" b="1" dirty="0">
                <a:solidFill>
                  <a:schemeClr val="tx1"/>
                </a:solidFill>
              </a:rPr>
              <a:t>Preach the Gospel</a:t>
            </a:r>
          </a:p>
          <a:p>
            <a:pPr marL="800100" lvl="1" indent="-342900">
              <a:buFont typeface="Wingdings" panose="05000000000000000000" pitchFamily="2" charset="2"/>
              <a:buChar char="§"/>
            </a:pPr>
            <a:r>
              <a:rPr lang="en-US" sz="2000" b="1" dirty="0">
                <a:solidFill>
                  <a:schemeClr val="tx1"/>
                </a:solidFill>
              </a:rPr>
              <a:t>Mark 16:15-16</a:t>
            </a:r>
          </a:p>
          <a:p>
            <a:pPr marL="342900" indent="-342900">
              <a:buFont typeface="Wingdings" panose="05000000000000000000" pitchFamily="2" charset="2"/>
              <a:buChar char="§"/>
            </a:pPr>
            <a:r>
              <a:rPr lang="en-US" sz="2300" b="1" dirty="0">
                <a:solidFill>
                  <a:schemeClr val="tx1"/>
                </a:solidFill>
              </a:rPr>
              <a:t>Edify Itself in Love</a:t>
            </a:r>
          </a:p>
          <a:p>
            <a:pPr marL="800100" lvl="1" indent="-342900">
              <a:buFont typeface="Wingdings" panose="05000000000000000000" pitchFamily="2" charset="2"/>
              <a:buChar char="§"/>
            </a:pPr>
            <a:r>
              <a:rPr lang="en-US" sz="2000" b="1" dirty="0">
                <a:solidFill>
                  <a:schemeClr val="tx1"/>
                </a:solidFill>
              </a:rPr>
              <a:t>Ephesians 4:11-15</a:t>
            </a:r>
          </a:p>
          <a:p>
            <a:pPr marL="342900" indent="-342900">
              <a:buFont typeface="Wingdings" panose="05000000000000000000" pitchFamily="2" charset="2"/>
              <a:buChar char="§"/>
            </a:pPr>
            <a:r>
              <a:rPr lang="en-US" sz="2300" b="1" dirty="0">
                <a:solidFill>
                  <a:schemeClr val="tx1"/>
                </a:solidFill>
              </a:rPr>
              <a:t>Aided Needy Saints</a:t>
            </a:r>
          </a:p>
          <a:p>
            <a:pPr marL="800100" lvl="1" indent="-342900">
              <a:buFont typeface="Wingdings" panose="05000000000000000000" pitchFamily="2" charset="2"/>
              <a:buChar char="§"/>
            </a:pPr>
            <a:r>
              <a:rPr lang="en-US" sz="2000" b="1" dirty="0">
                <a:solidFill>
                  <a:schemeClr val="tx1"/>
                </a:solidFill>
              </a:rPr>
              <a:t>1 Cor. 16:1-2</a:t>
            </a:r>
          </a:p>
          <a:p>
            <a:pPr marL="342900" indent="-342900">
              <a:buFont typeface="Wingdings" panose="05000000000000000000" pitchFamily="2" charset="2"/>
              <a:buChar char="§"/>
            </a:pPr>
            <a:r>
              <a:rPr lang="en-US" sz="2300" b="1" dirty="0">
                <a:solidFill>
                  <a:schemeClr val="tx1"/>
                </a:solidFill>
              </a:rPr>
              <a:t>Discipline the Wayward</a:t>
            </a:r>
          </a:p>
          <a:p>
            <a:pPr marL="800100" lvl="1" indent="-342900">
              <a:buFont typeface="Wingdings" panose="05000000000000000000" pitchFamily="2" charset="2"/>
              <a:buChar char="§"/>
            </a:pPr>
            <a:r>
              <a:rPr lang="en-US" sz="2000" b="1" dirty="0">
                <a:solidFill>
                  <a:schemeClr val="tx1"/>
                </a:solidFill>
              </a:rPr>
              <a:t>2 Thess. 3:6-15</a:t>
            </a:r>
          </a:p>
        </p:txBody>
      </p:sp>
      <p:sp>
        <p:nvSpPr>
          <p:cNvPr id="6" name="Footer Placeholder 5">
            <a:extLst>
              <a:ext uri="{FF2B5EF4-FFF2-40B4-BE49-F238E27FC236}">
                <a16:creationId xmlns:a16="http://schemas.microsoft.com/office/drawing/2014/main" id="{D6AED111-9A0F-47EE-9433-231DECBEFA8E}"/>
              </a:ext>
            </a:extLst>
          </p:cNvPr>
          <p:cNvSpPr>
            <a:spLocks noGrp="1"/>
          </p:cNvSpPr>
          <p:nvPr>
            <p:ph type="ftr" sz="quarter" idx="12"/>
          </p:nvPr>
        </p:nvSpPr>
        <p:spPr/>
        <p:txBody>
          <a:bodyPr/>
          <a:lstStyle/>
          <a:p>
            <a:r>
              <a:rPr lang="en-US"/>
              <a:t>The Lord's Church</a:t>
            </a:r>
          </a:p>
        </p:txBody>
      </p:sp>
    </p:spTree>
    <p:extLst>
      <p:ext uri="{BB962C8B-B14F-4D97-AF65-F5344CB8AC3E}">
        <p14:creationId xmlns:p14="http://schemas.microsoft.com/office/powerpoint/2010/main" val="36330533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536</TotalTime>
  <Words>3246</Words>
  <Application>Microsoft Office PowerPoint</Application>
  <PresentationFormat>On-screen Show (4:3)</PresentationFormat>
  <Paragraphs>240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Wingdings</vt:lpstr>
      <vt:lpstr>Composite</vt:lpstr>
      <vt:lpstr>The Lord’s Church </vt:lpstr>
      <vt:lpstr>Introduction</vt:lpstr>
      <vt:lpstr>This church is unique &amp; unlike any another </vt:lpstr>
      <vt:lpstr>This church is unique &amp; unlike any another </vt:lpstr>
      <vt:lpstr>This church is unique &amp; unlike any another </vt:lpstr>
      <vt:lpstr>This church is unique &amp; unlike any another </vt:lpstr>
      <vt:lpstr>This church is unique &amp; unlike any another </vt:lpstr>
      <vt:lpstr>This church is unique &amp; unlike any another </vt:lpstr>
      <vt:lpstr>This church is unique &amp; unlike any another </vt:lpstr>
      <vt:lpstr>This church is unique &amp; unlike any another </vt:lpstr>
      <vt:lpstr>This church is unique &amp; unlike any another </vt:lpstr>
      <vt:lpstr> Conclusion:  This Church is not of men! </vt:lpstr>
      <vt:lpstr>Are You A Member Of This, The Lord’s Church?</vt:lpstr>
      <vt:lpstr>“…what shall we do?” Acts 2:37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Church!</dc:title>
  <dc:creator>Tommy G. McClure</dc:creator>
  <cp:lastModifiedBy>Tommy McClure</cp:lastModifiedBy>
  <cp:revision>99</cp:revision>
  <dcterms:created xsi:type="dcterms:W3CDTF">2013-08-03T22:23:53Z</dcterms:created>
  <dcterms:modified xsi:type="dcterms:W3CDTF">2018-04-16T15:13:13Z</dcterms:modified>
</cp:coreProperties>
</file>