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2"/>
  </p:notesMasterIdLst>
  <p:handoutMasterIdLst>
    <p:handoutMasterId r:id="rId13"/>
  </p:handoutMasterIdLst>
  <p:sldIdLst>
    <p:sldId id="256" r:id="rId2"/>
    <p:sldId id="257" r:id="rId3"/>
    <p:sldId id="258" r:id="rId4"/>
    <p:sldId id="269" r:id="rId5"/>
    <p:sldId id="259" r:id="rId6"/>
    <p:sldId id="265" r:id="rId7"/>
    <p:sldId id="266" r:id="rId8"/>
    <p:sldId id="267" r:id="rId9"/>
    <p:sldId id="264" r:id="rId10"/>
    <p:sldId id="263" r:id="rId11"/>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441" autoAdjust="0"/>
  </p:normalViewPr>
  <p:slideViewPr>
    <p:cSldViewPr>
      <p:cViewPr varScale="1">
        <p:scale>
          <a:sx n="86" d="100"/>
          <a:sy n="86" d="100"/>
        </p:scale>
        <p:origin x="2334" y="60"/>
      </p:cViewPr>
      <p:guideLst>
        <p:guide orient="horz" pos="2160"/>
        <p:guide pos="2880"/>
      </p:guideLst>
    </p:cSldViewPr>
  </p:slideViewPr>
  <p:notesTextViewPr>
    <p:cViewPr>
      <p:scale>
        <a:sx n="1" d="1"/>
        <a:sy n="1" d="1"/>
      </p:scale>
      <p:origin x="0" y="-7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19C031A-7BFE-4EF1-B475-6B7E0E049E1E}"/>
              </a:ext>
            </a:extLst>
          </p:cNvPr>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a:extLst>
              <a:ext uri="{FF2B5EF4-FFF2-40B4-BE49-F238E27FC236}">
                <a16:creationId xmlns:a16="http://schemas.microsoft.com/office/drawing/2014/main" id="{966A4D2A-BEDC-43EC-A025-DDEA0F1C591C}"/>
              </a:ext>
            </a:extLst>
          </p:cNvPr>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D0CE503A-EE6D-4F2F-A297-BC96D5C3F50A}" type="datetimeFigureOut">
              <a:rPr lang="en-US" smtClean="0"/>
              <a:t>2/19/2018</a:t>
            </a:fld>
            <a:endParaRPr lang="en-US"/>
          </a:p>
        </p:txBody>
      </p:sp>
      <p:sp>
        <p:nvSpPr>
          <p:cNvPr id="4" name="Footer Placeholder 3">
            <a:extLst>
              <a:ext uri="{FF2B5EF4-FFF2-40B4-BE49-F238E27FC236}">
                <a16:creationId xmlns:a16="http://schemas.microsoft.com/office/drawing/2014/main" id="{1B172931-F506-457D-A19B-4DFE7E96F9F4}"/>
              </a:ext>
            </a:extLst>
          </p:cNvPr>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B93BBA2-4A5B-4A0C-B17E-968B02CB7C53}"/>
              </a:ext>
            </a:extLst>
          </p:cNvPr>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3992CEFD-F147-4508-B533-D3194FF5F1CE}" type="slidenum">
              <a:rPr lang="en-US" smtClean="0"/>
              <a:t>‹#›</a:t>
            </a:fld>
            <a:endParaRPr lang="en-US"/>
          </a:p>
        </p:txBody>
      </p:sp>
    </p:spTree>
    <p:extLst>
      <p:ext uri="{BB962C8B-B14F-4D97-AF65-F5344CB8AC3E}">
        <p14:creationId xmlns:p14="http://schemas.microsoft.com/office/powerpoint/2010/main" val="3298048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B7FCE320-CF3A-440C-A633-6662EC773215}" type="datetimeFigureOut">
              <a:rPr lang="en-US" smtClean="0"/>
              <a:t>2/19/2018</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FB1117B4-3A92-40B4-9AF2-CBC3355F5AE6}" type="slidenum">
              <a:rPr lang="en-US" smtClean="0"/>
              <a:t>‹#›</a:t>
            </a:fld>
            <a:endParaRPr lang="en-US"/>
          </a:p>
        </p:txBody>
      </p:sp>
    </p:spTree>
    <p:extLst>
      <p:ext uri="{BB962C8B-B14F-4D97-AF65-F5344CB8AC3E}">
        <p14:creationId xmlns:p14="http://schemas.microsoft.com/office/powerpoint/2010/main" val="714776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studylight.org/desk/?q=jas+1:18&amp;sr=1"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1117B4-3A92-40B4-9AF2-CBC3355F5AE6}" type="slidenum">
              <a:rPr lang="en-US" smtClean="0"/>
              <a:t>1</a:t>
            </a:fld>
            <a:endParaRPr lang="en-US"/>
          </a:p>
        </p:txBody>
      </p:sp>
    </p:spTree>
    <p:extLst>
      <p:ext uri="{BB962C8B-B14F-4D97-AF65-F5344CB8AC3E}">
        <p14:creationId xmlns:p14="http://schemas.microsoft.com/office/powerpoint/2010/main" val="3367685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 10:17 </a:t>
            </a:r>
            <a:r>
              <a:rPr lang="en-US" dirty="0"/>
              <a:t>-</a:t>
            </a:r>
            <a:r>
              <a:rPr lang="en-US" baseline="0" dirty="0"/>
              <a:t> </a:t>
            </a:r>
            <a:r>
              <a:rPr lang="en-US" dirty="0"/>
              <a:t>So then faith cometh by hearing, and hearing by the word of God.</a:t>
            </a:r>
          </a:p>
          <a:p>
            <a:r>
              <a:rPr lang="en-US" b="1" dirty="0"/>
              <a:t>Rom. 10:10 </a:t>
            </a:r>
            <a:r>
              <a:rPr lang="en-US" dirty="0"/>
              <a:t>-  For with the heart man believeth unto righteousness; and with the mouth confession is made unto salvation.</a:t>
            </a:r>
          </a:p>
          <a:p>
            <a:r>
              <a:rPr lang="en-US" b="1" dirty="0"/>
              <a:t>Acts. 17:30-31</a:t>
            </a:r>
            <a:r>
              <a:rPr lang="en-US" b="1" baseline="0" dirty="0"/>
              <a:t> </a:t>
            </a:r>
            <a:r>
              <a:rPr lang="en-US" baseline="0" dirty="0"/>
              <a:t>- And the times of this ignorance God winked at; but now </a:t>
            </a:r>
            <a:r>
              <a:rPr lang="en-US" baseline="0" dirty="0" err="1"/>
              <a:t>commandeth</a:t>
            </a:r>
            <a:r>
              <a:rPr lang="en-US" baseline="0" dirty="0"/>
              <a:t> all men every where to repent: 31 Because he hath appointed a day, in the which he will judge the world in righteousness by that man whom he hath ordained; whereof he hath given assurance unto all men, in that he hath raised him from the dead.</a:t>
            </a:r>
          </a:p>
          <a:p>
            <a:r>
              <a:rPr lang="en-US" b="1" baseline="0" dirty="0"/>
              <a:t>Acts - 8:37 </a:t>
            </a:r>
            <a:r>
              <a:rPr lang="en-US" baseline="0" dirty="0"/>
              <a:t>- </a:t>
            </a:r>
            <a:r>
              <a:rPr lang="en-US" dirty="0"/>
              <a:t>And Philip said, If thou </a:t>
            </a:r>
            <a:r>
              <a:rPr lang="en-US" dirty="0" err="1"/>
              <a:t>believest</a:t>
            </a:r>
            <a:r>
              <a:rPr lang="en-US" dirty="0"/>
              <a:t> with all thine heart, thou </a:t>
            </a:r>
            <a:r>
              <a:rPr lang="en-US" dirty="0" err="1"/>
              <a:t>mayest</a:t>
            </a:r>
            <a:r>
              <a:rPr lang="en-US" dirty="0"/>
              <a:t>. And he answered and said, I believe that Jesus Christ is the Son of God.</a:t>
            </a:r>
          </a:p>
          <a:p>
            <a:r>
              <a:rPr lang="en-US" b="1" dirty="0"/>
              <a:t>Acts. 2:38 </a:t>
            </a:r>
            <a:r>
              <a:rPr lang="en-US" dirty="0"/>
              <a:t>- Then Peter said unto them, Repent, and be baptized every one of you in the name of Jesus Christ for the remission of sins, and ye shall receive the gift of the Holy Ghost.</a:t>
            </a:r>
          </a:p>
          <a:p>
            <a:r>
              <a:rPr lang="en-US" b="1" dirty="0"/>
              <a:t>Acts 8:22 </a:t>
            </a:r>
            <a:r>
              <a:rPr lang="en-US" dirty="0"/>
              <a:t>- Repent therefore of this thy wickedness, and pray God, if perhaps the thought of thine heart may be forgiven thee.</a:t>
            </a:r>
          </a:p>
          <a:p>
            <a:r>
              <a:rPr lang="en-US" b="1" dirty="0"/>
              <a:t>Rev. 2:10 </a:t>
            </a:r>
            <a:r>
              <a:rPr lang="en-US" dirty="0"/>
              <a:t>- Fear none of those things which thou shalt suffer: behold, the devil shall cast some of you into prison, that ye may be tried; and ye shall have tribulation ten days: be thou faithful unto death, and I will give thee a crown of life.</a:t>
            </a:r>
          </a:p>
        </p:txBody>
      </p:sp>
      <p:sp>
        <p:nvSpPr>
          <p:cNvPr id="4" name="Slide Number Placeholder 3"/>
          <p:cNvSpPr>
            <a:spLocks noGrp="1"/>
          </p:cNvSpPr>
          <p:nvPr>
            <p:ph type="sldNum" sz="quarter" idx="10"/>
          </p:nvPr>
        </p:nvSpPr>
        <p:spPr/>
        <p:txBody>
          <a:bodyPr/>
          <a:lstStyle/>
          <a:p>
            <a:fld id="{FB1117B4-3A92-40B4-9AF2-CBC3355F5AE6}" type="slidenum">
              <a:rPr lang="en-US" smtClean="0"/>
              <a:t>10</a:t>
            </a:fld>
            <a:endParaRPr lang="en-US"/>
          </a:p>
        </p:txBody>
      </p:sp>
    </p:spTree>
    <p:extLst>
      <p:ext uri="{BB962C8B-B14F-4D97-AF65-F5344CB8AC3E}">
        <p14:creationId xmlns:p14="http://schemas.microsoft.com/office/powerpoint/2010/main" val="1287744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1117B4-3A92-40B4-9AF2-CBC3355F5AE6}" type="slidenum">
              <a:rPr lang="en-US" smtClean="0"/>
              <a:t>2</a:t>
            </a:fld>
            <a:endParaRPr lang="en-US"/>
          </a:p>
        </p:txBody>
      </p:sp>
    </p:spTree>
    <p:extLst>
      <p:ext uri="{BB962C8B-B14F-4D97-AF65-F5344CB8AC3E}">
        <p14:creationId xmlns:p14="http://schemas.microsoft.com/office/powerpoint/2010/main" val="468857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Jas. 1:25 </a:t>
            </a:r>
            <a:r>
              <a:rPr lang="en-US" b="0" dirty="0"/>
              <a:t>- But whoso </a:t>
            </a:r>
            <a:r>
              <a:rPr lang="en-US" b="0" dirty="0" err="1"/>
              <a:t>looketh</a:t>
            </a:r>
            <a:r>
              <a:rPr lang="en-US" b="0" dirty="0"/>
              <a:t> into the perfect law of liberty, and </a:t>
            </a:r>
            <a:r>
              <a:rPr lang="en-US" b="0" dirty="0" err="1"/>
              <a:t>continueth</a:t>
            </a:r>
            <a:r>
              <a:rPr lang="en-US" b="0" dirty="0"/>
              <a:t> therein, he being not a forgetful hearer, but a doer of the work, this man shall be blessed in his deed.</a:t>
            </a:r>
          </a:p>
          <a:p>
            <a:r>
              <a:rPr lang="en-US" b="1" dirty="0"/>
              <a:t>Jn. 1:17 </a:t>
            </a:r>
            <a:r>
              <a:rPr lang="en-US" b="0" dirty="0"/>
              <a:t>- For the law was given by Moses, but grace and truth came by Jesus Christ.</a:t>
            </a:r>
          </a:p>
          <a:p>
            <a:r>
              <a:rPr lang="en-US" b="1" u="sng" dirty="0"/>
              <a:t>Jn. 8:32 </a:t>
            </a:r>
            <a:r>
              <a:rPr lang="en-US" b="0" dirty="0"/>
              <a:t>- And ye shall know the truth, and the truth shall make you free.</a:t>
            </a:r>
          </a:p>
          <a:p>
            <a:r>
              <a:rPr lang="en-US" b="1" u="sng" dirty="0"/>
              <a:t>Tit. 2:11-12 </a:t>
            </a:r>
            <a:r>
              <a:rPr lang="en-US" b="0" dirty="0"/>
              <a:t>- For the grace of God that </a:t>
            </a:r>
            <a:r>
              <a:rPr lang="en-US" b="0" dirty="0" err="1"/>
              <a:t>bringeth</a:t>
            </a:r>
            <a:r>
              <a:rPr lang="en-US" b="0" dirty="0"/>
              <a:t> salvation hath appeared to all men, {hath...: or, to all men, hath appeared} 12 Teaching us that, denying ungodliness and worldly lusts, we should live soberly, righteously, and godly, in this present world;</a:t>
            </a:r>
          </a:p>
          <a:p>
            <a:r>
              <a:rPr lang="en-US" b="1" dirty="0"/>
              <a:t>Rom. 6:14-15 </a:t>
            </a:r>
            <a:r>
              <a:rPr lang="en-US" b="0" dirty="0"/>
              <a:t>- For sin shall not have dominion over you: for ye are not under the law, but under grace. 15 What then? shall we sin, because we are not under the law, but under grace? God forbid.</a:t>
            </a:r>
          </a:p>
          <a:p>
            <a:r>
              <a:rPr lang="en-US" b="1" dirty="0"/>
              <a:t>1 Jn. 3:4 </a:t>
            </a:r>
            <a:r>
              <a:rPr lang="en-US" b="0" dirty="0"/>
              <a:t>- Whosoever </a:t>
            </a:r>
            <a:r>
              <a:rPr lang="en-US" b="0" dirty="0" err="1"/>
              <a:t>committeth</a:t>
            </a:r>
            <a:r>
              <a:rPr lang="en-US" b="0" dirty="0"/>
              <a:t> sin </a:t>
            </a:r>
            <a:r>
              <a:rPr lang="en-US" b="0" dirty="0" err="1"/>
              <a:t>transgresseth</a:t>
            </a:r>
            <a:r>
              <a:rPr lang="en-US" b="0" dirty="0"/>
              <a:t> also the law: for sin is the transgression of the law.</a:t>
            </a:r>
          </a:p>
          <a:p>
            <a:r>
              <a:rPr lang="en-US" b="1" dirty="0"/>
              <a:t>1 Jn. 5:16-17 </a:t>
            </a:r>
            <a:r>
              <a:rPr lang="en-US" b="0" dirty="0"/>
              <a:t>-  If any man see his brother sin a sin which is not unto death, he shall ask, and he shall give him life for them that sin not unto death. There is a sin unto death: I do not say that he shall pray for it. 17 All unrighteousness is sin: and there is a sin not unto death.</a:t>
            </a:r>
          </a:p>
          <a:p>
            <a:endParaRPr lang="en-US" b="0" dirty="0"/>
          </a:p>
        </p:txBody>
      </p:sp>
      <p:sp>
        <p:nvSpPr>
          <p:cNvPr id="4" name="Slide Number Placeholder 3"/>
          <p:cNvSpPr>
            <a:spLocks noGrp="1"/>
          </p:cNvSpPr>
          <p:nvPr>
            <p:ph type="sldNum" sz="quarter" idx="10"/>
          </p:nvPr>
        </p:nvSpPr>
        <p:spPr/>
        <p:txBody>
          <a:bodyPr/>
          <a:lstStyle/>
          <a:p>
            <a:fld id="{FB1117B4-3A92-40B4-9AF2-CBC3355F5AE6}" type="slidenum">
              <a:rPr lang="en-US" smtClean="0"/>
              <a:t>3</a:t>
            </a:fld>
            <a:endParaRPr lang="en-US"/>
          </a:p>
        </p:txBody>
      </p:sp>
    </p:spTree>
    <p:extLst>
      <p:ext uri="{BB962C8B-B14F-4D97-AF65-F5344CB8AC3E}">
        <p14:creationId xmlns:p14="http://schemas.microsoft.com/office/powerpoint/2010/main" val="1027164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1117B4-3A92-40B4-9AF2-CBC3355F5AE6}" type="slidenum">
              <a:rPr lang="en-US" smtClean="0"/>
              <a:t>4</a:t>
            </a:fld>
            <a:endParaRPr lang="en-US"/>
          </a:p>
        </p:txBody>
      </p:sp>
    </p:spTree>
    <p:extLst>
      <p:ext uri="{BB962C8B-B14F-4D97-AF65-F5344CB8AC3E}">
        <p14:creationId xmlns:p14="http://schemas.microsoft.com/office/powerpoint/2010/main" val="3453635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t>James 1:18 </a:t>
            </a:r>
            <a:r>
              <a:rPr lang="en-US" sz="1100" dirty="0"/>
              <a:t>- Of his own will begat he us with the word of truth, that we should be a kind of </a:t>
            </a:r>
            <a:r>
              <a:rPr lang="en-US" sz="1100" dirty="0" err="1"/>
              <a:t>firstfruits</a:t>
            </a:r>
            <a:r>
              <a:rPr lang="en-US" sz="1100" dirty="0"/>
              <a:t> of his creatures.</a:t>
            </a:r>
          </a:p>
          <a:p>
            <a:r>
              <a:rPr lang="en-US" sz="1100" b="1" dirty="0"/>
              <a:t>James 1:22-23 </a:t>
            </a:r>
            <a:r>
              <a:rPr lang="en-US" sz="1100" dirty="0"/>
              <a:t>- But be ye doers of </a:t>
            </a:r>
            <a:r>
              <a:rPr lang="en-US" sz="1100" b="1" dirty="0"/>
              <a:t>the word</a:t>
            </a:r>
            <a:r>
              <a:rPr lang="en-US" sz="1100" dirty="0"/>
              <a:t>, and not hearers only, deceiving your own selves. 23  For if any be a hearer of </a:t>
            </a:r>
            <a:r>
              <a:rPr lang="en-US" sz="1100" b="1" dirty="0"/>
              <a:t>the word</a:t>
            </a:r>
            <a:r>
              <a:rPr lang="en-US" sz="1100" dirty="0"/>
              <a:t>, and not a doer, he is like unto a man beholding his natural face in a glass:</a:t>
            </a:r>
          </a:p>
          <a:p>
            <a:r>
              <a:rPr lang="en-US" sz="1100" b="1" dirty="0"/>
              <a:t>Rom. 10:8 </a:t>
            </a:r>
            <a:r>
              <a:rPr lang="en-US" sz="1100" dirty="0"/>
              <a:t>- But what </a:t>
            </a:r>
            <a:r>
              <a:rPr lang="en-US" sz="1100" dirty="0" err="1"/>
              <a:t>saith</a:t>
            </a:r>
            <a:r>
              <a:rPr lang="en-US" sz="1100" dirty="0"/>
              <a:t> it? The word is nigh thee, even in thy mouth, and in thy heart: that is, the word of faith, which we preach;</a:t>
            </a:r>
          </a:p>
          <a:p>
            <a:r>
              <a:rPr lang="en-US" sz="1100" b="1" dirty="0"/>
              <a:t>1 Pet. 1:23-25 </a:t>
            </a:r>
            <a:r>
              <a:rPr lang="en-US" sz="1100" dirty="0"/>
              <a:t>- Being born again, not of corruptible seed, but of incorruptible, by the word of God, which </a:t>
            </a:r>
            <a:r>
              <a:rPr lang="en-US" sz="1100" dirty="0" err="1"/>
              <a:t>liveth</a:t>
            </a:r>
            <a:r>
              <a:rPr lang="en-US" sz="1100" dirty="0"/>
              <a:t> and </a:t>
            </a:r>
            <a:r>
              <a:rPr lang="en-US" sz="1100" dirty="0" err="1"/>
              <a:t>abideth</a:t>
            </a:r>
            <a:r>
              <a:rPr lang="en-US" sz="1100" dirty="0"/>
              <a:t> for ever. 24 For all flesh is as grass, and all the glory of man as the flower of grass. The grass </a:t>
            </a:r>
            <a:r>
              <a:rPr lang="en-US" sz="1100" dirty="0" err="1"/>
              <a:t>withereth</a:t>
            </a:r>
            <a:r>
              <a:rPr lang="en-US" sz="1100" dirty="0"/>
              <a:t>, and the flower thereof </a:t>
            </a:r>
            <a:r>
              <a:rPr lang="en-US" sz="1100" dirty="0" err="1"/>
              <a:t>falleth</a:t>
            </a:r>
            <a:r>
              <a:rPr lang="en-US" sz="1100" dirty="0"/>
              <a:t> away: {For: or, For that} 25 But the word of the Lord </a:t>
            </a:r>
            <a:r>
              <a:rPr lang="en-US" sz="1100" dirty="0" err="1"/>
              <a:t>endureth</a:t>
            </a:r>
            <a:r>
              <a:rPr lang="en-US" sz="1100" dirty="0"/>
              <a:t> for ever. And this is the word which by the gospel is preached unto you</a:t>
            </a:r>
          </a:p>
          <a:p>
            <a:r>
              <a:rPr lang="en-US" sz="1100" b="1" dirty="0"/>
              <a:t>Gal. 6:1-2 </a:t>
            </a:r>
            <a:r>
              <a:rPr lang="en-US" sz="1100" dirty="0"/>
              <a:t>-  Brethren, if a man be overtaken in a fault, ye which are spiritual, restore such an one in the spirit of meekness; considering thyself, lest thou also be tempted. {if: or, although} 2 Bear ye one another's burdens, and so fulfil the law of Christ.</a:t>
            </a:r>
          </a:p>
          <a:p>
            <a:r>
              <a:rPr lang="en-US" sz="1100" b="1" dirty="0"/>
              <a:t>1 Cor. 9:21 </a:t>
            </a:r>
            <a:r>
              <a:rPr lang="en-US" sz="1100" dirty="0"/>
              <a:t>- To them that are without law, as without law, (being not without law to God, but under the law to Christ,) that I might gain them that are without law.</a:t>
            </a:r>
          </a:p>
          <a:p>
            <a:r>
              <a:rPr lang="en-US" sz="1100" b="1" dirty="0"/>
              <a:t>Gal. 5:1-4 </a:t>
            </a:r>
            <a:r>
              <a:rPr lang="en-US" sz="1100" dirty="0"/>
              <a:t>- Stand fast therefore in the liberty wherewith Christ hath made us free, and be not entangled again with the yoke of bondage. 2 Behold, I Paul say unto you, that if ye be circumcised, Christ shall profit you nothing. 3 For I testify again to every man that is circumcised, that he is a debtor to do the whole law. 4 Christ is become of no effect unto you, whosoever of you are justified by the law; ye are fallen from grace.</a:t>
            </a:r>
          </a:p>
        </p:txBody>
      </p:sp>
      <p:sp>
        <p:nvSpPr>
          <p:cNvPr id="4" name="Slide Number Placeholder 3"/>
          <p:cNvSpPr>
            <a:spLocks noGrp="1"/>
          </p:cNvSpPr>
          <p:nvPr>
            <p:ph type="sldNum" sz="quarter" idx="10"/>
          </p:nvPr>
        </p:nvSpPr>
        <p:spPr/>
        <p:txBody>
          <a:bodyPr/>
          <a:lstStyle/>
          <a:p>
            <a:fld id="{FB1117B4-3A92-40B4-9AF2-CBC3355F5AE6}" type="slidenum">
              <a:rPr lang="en-US" smtClean="0"/>
              <a:t>5</a:t>
            </a:fld>
            <a:endParaRPr lang="en-US"/>
          </a:p>
        </p:txBody>
      </p:sp>
    </p:spTree>
    <p:extLst>
      <p:ext uri="{BB962C8B-B14F-4D97-AF65-F5344CB8AC3E}">
        <p14:creationId xmlns:p14="http://schemas.microsoft.com/office/powerpoint/2010/main" val="3487739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2 Pet. 1:3 </a:t>
            </a:r>
            <a:r>
              <a:rPr lang="en-US" dirty="0"/>
              <a:t>-  According as his divine power hath given unto us all things that pertain unto life and godliness, through the knowledge of him that hath called us to glory and virtue:</a:t>
            </a:r>
          </a:p>
          <a:p>
            <a:r>
              <a:rPr lang="en-US" b="1" dirty="0"/>
              <a:t>Jude 3 </a:t>
            </a:r>
            <a:r>
              <a:rPr lang="en-US" dirty="0"/>
              <a:t>- Beloved, when I gave all diligence to write unto you of the common salvation, it was needful for me to write unto you, and exhort you that ye should earnestly contend for the faith which was once delivered unto the saints.</a:t>
            </a:r>
          </a:p>
          <a:p>
            <a:r>
              <a:rPr lang="en-US" b="1" dirty="0"/>
              <a:t>Gal. 1:6-9 </a:t>
            </a:r>
            <a:r>
              <a:rPr lang="en-US" dirty="0"/>
              <a:t>-  I marvel that ye are so soon removed from him that called you into the grace of Christ unto another gospel: 7 Which is not another; but there be some that trouble you, and would pervert the gospel of Christ. 8 But though we, or an angel from heaven, preach any other gospel unto you than that which we have preached unto you, let him be accursed. 9 As we said before, so say I now again, If any man preach any other gospel unto you than that ye have received, let him be accursed.</a:t>
            </a:r>
          </a:p>
          <a:p>
            <a:r>
              <a:rPr lang="en-US" b="1" dirty="0"/>
              <a:t>Rev. 22:18 </a:t>
            </a:r>
            <a:r>
              <a:rPr lang="en-US" dirty="0"/>
              <a:t>- For I testify unto every man that </a:t>
            </a:r>
            <a:r>
              <a:rPr lang="en-US" dirty="0" err="1"/>
              <a:t>heareth</a:t>
            </a:r>
            <a:r>
              <a:rPr lang="en-US" dirty="0"/>
              <a:t> the words of the prophecy of this book, If any man shall add unto these things, God shall add unto him the plagues that are written in this book:</a:t>
            </a:r>
          </a:p>
          <a:p>
            <a:r>
              <a:rPr lang="en-US" b="1" dirty="0"/>
              <a:t>2 Jn. 9-11 </a:t>
            </a:r>
            <a:r>
              <a:rPr lang="en-US" dirty="0"/>
              <a:t>- Whosoever </a:t>
            </a:r>
            <a:r>
              <a:rPr lang="en-US" dirty="0" err="1"/>
              <a:t>transgresseth</a:t>
            </a:r>
            <a:r>
              <a:rPr lang="en-US" dirty="0"/>
              <a:t>, and </a:t>
            </a:r>
            <a:r>
              <a:rPr lang="en-US" dirty="0" err="1"/>
              <a:t>abideth</a:t>
            </a:r>
            <a:r>
              <a:rPr lang="en-US" dirty="0"/>
              <a:t> not in the doctrine of Christ, hath not God. He that </a:t>
            </a:r>
            <a:r>
              <a:rPr lang="en-US" dirty="0" err="1"/>
              <a:t>abideth</a:t>
            </a:r>
            <a:r>
              <a:rPr lang="en-US" dirty="0"/>
              <a:t> in the doctrine of Christ, he hath both the Father and the Son. 10 If there come any unto you, and bring not this doctrine, receive him not into your house, neither bid him God speed: 11 For he that </a:t>
            </a:r>
            <a:r>
              <a:rPr lang="en-US" dirty="0" err="1"/>
              <a:t>biddeth</a:t>
            </a:r>
            <a:r>
              <a:rPr lang="en-US" dirty="0"/>
              <a:t> him God speed is partaker of his evil deeds.</a:t>
            </a:r>
          </a:p>
          <a:p>
            <a:r>
              <a:rPr lang="en-US" b="1" dirty="0"/>
              <a:t>Gal. 5:1-4 </a:t>
            </a:r>
            <a:r>
              <a:rPr lang="en-US" dirty="0"/>
              <a:t>-  Stand fast therefore in the liberty wherewith Christ hath made us free, and be not entangled again with the yoke of bondage. 2 Behold, I Paul say unto you, that if ye be circumcised, Christ shall profit you nothing. 3 For I testify again to every man that is circumcised, that he is a debtor to do the whole law. 4 Christ is become of no effect unto you, whosoever of you are justified by the law; ye are fallen from grace.</a:t>
            </a:r>
          </a:p>
          <a:p>
            <a:r>
              <a:rPr lang="en-US" b="1" dirty="0"/>
              <a:t>Rom. 6:1-2 </a:t>
            </a:r>
            <a:r>
              <a:rPr lang="en-US" dirty="0"/>
              <a:t>-  What shall we say then? Shall we continue in sin, that grace may abound? 2 God forbid. How shall we, that are dead to sin, live any longer therein?</a:t>
            </a:r>
          </a:p>
          <a:p>
            <a:r>
              <a:rPr lang="en-US" b="1" dirty="0"/>
              <a:t>Rom. 6:17-18 </a:t>
            </a:r>
            <a:r>
              <a:rPr lang="en-US" dirty="0"/>
              <a:t>- But God be thanked, that ye were the servants of sin, but ye have obeyed from the heart that form of doctrine which was delivered you. {which...: Gr. whereto ye were delivered} 18 Being then made free from sin, ye became the servants of righteousness.</a:t>
            </a:r>
          </a:p>
        </p:txBody>
      </p:sp>
      <p:sp>
        <p:nvSpPr>
          <p:cNvPr id="4" name="Slide Number Placeholder 3"/>
          <p:cNvSpPr>
            <a:spLocks noGrp="1"/>
          </p:cNvSpPr>
          <p:nvPr>
            <p:ph type="sldNum" sz="quarter" idx="10"/>
          </p:nvPr>
        </p:nvSpPr>
        <p:spPr/>
        <p:txBody>
          <a:bodyPr/>
          <a:lstStyle/>
          <a:p>
            <a:fld id="{FB1117B4-3A92-40B4-9AF2-CBC3355F5AE6}" type="slidenum">
              <a:rPr lang="en-US" smtClean="0"/>
              <a:t>6</a:t>
            </a:fld>
            <a:endParaRPr lang="en-US"/>
          </a:p>
        </p:txBody>
      </p:sp>
    </p:spTree>
    <p:extLst>
      <p:ext uri="{BB962C8B-B14F-4D97-AF65-F5344CB8AC3E}">
        <p14:creationId xmlns:p14="http://schemas.microsoft.com/office/powerpoint/2010/main" val="1084476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Jas. 1:21 </a:t>
            </a:r>
            <a:r>
              <a:rPr lang="en-US" dirty="0"/>
              <a:t>- Wherefore lay apart all filthiness and superfluity of naughtiness, and receive with meekness the engrafted word, which is able to save your souls.</a:t>
            </a:r>
          </a:p>
          <a:p>
            <a:pPr defTabSz="929579">
              <a:defRPr/>
            </a:pPr>
            <a:r>
              <a:rPr lang="en-US" b="1" dirty="0"/>
              <a:t>Jas. 1:21, 25 </a:t>
            </a:r>
            <a:r>
              <a:rPr lang="en-US" dirty="0"/>
              <a:t>- Wherefore lay apart all filthiness and superfluity of naughtiness, and receive with meekness the engrafted word, which is able to save your souls. 25 But whoso </a:t>
            </a:r>
            <a:r>
              <a:rPr lang="en-US" dirty="0" err="1"/>
              <a:t>looketh</a:t>
            </a:r>
            <a:r>
              <a:rPr lang="en-US" dirty="0"/>
              <a:t> into the perfect law of liberty, and </a:t>
            </a:r>
            <a:r>
              <a:rPr lang="en-US" dirty="0" err="1"/>
              <a:t>continueth</a:t>
            </a:r>
            <a:r>
              <a:rPr lang="en-US" dirty="0"/>
              <a:t> therein, he being not a forgetful hearer, but a doer of the work, this man shall be blessed in his deed.</a:t>
            </a:r>
          </a:p>
          <a:p>
            <a:pPr defTabSz="929579">
              <a:defRPr/>
            </a:pPr>
            <a:r>
              <a:rPr lang="en-US" b="1" dirty="0"/>
              <a:t>Jas. 1:22-25 </a:t>
            </a:r>
            <a:r>
              <a:rPr lang="en-US" dirty="0"/>
              <a:t>- But be ye doers of the word, and not hearers only, deceiving your own selves. 23 For if any be a hearer of the word, and not a doer, he is like unto a man beholding his natural face in a glass: 24 For he </a:t>
            </a:r>
            <a:r>
              <a:rPr lang="en-US" dirty="0" err="1"/>
              <a:t>beholdeth</a:t>
            </a:r>
            <a:r>
              <a:rPr lang="en-US" dirty="0"/>
              <a:t> himself, and </a:t>
            </a:r>
            <a:r>
              <a:rPr lang="en-US" dirty="0" err="1"/>
              <a:t>goeth</a:t>
            </a:r>
            <a:r>
              <a:rPr lang="en-US" dirty="0"/>
              <a:t> his way, and straightway </a:t>
            </a:r>
            <a:r>
              <a:rPr lang="en-US" dirty="0" err="1"/>
              <a:t>forgetteth</a:t>
            </a:r>
            <a:r>
              <a:rPr lang="en-US" dirty="0"/>
              <a:t> what manner of man he was. 25 But whoso </a:t>
            </a:r>
            <a:r>
              <a:rPr lang="en-US" dirty="0" err="1"/>
              <a:t>looketh</a:t>
            </a:r>
            <a:r>
              <a:rPr lang="en-US" dirty="0"/>
              <a:t> into the perfect law of liberty</a:t>
            </a:r>
            <a:r>
              <a:rPr lang="en-US" b="1" dirty="0"/>
              <a:t>, and </a:t>
            </a:r>
            <a:r>
              <a:rPr lang="en-US" b="1" dirty="0" err="1"/>
              <a:t>continueth</a:t>
            </a:r>
            <a:r>
              <a:rPr lang="en-US" b="1" dirty="0"/>
              <a:t> therein</a:t>
            </a:r>
            <a:r>
              <a:rPr lang="en-US" dirty="0"/>
              <a:t>, he being not a forgetful hearer, but a doer of the work, this man shall be blessed in his deed. </a:t>
            </a:r>
          </a:p>
          <a:p>
            <a:endParaRPr lang="en-US" dirty="0"/>
          </a:p>
        </p:txBody>
      </p:sp>
      <p:sp>
        <p:nvSpPr>
          <p:cNvPr id="4" name="Slide Number Placeholder 3"/>
          <p:cNvSpPr>
            <a:spLocks noGrp="1"/>
          </p:cNvSpPr>
          <p:nvPr>
            <p:ph type="sldNum" sz="quarter" idx="10"/>
          </p:nvPr>
        </p:nvSpPr>
        <p:spPr/>
        <p:txBody>
          <a:bodyPr/>
          <a:lstStyle/>
          <a:p>
            <a:fld id="{FB1117B4-3A92-40B4-9AF2-CBC3355F5AE6}" type="slidenum">
              <a:rPr lang="en-US" smtClean="0"/>
              <a:t>7</a:t>
            </a:fld>
            <a:endParaRPr lang="en-US"/>
          </a:p>
        </p:txBody>
      </p:sp>
    </p:spTree>
    <p:extLst>
      <p:ext uri="{BB962C8B-B14F-4D97-AF65-F5344CB8AC3E}">
        <p14:creationId xmlns:p14="http://schemas.microsoft.com/office/powerpoint/2010/main" val="1222105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t>Jas. 1:18 </a:t>
            </a:r>
            <a:r>
              <a:rPr lang="en-US" sz="1100" dirty="0"/>
              <a:t>- Of his own will begat he us with the word of truth, that we should be a kind of </a:t>
            </a:r>
            <a:r>
              <a:rPr lang="en-US" sz="1100" dirty="0" err="1"/>
              <a:t>firstfruits</a:t>
            </a:r>
            <a:r>
              <a:rPr lang="en-US" sz="1100" dirty="0"/>
              <a:t> of his creatures</a:t>
            </a:r>
          </a:p>
          <a:p>
            <a:r>
              <a:rPr lang="en-US" sz="1100" b="1" i="1" dirty="0"/>
              <a:t>“Begat”  - </a:t>
            </a:r>
            <a:r>
              <a:rPr lang="en-US" sz="1100" b="1" i="1" dirty="0" err="1"/>
              <a:t>pokueo</a:t>
            </a:r>
            <a:r>
              <a:rPr lang="en-US" sz="1100" b="1" i="1" dirty="0"/>
              <a:t>,  </a:t>
            </a:r>
            <a:r>
              <a:rPr lang="en-US" sz="1100" b="1" i="1" dirty="0" err="1"/>
              <a:t>ap</a:t>
            </a:r>
            <a:r>
              <a:rPr lang="en-US" sz="1100" b="1" i="1" dirty="0"/>
              <a:t>-ok-</a:t>
            </a:r>
            <a:r>
              <a:rPr lang="en-US" sz="1100" b="1" i="1" dirty="0" err="1"/>
              <a:t>oo</a:t>
            </a:r>
            <a:r>
              <a:rPr lang="en-US" sz="1100" b="1" i="1" dirty="0"/>
              <a:t>-eh’-o, to breed forth, i.e. (by transference) to generate (figuratively):--beget, produce. - Strong</a:t>
            </a:r>
          </a:p>
          <a:p>
            <a:r>
              <a:rPr lang="en-US" sz="1100" b="1" i="1" dirty="0"/>
              <a:t>Vine</a:t>
            </a:r>
            <a:r>
              <a:rPr lang="en-US" sz="1100" dirty="0"/>
              <a:t> - "to give birth to, to bring forth" (from </a:t>
            </a:r>
            <a:r>
              <a:rPr lang="en-US" sz="1100" dirty="0" err="1"/>
              <a:t>kueo</a:t>
            </a:r>
            <a:r>
              <a:rPr lang="en-US" sz="1100" dirty="0"/>
              <a:t>, "to be pregnant"), </a:t>
            </a:r>
            <a:r>
              <a:rPr lang="en-US" sz="1100" b="1" dirty="0"/>
              <a:t>is used metaphorically of spiritual birth by means of the Word of God</a:t>
            </a:r>
            <a:r>
              <a:rPr lang="en-US" sz="1100" dirty="0"/>
              <a:t>, </a:t>
            </a:r>
            <a:r>
              <a:rPr lang="en-US" sz="1100" dirty="0">
                <a:hlinkClick r:id="rId3"/>
              </a:rPr>
              <a:t>James 1:18</a:t>
            </a:r>
            <a:r>
              <a:rPr lang="en-US" sz="1100" dirty="0"/>
              <a:t>…”</a:t>
            </a:r>
            <a:endParaRPr lang="en-US" sz="1100" b="1" dirty="0"/>
          </a:p>
          <a:p>
            <a:r>
              <a:rPr lang="en-US" sz="1100" b="1" dirty="0"/>
              <a:t>Jas. 1:21 </a:t>
            </a:r>
            <a:r>
              <a:rPr lang="en-US" sz="1100" dirty="0"/>
              <a:t>- Wherefore lay apart all filthiness and superfluity of naughtiness, and receive with meekness the engrafted word, which is able to save your souls.</a:t>
            </a:r>
          </a:p>
          <a:p>
            <a:r>
              <a:rPr lang="en-US" sz="1100" b="1" dirty="0"/>
              <a:t>1 Cor. 4:15 </a:t>
            </a:r>
            <a:r>
              <a:rPr lang="en-US" sz="1100" dirty="0"/>
              <a:t>- For though ye have ten thousand instructors in Christ, yet have ye not many fathers: for in Christ Jesus I have </a:t>
            </a:r>
            <a:r>
              <a:rPr lang="en-US" sz="1100" b="1" dirty="0"/>
              <a:t>begotten</a:t>
            </a:r>
            <a:r>
              <a:rPr lang="en-US" sz="1100" dirty="0"/>
              <a:t> you through the gospel.</a:t>
            </a:r>
          </a:p>
          <a:p>
            <a:r>
              <a:rPr lang="en-US" sz="1100" b="1" dirty="0"/>
              <a:t>Acts 18:8</a:t>
            </a:r>
            <a:r>
              <a:rPr lang="en-US" sz="1100" dirty="0"/>
              <a:t> - And </a:t>
            </a:r>
            <a:r>
              <a:rPr lang="en-US" sz="1100" dirty="0" err="1"/>
              <a:t>Crispus</a:t>
            </a:r>
            <a:r>
              <a:rPr lang="en-US" sz="1100" dirty="0"/>
              <a:t>, the chief ruler of the synagogue, believed on the Lord with all his house; </a:t>
            </a:r>
            <a:r>
              <a:rPr lang="en-US" sz="1100" b="1" dirty="0"/>
              <a:t>and many of the Corinthians hearing believed, and were ba</a:t>
            </a:r>
            <a:r>
              <a:rPr lang="en-US" sz="1100" dirty="0"/>
              <a:t>ptized.</a:t>
            </a:r>
          </a:p>
          <a:p>
            <a:pPr defTabSz="929579">
              <a:defRPr/>
            </a:pPr>
            <a:r>
              <a:rPr lang="en-US" sz="1100" b="1" dirty="0"/>
              <a:t>1 Pet. 1:23-25 </a:t>
            </a:r>
            <a:r>
              <a:rPr lang="en-US" sz="1100" dirty="0"/>
              <a:t>- Being born again, not of corruptible seed, but of incorruptible, by the word of God, which </a:t>
            </a:r>
            <a:r>
              <a:rPr lang="en-US" sz="1100" dirty="0" err="1"/>
              <a:t>liveth</a:t>
            </a:r>
            <a:r>
              <a:rPr lang="en-US" sz="1100" dirty="0"/>
              <a:t> and </a:t>
            </a:r>
            <a:r>
              <a:rPr lang="en-US" sz="1100" dirty="0" err="1"/>
              <a:t>abideth</a:t>
            </a:r>
            <a:r>
              <a:rPr lang="en-US" sz="1100" dirty="0"/>
              <a:t> for ever. 24 For all flesh is as grass, and all the glory of man as the flower of grass. The grass </a:t>
            </a:r>
            <a:r>
              <a:rPr lang="en-US" sz="1100" dirty="0" err="1"/>
              <a:t>withereth</a:t>
            </a:r>
            <a:r>
              <a:rPr lang="en-US" sz="1100" dirty="0"/>
              <a:t>, and the flower thereof </a:t>
            </a:r>
            <a:r>
              <a:rPr lang="en-US" sz="1100" dirty="0" err="1"/>
              <a:t>falleth</a:t>
            </a:r>
            <a:r>
              <a:rPr lang="en-US" sz="1100" dirty="0"/>
              <a:t> away:  25 But the word of the Lord </a:t>
            </a:r>
            <a:r>
              <a:rPr lang="en-US" sz="1100" dirty="0" err="1"/>
              <a:t>endureth</a:t>
            </a:r>
            <a:r>
              <a:rPr lang="en-US" sz="1100" dirty="0"/>
              <a:t> for ever. </a:t>
            </a:r>
            <a:r>
              <a:rPr lang="en-US" sz="1100" b="1" dirty="0"/>
              <a:t>And this is the word which by the gospel is preached unto you</a:t>
            </a:r>
            <a:r>
              <a:rPr lang="en-US" sz="1100" dirty="0"/>
              <a:t>.</a:t>
            </a:r>
          </a:p>
          <a:p>
            <a:pPr defTabSz="929579">
              <a:defRPr/>
            </a:pPr>
            <a:r>
              <a:rPr lang="en-US" sz="1100" b="1" dirty="0"/>
              <a:t>Jas. 1:21 </a:t>
            </a:r>
            <a:r>
              <a:rPr lang="en-US" sz="1100" dirty="0"/>
              <a:t>-  Wherefore lay apart all filthiness and superfluity of naughtiness, and receive with meekness the engrafted word, which is able to save your souls.</a:t>
            </a:r>
          </a:p>
          <a:p>
            <a:pPr defTabSz="929579">
              <a:defRPr/>
            </a:pPr>
            <a:r>
              <a:rPr lang="en-US" sz="1100" b="1" dirty="0"/>
              <a:t>Jas. 1:23-25 </a:t>
            </a:r>
            <a:r>
              <a:rPr lang="en-US" sz="1100" dirty="0"/>
              <a:t>-  For if any be a hearer of the word, and not a doer, he is like unto a man beholding his natural face in a glass: </a:t>
            </a:r>
            <a:r>
              <a:rPr lang="en-US" sz="1100" b="1" dirty="0"/>
              <a:t>24</a:t>
            </a:r>
            <a:r>
              <a:rPr lang="en-US" sz="1100" dirty="0"/>
              <a:t> For he </a:t>
            </a:r>
            <a:r>
              <a:rPr lang="en-US" sz="1100" dirty="0" err="1"/>
              <a:t>beholdeth</a:t>
            </a:r>
            <a:r>
              <a:rPr lang="en-US" sz="1100" dirty="0"/>
              <a:t> himself, and </a:t>
            </a:r>
            <a:r>
              <a:rPr lang="en-US" sz="1100" dirty="0" err="1"/>
              <a:t>goeth</a:t>
            </a:r>
            <a:r>
              <a:rPr lang="en-US" sz="1100" dirty="0"/>
              <a:t> his way, and straightway </a:t>
            </a:r>
            <a:r>
              <a:rPr lang="en-US" sz="1100" dirty="0" err="1"/>
              <a:t>forgetteth</a:t>
            </a:r>
            <a:r>
              <a:rPr lang="en-US" sz="1100" dirty="0"/>
              <a:t> what manner of man he was. </a:t>
            </a:r>
            <a:r>
              <a:rPr lang="en-US" sz="1100" b="1" dirty="0"/>
              <a:t>25</a:t>
            </a:r>
            <a:r>
              <a:rPr lang="en-US" sz="1100" dirty="0"/>
              <a:t> But whoso </a:t>
            </a:r>
            <a:r>
              <a:rPr lang="en-US" sz="1100" dirty="0" err="1"/>
              <a:t>looketh</a:t>
            </a:r>
            <a:r>
              <a:rPr lang="en-US" sz="1100" dirty="0"/>
              <a:t> into the perfect law of liberty, and </a:t>
            </a:r>
            <a:r>
              <a:rPr lang="en-US" sz="1100" dirty="0" err="1"/>
              <a:t>continueth</a:t>
            </a:r>
            <a:r>
              <a:rPr lang="en-US" sz="1100" dirty="0"/>
              <a:t> therein, he being not a forgetful hearer, but a doer of the work, this man shall be blessed in his deed.</a:t>
            </a:r>
          </a:p>
          <a:p>
            <a:endParaRPr lang="en-US" dirty="0"/>
          </a:p>
        </p:txBody>
      </p:sp>
      <p:sp>
        <p:nvSpPr>
          <p:cNvPr id="4" name="Slide Number Placeholder 3"/>
          <p:cNvSpPr>
            <a:spLocks noGrp="1"/>
          </p:cNvSpPr>
          <p:nvPr>
            <p:ph type="sldNum" sz="quarter" idx="10"/>
          </p:nvPr>
        </p:nvSpPr>
        <p:spPr/>
        <p:txBody>
          <a:bodyPr/>
          <a:lstStyle/>
          <a:p>
            <a:fld id="{FB1117B4-3A92-40B4-9AF2-CBC3355F5AE6}" type="slidenum">
              <a:rPr lang="en-US" smtClean="0"/>
              <a:t>8</a:t>
            </a:fld>
            <a:endParaRPr lang="en-US"/>
          </a:p>
        </p:txBody>
      </p:sp>
    </p:spTree>
    <p:extLst>
      <p:ext uri="{BB962C8B-B14F-4D97-AF65-F5344CB8AC3E}">
        <p14:creationId xmlns:p14="http://schemas.microsoft.com/office/powerpoint/2010/main" val="2107076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1117B4-3A92-40B4-9AF2-CBC3355F5AE6}" type="slidenum">
              <a:rPr lang="en-US" smtClean="0"/>
              <a:t>9</a:t>
            </a:fld>
            <a:endParaRPr lang="en-US"/>
          </a:p>
        </p:txBody>
      </p:sp>
    </p:spTree>
    <p:extLst>
      <p:ext uri="{BB962C8B-B14F-4D97-AF65-F5344CB8AC3E}">
        <p14:creationId xmlns:p14="http://schemas.microsoft.com/office/powerpoint/2010/main" val="4097233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BC96BD-F4AD-49A4-ADD6-63F2850650F5}" type="datetime1">
              <a:rPr lang="en-US" smtClean="0"/>
              <a:t>2/19/2018</a:t>
            </a:fld>
            <a:endParaRPr lang="en-US"/>
          </a:p>
        </p:txBody>
      </p:sp>
      <p:sp>
        <p:nvSpPr>
          <p:cNvPr id="5" name="Footer Placeholder 4"/>
          <p:cNvSpPr>
            <a:spLocks noGrp="1"/>
          </p:cNvSpPr>
          <p:nvPr>
            <p:ph type="ftr" sz="quarter" idx="11"/>
          </p:nvPr>
        </p:nvSpPr>
        <p:spPr/>
        <p:txBody>
          <a:bodyPr/>
          <a:lstStyle/>
          <a:p>
            <a:r>
              <a:rPr lang="en-US"/>
              <a:t>The Perfect Law Of Liberty</a:t>
            </a:r>
          </a:p>
        </p:txBody>
      </p:sp>
      <p:sp>
        <p:nvSpPr>
          <p:cNvPr id="6" name="Slide Number Placeholder 5"/>
          <p:cNvSpPr>
            <a:spLocks noGrp="1"/>
          </p:cNvSpPr>
          <p:nvPr>
            <p:ph type="sldNum" sz="quarter" idx="12"/>
          </p:nvPr>
        </p:nvSpPr>
        <p:spPr/>
        <p:txBody>
          <a:bodyPr/>
          <a:lstStyle/>
          <a:p>
            <a:fld id="{CF18D431-681D-4A7F-BA48-CC2CEADACFB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3B6B9C-DDC5-4952-9AFF-603943117421}" type="datetime1">
              <a:rPr lang="en-US" smtClean="0"/>
              <a:t>2/19/2018</a:t>
            </a:fld>
            <a:endParaRPr lang="en-US"/>
          </a:p>
        </p:txBody>
      </p:sp>
      <p:sp>
        <p:nvSpPr>
          <p:cNvPr id="5" name="Footer Placeholder 4"/>
          <p:cNvSpPr>
            <a:spLocks noGrp="1"/>
          </p:cNvSpPr>
          <p:nvPr>
            <p:ph type="ftr" sz="quarter" idx="11"/>
          </p:nvPr>
        </p:nvSpPr>
        <p:spPr/>
        <p:txBody>
          <a:bodyPr/>
          <a:lstStyle/>
          <a:p>
            <a:r>
              <a:rPr lang="en-US"/>
              <a:t>The Perfect Law Of Liberty</a:t>
            </a:r>
          </a:p>
        </p:txBody>
      </p:sp>
      <p:sp>
        <p:nvSpPr>
          <p:cNvPr id="6" name="Slide Number Placeholder 5"/>
          <p:cNvSpPr>
            <a:spLocks noGrp="1"/>
          </p:cNvSpPr>
          <p:nvPr>
            <p:ph type="sldNum" sz="quarter" idx="12"/>
          </p:nvPr>
        </p:nvSpPr>
        <p:spPr/>
        <p:txBody>
          <a:bodyPr/>
          <a:lstStyle/>
          <a:p>
            <a:fld id="{CF18D431-681D-4A7F-BA48-CC2CEADACFB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2BD162-1BD0-480A-957E-4A6A3F49B328}" type="datetime1">
              <a:rPr lang="en-US" smtClean="0"/>
              <a:t>2/19/2018</a:t>
            </a:fld>
            <a:endParaRPr lang="en-US"/>
          </a:p>
        </p:txBody>
      </p:sp>
      <p:sp>
        <p:nvSpPr>
          <p:cNvPr id="5" name="Footer Placeholder 4"/>
          <p:cNvSpPr>
            <a:spLocks noGrp="1"/>
          </p:cNvSpPr>
          <p:nvPr>
            <p:ph type="ftr" sz="quarter" idx="11"/>
          </p:nvPr>
        </p:nvSpPr>
        <p:spPr/>
        <p:txBody>
          <a:bodyPr/>
          <a:lstStyle/>
          <a:p>
            <a:r>
              <a:rPr lang="en-US"/>
              <a:t>The Perfect Law Of Liberty</a:t>
            </a:r>
          </a:p>
        </p:txBody>
      </p:sp>
      <p:sp>
        <p:nvSpPr>
          <p:cNvPr id="6" name="Slide Number Placeholder 5"/>
          <p:cNvSpPr>
            <a:spLocks noGrp="1"/>
          </p:cNvSpPr>
          <p:nvPr>
            <p:ph type="sldNum" sz="quarter" idx="12"/>
          </p:nvPr>
        </p:nvSpPr>
        <p:spPr/>
        <p:txBody>
          <a:bodyPr/>
          <a:lstStyle/>
          <a:p>
            <a:fld id="{CF18D431-681D-4A7F-BA48-CC2CEADACFB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6DF648-FEB6-4E8D-B0EF-7D78DFC5F0E5}" type="datetime1">
              <a:rPr lang="en-US" smtClean="0"/>
              <a:t>2/19/2018</a:t>
            </a:fld>
            <a:endParaRPr lang="en-US"/>
          </a:p>
        </p:txBody>
      </p:sp>
      <p:sp>
        <p:nvSpPr>
          <p:cNvPr id="5" name="Footer Placeholder 4"/>
          <p:cNvSpPr>
            <a:spLocks noGrp="1"/>
          </p:cNvSpPr>
          <p:nvPr>
            <p:ph type="ftr" sz="quarter" idx="11"/>
          </p:nvPr>
        </p:nvSpPr>
        <p:spPr/>
        <p:txBody>
          <a:bodyPr/>
          <a:lstStyle/>
          <a:p>
            <a:r>
              <a:rPr lang="en-US"/>
              <a:t>The Perfect Law Of Liberty</a:t>
            </a:r>
          </a:p>
        </p:txBody>
      </p:sp>
      <p:sp>
        <p:nvSpPr>
          <p:cNvPr id="6" name="Slide Number Placeholder 5"/>
          <p:cNvSpPr>
            <a:spLocks noGrp="1"/>
          </p:cNvSpPr>
          <p:nvPr>
            <p:ph type="sldNum" sz="quarter" idx="12"/>
          </p:nvPr>
        </p:nvSpPr>
        <p:spPr/>
        <p:txBody>
          <a:bodyPr/>
          <a:lstStyle/>
          <a:p>
            <a:fld id="{CF18D431-681D-4A7F-BA48-CC2CEADACFB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C3A1F8-CCF5-4522-80F0-9F3A2ED16FF8}" type="datetime1">
              <a:rPr lang="en-US" smtClean="0"/>
              <a:t>2/19/2018</a:t>
            </a:fld>
            <a:endParaRPr lang="en-US"/>
          </a:p>
        </p:txBody>
      </p:sp>
      <p:sp>
        <p:nvSpPr>
          <p:cNvPr id="5" name="Footer Placeholder 4"/>
          <p:cNvSpPr>
            <a:spLocks noGrp="1"/>
          </p:cNvSpPr>
          <p:nvPr>
            <p:ph type="ftr" sz="quarter" idx="11"/>
          </p:nvPr>
        </p:nvSpPr>
        <p:spPr/>
        <p:txBody>
          <a:bodyPr/>
          <a:lstStyle/>
          <a:p>
            <a:r>
              <a:rPr lang="en-US"/>
              <a:t>The Perfect Law Of Liberty</a:t>
            </a:r>
          </a:p>
        </p:txBody>
      </p:sp>
      <p:sp>
        <p:nvSpPr>
          <p:cNvPr id="6" name="Slide Number Placeholder 5"/>
          <p:cNvSpPr>
            <a:spLocks noGrp="1"/>
          </p:cNvSpPr>
          <p:nvPr>
            <p:ph type="sldNum" sz="quarter" idx="12"/>
          </p:nvPr>
        </p:nvSpPr>
        <p:spPr/>
        <p:txBody>
          <a:bodyPr/>
          <a:lstStyle/>
          <a:p>
            <a:fld id="{CF18D431-681D-4A7F-BA48-CC2CEADACFB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D221BC-2F15-40AF-8849-EBED18583E80}" type="datetime1">
              <a:rPr lang="en-US" smtClean="0"/>
              <a:t>2/19/2018</a:t>
            </a:fld>
            <a:endParaRPr lang="en-US"/>
          </a:p>
        </p:txBody>
      </p:sp>
      <p:sp>
        <p:nvSpPr>
          <p:cNvPr id="6" name="Footer Placeholder 5"/>
          <p:cNvSpPr>
            <a:spLocks noGrp="1"/>
          </p:cNvSpPr>
          <p:nvPr>
            <p:ph type="ftr" sz="quarter" idx="11"/>
          </p:nvPr>
        </p:nvSpPr>
        <p:spPr/>
        <p:txBody>
          <a:bodyPr/>
          <a:lstStyle/>
          <a:p>
            <a:r>
              <a:rPr lang="en-US"/>
              <a:t>The Perfect Law Of Liberty</a:t>
            </a:r>
          </a:p>
        </p:txBody>
      </p:sp>
      <p:sp>
        <p:nvSpPr>
          <p:cNvPr id="7" name="Slide Number Placeholder 6"/>
          <p:cNvSpPr>
            <a:spLocks noGrp="1"/>
          </p:cNvSpPr>
          <p:nvPr>
            <p:ph type="sldNum" sz="quarter" idx="12"/>
          </p:nvPr>
        </p:nvSpPr>
        <p:spPr/>
        <p:txBody>
          <a:bodyPr/>
          <a:lstStyle/>
          <a:p>
            <a:fld id="{CF18D431-681D-4A7F-BA48-CC2CEADACFB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1E2382-4E01-49D8-BE5B-E60A77CE9C0B}" type="datetime1">
              <a:rPr lang="en-US" smtClean="0"/>
              <a:t>2/19/2018</a:t>
            </a:fld>
            <a:endParaRPr lang="en-US"/>
          </a:p>
        </p:txBody>
      </p:sp>
      <p:sp>
        <p:nvSpPr>
          <p:cNvPr id="8" name="Footer Placeholder 7"/>
          <p:cNvSpPr>
            <a:spLocks noGrp="1"/>
          </p:cNvSpPr>
          <p:nvPr>
            <p:ph type="ftr" sz="quarter" idx="11"/>
          </p:nvPr>
        </p:nvSpPr>
        <p:spPr/>
        <p:txBody>
          <a:bodyPr/>
          <a:lstStyle/>
          <a:p>
            <a:r>
              <a:rPr lang="en-US"/>
              <a:t>The Perfect Law Of Liberty</a:t>
            </a:r>
          </a:p>
        </p:txBody>
      </p:sp>
      <p:sp>
        <p:nvSpPr>
          <p:cNvPr id="9" name="Slide Number Placeholder 8"/>
          <p:cNvSpPr>
            <a:spLocks noGrp="1"/>
          </p:cNvSpPr>
          <p:nvPr>
            <p:ph type="sldNum" sz="quarter" idx="12"/>
          </p:nvPr>
        </p:nvSpPr>
        <p:spPr/>
        <p:txBody>
          <a:bodyPr/>
          <a:lstStyle/>
          <a:p>
            <a:fld id="{CF18D431-681D-4A7F-BA48-CC2CEADACFB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A53820-C06D-4828-9F57-D91CCEA82F47}" type="datetime1">
              <a:rPr lang="en-US" smtClean="0"/>
              <a:t>2/19/2018</a:t>
            </a:fld>
            <a:endParaRPr lang="en-US"/>
          </a:p>
        </p:txBody>
      </p:sp>
      <p:sp>
        <p:nvSpPr>
          <p:cNvPr id="4" name="Footer Placeholder 3"/>
          <p:cNvSpPr>
            <a:spLocks noGrp="1"/>
          </p:cNvSpPr>
          <p:nvPr>
            <p:ph type="ftr" sz="quarter" idx="11"/>
          </p:nvPr>
        </p:nvSpPr>
        <p:spPr/>
        <p:txBody>
          <a:bodyPr/>
          <a:lstStyle/>
          <a:p>
            <a:r>
              <a:rPr lang="en-US"/>
              <a:t>The Perfect Law Of Liberty</a:t>
            </a:r>
          </a:p>
        </p:txBody>
      </p:sp>
      <p:sp>
        <p:nvSpPr>
          <p:cNvPr id="5" name="Slide Number Placeholder 4"/>
          <p:cNvSpPr>
            <a:spLocks noGrp="1"/>
          </p:cNvSpPr>
          <p:nvPr>
            <p:ph type="sldNum" sz="quarter" idx="12"/>
          </p:nvPr>
        </p:nvSpPr>
        <p:spPr/>
        <p:txBody>
          <a:bodyPr/>
          <a:lstStyle/>
          <a:p>
            <a:fld id="{CF18D431-681D-4A7F-BA48-CC2CEADACFB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F245F-7915-4FED-878F-F5AC6297EBAA}" type="datetime1">
              <a:rPr lang="en-US" smtClean="0"/>
              <a:t>2/19/2018</a:t>
            </a:fld>
            <a:endParaRPr lang="en-US"/>
          </a:p>
        </p:txBody>
      </p:sp>
      <p:sp>
        <p:nvSpPr>
          <p:cNvPr id="3" name="Footer Placeholder 2"/>
          <p:cNvSpPr>
            <a:spLocks noGrp="1"/>
          </p:cNvSpPr>
          <p:nvPr>
            <p:ph type="ftr" sz="quarter" idx="11"/>
          </p:nvPr>
        </p:nvSpPr>
        <p:spPr/>
        <p:txBody>
          <a:bodyPr/>
          <a:lstStyle/>
          <a:p>
            <a:r>
              <a:rPr lang="en-US"/>
              <a:t>The Perfect Law Of Liberty</a:t>
            </a:r>
          </a:p>
        </p:txBody>
      </p:sp>
      <p:sp>
        <p:nvSpPr>
          <p:cNvPr id="4" name="Slide Number Placeholder 3"/>
          <p:cNvSpPr>
            <a:spLocks noGrp="1"/>
          </p:cNvSpPr>
          <p:nvPr>
            <p:ph type="sldNum" sz="quarter" idx="12"/>
          </p:nvPr>
        </p:nvSpPr>
        <p:spPr/>
        <p:txBody>
          <a:bodyPr/>
          <a:lstStyle/>
          <a:p>
            <a:fld id="{CF18D431-681D-4A7F-BA48-CC2CEADACFB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3EF44B-29AD-4BE6-9017-F10FFB2EDCC0}" type="datetime1">
              <a:rPr lang="en-US" smtClean="0"/>
              <a:t>2/19/2018</a:t>
            </a:fld>
            <a:endParaRPr lang="en-US"/>
          </a:p>
        </p:txBody>
      </p:sp>
      <p:sp>
        <p:nvSpPr>
          <p:cNvPr id="6" name="Footer Placeholder 5"/>
          <p:cNvSpPr>
            <a:spLocks noGrp="1"/>
          </p:cNvSpPr>
          <p:nvPr>
            <p:ph type="ftr" sz="quarter" idx="11"/>
          </p:nvPr>
        </p:nvSpPr>
        <p:spPr/>
        <p:txBody>
          <a:bodyPr/>
          <a:lstStyle/>
          <a:p>
            <a:r>
              <a:rPr lang="en-US"/>
              <a:t>The Perfect Law Of Liberty</a:t>
            </a:r>
          </a:p>
        </p:txBody>
      </p:sp>
      <p:sp>
        <p:nvSpPr>
          <p:cNvPr id="7" name="Slide Number Placeholder 6"/>
          <p:cNvSpPr>
            <a:spLocks noGrp="1"/>
          </p:cNvSpPr>
          <p:nvPr>
            <p:ph type="sldNum" sz="quarter" idx="12"/>
          </p:nvPr>
        </p:nvSpPr>
        <p:spPr/>
        <p:txBody>
          <a:bodyPr/>
          <a:lstStyle/>
          <a:p>
            <a:fld id="{CF18D431-681D-4A7F-BA48-CC2CEADACFB9}"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31306A1-B667-48E5-AEC3-D3A45304BD62}" type="datetime1">
              <a:rPr lang="en-US" smtClean="0"/>
              <a:t>2/19/2018</a:t>
            </a:fld>
            <a:endParaRPr lang="en-US"/>
          </a:p>
        </p:txBody>
      </p:sp>
      <p:sp>
        <p:nvSpPr>
          <p:cNvPr id="9" name="Slide Number Placeholder 8"/>
          <p:cNvSpPr>
            <a:spLocks noGrp="1"/>
          </p:cNvSpPr>
          <p:nvPr>
            <p:ph type="sldNum" sz="quarter" idx="11"/>
          </p:nvPr>
        </p:nvSpPr>
        <p:spPr/>
        <p:txBody>
          <a:bodyPr/>
          <a:lstStyle/>
          <a:p>
            <a:fld id="{CF18D431-681D-4A7F-BA48-CC2CEADACFB9}" type="slidenum">
              <a:rPr lang="en-US" smtClean="0"/>
              <a:t>‹#›</a:t>
            </a:fld>
            <a:endParaRPr lang="en-US"/>
          </a:p>
        </p:txBody>
      </p:sp>
      <p:sp>
        <p:nvSpPr>
          <p:cNvPr id="10" name="Footer Placeholder 9"/>
          <p:cNvSpPr>
            <a:spLocks noGrp="1"/>
          </p:cNvSpPr>
          <p:nvPr>
            <p:ph type="ftr" sz="quarter" idx="12"/>
          </p:nvPr>
        </p:nvSpPr>
        <p:spPr/>
        <p:txBody>
          <a:bodyPr/>
          <a:lstStyle/>
          <a:p>
            <a:r>
              <a:rPr lang="en-US"/>
              <a:t>The Perfect Law Of Liberty</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F18D431-681D-4A7F-BA48-CC2CEADACFB9}"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a:t>The Perfect Law Of Liberty</a:t>
            </a: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1C6A73B-2CE2-43F3-B8D9-803FB8C173CF}" type="datetime1">
              <a:rPr lang="en-US" smtClean="0"/>
              <a:t>2/19/2018</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gospeltruths.net/17-4.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905000"/>
            <a:ext cx="7848600" cy="2593975"/>
          </a:xfrm>
        </p:spPr>
        <p:txBody>
          <a:bodyPr/>
          <a:lstStyle/>
          <a:p>
            <a:r>
              <a:rPr lang="en-US" b="1" i="1" dirty="0"/>
              <a:t>“The Perfect Law of Liberty”</a:t>
            </a:r>
          </a:p>
        </p:txBody>
      </p:sp>
      <p:sp>
        <p:nvSpPr>
          <p:cNvPr id="3" name="Subtitle 2"/>
          <p:cNvSpPr>
            <a:spLocks noGrp="1"/>
          </p:cNvSpPr>
          <p:nvPr>
            <p:ph type="subTitle" idx="1"/>
          </p:nvPr>
        </p:nvSpPr>
        <p:spPr>
          <a:xfrm>
            <a:off x="979646" y="4343400"/>
            <a:ext cx="6156960" cy="1066800"/>
          </a:xfrm>
        </p:spPr>
        <p:txBody>
          <a:bodyPr>
            <a:normAutofit/>
          </a:bodyPr>
          <a:lstStyle/>
          <a:p>
            <a:r>
              <a:rPr lang="en-US" sz="2400" b="1" dirty="0"/>
              <a:t>James 1:21-25</a:t>
            </a:r>
          </a:p>
        </p:txBody>
      </p:sp>
    </p:spTree>
    <p:extLst>
      <p:ext uri="{BB962C8B-B14F-4D97-AF65-F5344CB8AC3E}">
        <p14:creationId xmlns:p14="http://schemas.microsoft.com/office/powerpoint/2010/main" val="4013606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788" y="1524000"/>
            <a:ext cx="7620000" cy="4953000"/>
          </a:xfrm>
        </p:spPr>
        <p:txBody>
          <a:bodyPr>
            <a:normAutofit fontScale="92500"/>
          </a:bodyPr>
          <a:lstStyle/>
          <a:p>
            <a:pPr>
              <a:spcBef>
                <a:spcPts val="600"/>
              </a:spcBef>
            </a:pPr>
            <a:r>
              <a:rPr lang="en-US" altLang="en-US" sz="3200" b="1" dirty="0"/>
              <a:t>An alien sinner must…</a:t>
            </a:r>
          </a:p>
          <a:p>
            <a:pPr lvl="1">
              <a:spcBef>
                <a:spcPts val="600"/>
              </a:spcBef>
            </a:pPr>
            <a:r>
              <a:rPr lang="en-US" altLang="en-US" sz="3200" dirty="0"/>
              <a:t>Hear the Gospel - Romans 10:17</a:t>
            </a:r>
          </a:p>
          <a:p>
            <a:pPr lvl="1">
              <a:spcBef>
                <a:spcPts val="600"/>
              </a:spcBef>
            </a:pPr>
            <a:r>
              <a:rPr lang="en-US" altLang="en-US" sz="3200" dirty="0"/>
              <a:t>Believe - Romans 10:10</a:t>
            </a:r>
          </a:p>
          <a:p>
            <a:pPr lvl="1">
              <a:spcBef>
                <a:spcPts val="600"/>
              </a:spcBef>
            </a:pPr>
            <a:r>
              <a:rPr lang="en-US" altLang="en-US" sz="3200" dirty="0"/>
              <a:t>Repent – Acts 17:30</a:t>
            </a:r>
          </a:p>
          <a:p>
            <a:pPr lvl="1">
              <a:spcBef>
                <a:spcPts val="600"/>
              </a:spcBef>
            </a:pPr>
            <a:r>
              <a:rPr lang="en-US" altLang="en-US" sz="3200" dirty="0"/>
              <a:t>Confess Christ - Acts 8:37</a:t>
            </a:r>
          </a:p>
          <a:p>
            <a:pPr lvl="1">
              <a:spcBef>
                <a:spcPts val="600"/>
              </a:spcBef>
            </a:pPr>
            <a:r>
              <a:rPr lang="en-US" altLang="en-US" sz="3200" dirty="0"/>
              <a:t>Be Baptized in water - Acts 2:38</a:t>
            </a:r>
          </a:p>
          <a:p>
            <a:pPr>
              <a:spcBef>
                <a:spcPts val="600"/>
              </a:spcBef>
            </a:pPr>
            <a:r>
              <a:rPr lang="en-US" altLang="en-US" sz="3200" b="1" dirty="0"/>
              <a:t>An erring Child of God must…</a:t>
            </a:r>
          </a:p>
          <a:p>
            <a:pPr lvl="1">
              <a:spcBef>
                <a:spcPts val="600"/>
              </a:spcBef>
            </a:pPr>
            <a:r>
              <a:rPr lang="en-US" altLang="en-US" sz="3200" dirty="0"/>
              <a:t>Repent and Pray - Acts 8:22</a:t>
            </a:r>
          </a:p>
          <a:p>
            <a:r>
              <a:rPr lang="en-US" altLang="en-US" sz="3400" b="1" dirty="0"/>
              <a:t>Live </a:t>
            </a:r>
            <a:r>
              <a:rPr lang="en-US" altLang="en-US" sz="3400" b="1" i="1" dirty="0"/>
              <a:t>“faithful unto death”</a:t>
            </a:r>
            <a:r>
              <a:rPr lang="en-US" altLang="en-US" sz="3400" i="1" dirty="0"/>
              <a:t> </a:t>
            </a:r>
            <a:r>
              <a:rPr lang="en-US" altLang="en-US" sz="3400" dirty="0"/>
              <a:t>- Revelation 2:10</a:t>
            </a:r>
          </a:p>
        </p:txBody>
      </p:sp>
      <p:sp>
        <p:nvSpPr>
          <p:cNvPr id="2" name="Title 1"/>
          <p:cNvSpPr>
            <a:spLocks noGrp="1"/>
          </p:cNvSpPr>
          <p:nvPr>
            <p:ph type="title"/>
          </p:nvPr>
        </p:nvSpPr>
        <p:spPr>
          <a:xfrm>
            <a:off x="457200" y="274638"/>
            <a:ext cx="7467600" cy="1143000"/>
          </a:xfrm>
        </p:spPr>
        <p:txBody>
          <a:bodyPr/>
          <a:lstStyle/>
          <a:p>
            <a:pPr algn="ctr"/>
            <a:r>
              <a:rPr lang="en-US" sz="5400" b="1" i="1" dirty="0"/>
              <a:t>“What Must We Do…?”</a:t>
            </a:r>
            <a:br>
              <a:rPr lang="en-US" sz="6000" b="1" dirty="0"/>
            </a:br>
            <a:r>
              <a:rPr lang="en-US" sz="2000" b="1" dirty="0"/>
              <a:t>Acts 2:38</a:t>
            </a:r>
          </a:p>
        </p:txBody>
      </p:sp>
      <p:sp>
        <p:nvSpPr>
          <p:cNvPr id="4" name="Footer Placeholder 3"/>
          <p:cNvSpPr>
            <a:spLocks noGrp="1"/>
          </p:cNvSpPr>
          <p:nvPr>
            <p:ph type="ftr" sz="quarter" idx="11"/>
          </p:nvPr>
        </p:nvSpPr>
        <p:spPr/>
        <p:txBody>
          <a:bodyPr/>
          <a:lstStyle/>
          <a:p>
            <a:r>
              <a:rPr lang="en-US"/>
              <a:t>The Perfect Law Of Liberty</a:t>
            </a:r>
          </a:p>
        </p:txBody>
      </p:sp>
      <p:sp>
        <p:nvSpPr>
          <p:cNvPr id="5" name="Slide Number Placeholder 4"/>
          <p:cNvSpPr>
            <a:spLocks noGrp="1"/>
          </p:cNvSpPr>
          <p:nvPr>
            <p:ph type="sldNum" sz="quarter" idx="12"/>
          </p:nvPr>
        </p:nvSpPr>
        <p:spPr/>
        <p:txBody>
          <a:bodyPr/>
          <a:lstStyle/>
          <a:p>
            <a:fld id="{CF18D431-681D-4A7F-BA48-CC2CEADACFB9}" type="slidenum">
              <a:rPr lang="en-US" smtClean="0"/>
              <a:t>10</a:t>
            </a:fld>
            <a:endParaRPr lang="en-US"/>
          </a:p>
        </p:txBody>
      </p:sp>
    </p:spTree>
    <p:extLst>
      <p:ext uri="{BB962C8B-B14F-4D97-AF65-F5344CB8AC3E}">
        <p14:creationId xmlns:p14="http://schemas.microsoft.com/office/powerpoint/2010/main" val="10545671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James 1:21-25</a:t>
            </a:r>
          </a:p>
        </p:txBody>
      </p:sp>
      <p:sp>
        <p:nvSpPr>
          <p:cNvPr id="4" name="Footer Placeholder 3"/>
          <p:cNvSpPr>
            <a:spLocks noGrp="1"/>
          </p:cNvSpPr>
          <p:nvPr>
            <p:ph type="ftr" sz="quarter" idx="11"/>
          </p:nvPr>
        </p:nvSpPr>
        <p:spPr/>
        <p:txBody>
          <a:bodyPr/>
          <a:lstStyle/>
          <a:p>
            <a:r>
              <a:rPr lang="en-US"/>
              <a:t>The Perfect Law Of Liberty</a:t>
            </a:r>
          </a:p>
        </p:txBody>
      </p:sp>
      <p:sp>
        <p:nvSpPr>
          <p:cNvPr id="5" name="Slide Number Placeholder 4"/>
          <p:cNvSpPr>
            <a:spLocks noGrp="1"/>
          </p:cNvSpPr>
          <p:nvPr>
            <p:ph type="sldNum" sz="quarter" idx="12"/>
          </p:nvPr>
        </p:nvSpPr>
        <p:spPr/>
        <p:txBody>
          <a:bodyPr/>
          <a:lstStyle/>
          <a:p>
            <a:fld id="{CF18D431-681D-4A7F-BA48-CC2CEADACFB9}" type="slidenum">
              <a:rPr lang="en-US" smtClean="0"/>
              <a:t>2</a:t>
            </a:fld>
            <a:endParaRPr lang="en-US"/>
          </a:p>
        </p:txBody>
      </p:sp>
      <p:sp>
        <p:nvSpPr>
          <p:cNvPr id="8" name="Rectangle 7"/>
          <p:cNvSpPr/>
          <p:nvPr/>
        </p:nvSpPr>
        <p:spPr>
          <a:xfrm>
            <a:off x="4790326" y="4689296"/>
            <a:ext cx="3048000" cy="381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a:xfrm>
            <a:off x="457200" y="1600200"/>
            <a:ext cx="7772400" cy="4953000"/>
          </a:xfrm>
        </p:spPr>
        <p:txBody>
          <a:bodyPr>
            <a:normAutofit/>
          </a:bodyPr>
          <a:lstStyle/>
          <a:p>
            <a:pPr marL="114300" indent="0">
              <a:buNone/>
            </a:pPr>
            <a:r>
              <a:rPr lang="en-US" sz="2600" b="1" i="1" dirty="0">
                <a:solidFill>
                  <a:schemeClr val="tx1">
                    <a:lumMod val="50000"/>
                    <a:lumOff val="50000"/>
                  </a:schemeClr>
                </a:solidFill>
              </a:rPr>
              <a:t>22 </a:t>
            </a:r>
            <a:r>
              <a:rPr lang="en-US" sz="2600" b="1" i="1" dirty="0">
                <a:solidFill>
                  <a:schemeClr val="tx1">
                    <a:lumMod val="75000"/>
                    <a:lumOff val="25000"/>
                  </a:schemeClr>
                </a:solidFill>
              </a:rPr>
              <a:t>But be ye doers of the word, and not hearers only, deceiving your own selves. </a:t>
            </a:r>
          </a:p>
          <a:p>
            <a:pPr marL="114300" indent="0">
              <a:buNone/>
            </a:pPr>
            <a:r>
              <a:rPr lang="en-US" sz="2600" b="1" i="1" dirty="0">
                <a:solidFill>
                  <a:schemeClr val="tx1">
                    <a:lumMod val="50000"/>
                    <a:lumOff val="50000"/>
                  </a:schemeClr>
                </a:solidFill>
              </a:rPr>
              <a:t>23</a:t>
            </a:r>
            <a:r>
              <a:rPr lang="en-US" sz="2600" b="1" i="1" dirty="0">
                <a:solidFill>
                  <a:schemeClr val="tx1">
                    <a:lumMod val="75000"/>
                    <a:lumOff val="25000"/>
                  </a:schemeClr>
                </a:solidFill>
              </a:rPr>
              <a:t> For if any be a hearer of the word, and not a doer, he is like unto a man beholding his natural face in a glass: </a:t>
            </a:r>
          </a:p>
          <a:p>
            <a:pPr marL="114300" indent="0">
              <a:buNone/>
            </a:pPr>
            <a:r>
              <a:rPr lang="en-US" sz="2600" b="1" i="1" dirty="0">
                <a:solidFill>
                  <a:schemeClr val="tx1">
                    <a:lumMod val="50000"/>
                    <a:lumOff val="50000"/>
                  </a:schemeClr>
                </a:solidFill>
              </a:rPr>
              <a:t>24 </a:t>
            </a:r>
            <a:r>
              <a:rPr lang="en-US" sz="2600" b="1" i="1" dirty="0">
                <a:solidFill>
                  <a:schemeClr val="tx1">
                    <a:lumMod val="75000"/>
                    <a:lumOff val="25000"/>
                  </a:schemeClr>
                </a:solidFill>
              </a:rPr>
              <a:t>For he </a:t>
            </a:r>
            <a:r>
              <a:rPr lang="en-US" sz="2600" b="1" i="1" dirty="0" err="1">
                <a:solidFill>
                  <a:schemeClr val="tx1">
                    <a:lumMod val="75000"/>
                    <a:lumOff val="25000"/>
                  </a:schemeClr>
                </a:solidFill>
              </a:rPr>
              <a:t>beholdeth</a:t>
            </a:r>
            <a:r>
              <a:rPr lang="en-US" sz="2600" b="1" i="1" dirty="0">
                <a:solidFill>
                  <a:schemeClr val="tx1">
                    <a:lumMod val="75000"/>
                    <a:lumOff val="25000"/>
                  </a:schemeClr>
                </a:solidFill>
              </a:rPr>
              <a:t> himself, and </a:t>
            </a:r>
            <a:r>
              <a:rPr lang="en-US" sz="2600" b="1" i="1" dirty="0" err="1">
                <a:solidFill>
                  <a:schemeClr val="tx1">
                    <a:lumMod val="75000"/>
                    <a:lumOff val="25000"/>
                  </a:schemeClr>
                </a:solidFill>
              </a:rPr>
              <a:t>goeth</a:t>
            </a:r>
            <a:r>
              <a:rPr lang="en-US" sz="2600" b="1" i="1" dirty="0">
                <a:solidFill>
                  <a:schemeClr val="tx1">
                    <a:lumMod val="75000"/>
                    <a:lumOff val="25000"/>
                  </a:schemeClr>
                </a:solidFill>
              </a:rPr>
              <a:t> his way, and straightway </a:t>
            </a:r>
            <a:r>
              <a:rPr lang="en-US" sz="2600" b="1" i="1" dirty="0" err="1">
                <a:solidFill>
                  <a:schemeClr val="tx1">
                    <a:lumMod val="75000"/>
                    <a:lumOff val="25000"/>
                  </a:schemeClr>
                </a:solidFill>
              </a:rPr>
              <a:t>forgetteth</a:t>
            </a:r>
            <a:r>
              <a:rPr lang="en-US" sz="2600" b="1" i="1" dirty="0">
                <a:solidFill>
                  <a:schemeClr val="tx1">
                    <a:lumMod val="75000"/>
                    <a:lumOff val="25000"/>
                  </a:schemeClr>
                </a:solidFill>
              </a:rPr>
              <a:t> what manner of man he was. </a:t>
            </a:r>
          </a:p>
          <a:p>
            <a:pPr marL="114300" indent="0">
              <a:buNone/>
            </a:pPr>
            <a:r>
              <a:rPr lang="en-US" sz="2600" b="1" i="1" dirty="0">
                <a:solidFill>
                  <a:schemeClr val="tx1">
                    <a:lumMod val="50000"/>
                    <a:lumOff val="50000"/>
                  </a:schemeClr>
                </a:solidFill>
              </a:rPr>
              <a:t>25</a:t>
            </a:r>
            <a:r>
              <a:rPr lang="en-US" sz="2600" b="1" i="1" dirty="0">
                <a:solidFill>
                  <a:schemeClr val="tx1">
                    <a:lumMod val="75000"/>
                    <a:lumOff val="25000"/>
                  </a:schemeClr>
                </a:solidFill>
              </a:rPr>
              <a:t> But whoso </a:t>
            </a:r>
            <a:r>
              <a:rPr lang="en-US" sz="2600" b="1" i="1" dirty="0" err="1">
                <a:solidFill>
                  <a:schemeClr val="tx1">
                    <a:lumMod val="75000"/>
                    <a:lumOff val="25000"/>
                  </a:schemeClr>
                </a:solidFill>
              </a:rPr>
              <a:t>looketh</a:t>
            </a:r>
            <a:r>
              <a:rPr lang="en-US" sz="2600" b="1" i="1" dirty="0">
                <a:solidFill>
                  <a:schemeClr val="tx1">
                    <a:lumMod val="75000"/>
                    <a:lumOff val="25000"/>
                  </a:schemeClr>
                </a:solidFill>
              </a:rPr>
              <a:t> into the perfect law of liberty, and </a:t>
            </a:r>
            <a:r>
              <a:rPr lang="en-US" sz="2600" b="1" i="1" dirty="0" err="1">
                <a:solidFill>
                  <a:schemeClr val="tx1">
                    <a:lumMod val="75000"/>
                    <a:lumOff val="25000"/>
                  </a:schemeClr>
                </a:solidFill>
              </a:rPr>
              <a:t>continueth</a:t>
            </a:r>
            <a:r>
              <a:rPr lang="en-US" sz="2600" b="1" i="1" dirty="0">
                <a:solidFill>
                  <a:schemeClr val="tx1">
                    <a:lumMod val="75000"/>
                    <a:lumOff val="25000"/>
                  </a:schemeClr>
                </a:solidFill>
              </a:rPr>
              <a:t> therein, he being not a forgetful hearer, but a doer of the work, this man shall be blessed in his deed</a:t>
            </a:r>
          </a:p>
        </p:txBody>
      </p:sp>
    </p:spTree>
    <p:extLst>
      <p:ext uri="{BB962C8B-B14F-4D97-AF65-F5344CB8AC3E}">
        <p14:creationId xmlns:p14="http://schemas.microsoft.com/office/powerpoint/2010/main" val="7351510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p>
        </p:txBody>
      </p:sp>
      <p:sp>
        <p:nvSpPr>
          <p:cNvPr id="3" name="Content Placeholder 2"/>
          <p:cNvSpPr>
            <a:spLocks noGrp="1"/>
          </p:cNvSpPr>
          <p:nvPr>
            <p:ph idx="1"/>
          </p:nvPr>
        </p:nvSpPr>
        <p:spPr>
          <a:xfrm>
            <a:off x="457200" y="1600200"/>
            <a:ext cx="7848600" cy="5181600"/>
          </a:xfrm>
        </p:spPr>
        <p:txBody>
          <a:bodyPr>
            <a:normAutofit lnSpcReduction="10000"/>
          </a:bodyPr>
          <a:lstStyle/>
          <a:p>
            <a:r>
              <a:rPr lang="en-US" sz="2800" b="1" dirty="0"/>
              <a:t>James states that Christians are subject to a law</a:t>
            </a:r>
          </a:p>
          <a:p>
            <a:pPr lvl="1"/>
            <a:r>
              <a:rPr lang="en-US" sz="2400" dirty="0"/>
              <a:t>Vs. 25</a:t>
            </a:r>
          </a:p>
          <a:p>
            <a:r>
              <a:rPr lang="en-US" sz="2800" b="1" dirty="0"/>
              <a:t>Some contend we are </a:t>
            </a:r>
            <a:r>
              <a:rPr lang="en-US" sz="2800" b="1" u="sng" dirty="0"/>
              <a:t>not under law but under grace</a:t>
            </a:r>
            <a:endParaRPr lang="en-US" sz="2800" b="1" dirty="0"/>
          </a:p>
          <a:p>
            <a:pPr lvl="1"/>
            <a:r>
              <a:rPr lang="en-US" sz="2600" dirty="0"/>
              <a:t>A gross misunderstanding and misapplication of various scriptures</a:t>
            </a:r>
          </a:p>
          <a:p>
            <a:pPr lvl="2"/>
            <a:r>
              <a:rPr lang="en-US" sz="2200" dirty="0"/>
              <a:t>John 1:17; Romans 6:14-15</a:t>
            </a:r>
          </a:p>
          <a:p>
            <a:r>
              <a:rPr lang="en-US" sz="2800" b="1" dirty="0"/>
              <a:t>Sin and law are forever connected</a:t>
            </a:r>
          </a:p>
          <a:p>
            <a:pPr lvl="1"/>
            <a:r>
              <a:rPr lang="en-US" sz="2400" b="1" i="1" dirty="0"/>
              <a:t>“Sin is the transgression of the Law” </a:t>
            </a:r>
            <a:r>
              <a:rPr lang="en-US" sz="2400" dirty="0"/>
              <a:t>- 1 John 3:4</a:t>
            </a:r>
          </a:p>
          <a:p>
            <a:pPr lvl="2"/>
            <a:r>
              <a:rPr lang="en-US" dirty="0"/>
              <a:t>1 John 5:16, 17</a:t>
            </a:r>
          </a:p>
          <a:p>
            <a:r>
              <a:rPr lang="en-US" sz="2800" b="1" dirty="0"/>
              <a:t>If we are </a:t>
            </a:r>
            <a:r>
              <a:rPr lang="en-US" sz="2800" b="1" u="sng" dirty="0"/>
              <a:t>not</a:t>
            </a:r>
            <a:r>
              <a:rPr lang="en-US" sz="2800" b="1" dirty="0"/>
              <a:t> under law, there can be no sin, therefore there is no need of grace</a:t>
            </a:r>
          </a:p>
          <a:p>
            <a:endParaRPr lang="en-US" sz="2800" b="1" dirty="0"/>
          </a:p>
        </p:txBody>
      </p:sp>
      <p:sp>
        <p:nvSpPr>
          <p:cNvPr id="4" name="Footer Placeholder 3"/>
          <p:cNvSpPr>
            <a:spLocks noGrp="1"/>
          </p:cNvSpPr>
          <p:nvPr>
            <p:ph type="ftr" sz="quarter" idx="11"/>
          </p:nvPr>
        </p:nvSpPr>
        <p:spPr/>
        <p:txBody>
          <a:bodyPr/>
          <a:lstStyle/>
          <a:p>
            <a:r>
              <a:rPr lang="en-US"/>
              <a:t>The Perfect Law Of Liberty</a:t>
            </a:r>
            <a:endParaRPr lang="en-US" dirty="0"/>
          </a:p>
        </p:txBody>
      </p:sp>
      <p:sp>
        <p:nvSpPr>
          <p:cNvPr id="5" name="Slide Number Placeholder 4"/>
          <p:cNvSpPr>
            <a:spLocks noGrp="1"/>
          </p:cNvSpPr>
          <p:nvPr>
            <p:ph type="sldNum" sz="quarter" idx="12"/>
          </p:nvPr>
        </p:nvSpPr>
        <p:spPr/>
        <p:txBody>
          <a:bodyPr/>
          <a:lstStyle/>
          <a:p>
            <a:fld id="{CF18D431-681D-4A7F-BA48-CC2CEADACFB9}" type="slidenum">
              <a:rPr lang="en-US" smtClean="0"/>
              <a:t>3</a:t>
            </a:fld>
            <a:endParaRPr lang="en-US"/>
          </a:p>
        </p:txBody>
      </p:sp>
      <p:sp>
        <p:nvSpPr>
          <p:cNvPr id="6" name="AutoShape 4" descr="Related ima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Related imag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0712165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743344F7-CED3-4452-818A-56523AC7249D}"/>
              </a:ext>
            </a:extLst>
          </p:cNvPr>
          <p:cNvSpPr>
            <a:spLocks noGrp="1"/>
          </p:cNvSpPr>
          <p:nvPr>
            <p:ph type="sldNum" sz="quarter" idx="12"/>
          </p:nvPr>
        </p:nvSpPr>
        <p:spPr/>
        <p:txBody>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fld id="{28F8EE56-12CA-4B0B-BF53-42E5DE305FE1}" type="slidenum">
              <a:rPr lang="en-US" altLang="en-US" sz="1000">
                <a:latin typeface="Verdana" panose="020B0604030504040204" pitchFamily="34" charset="0"/>
              </a:rPr>
              <a:pPr/>
              <a:t>4</a:t>
            </a:fld>
            <a:endParaRPr lang="en-US" altLang="en-US" sz="1000">
              <a:latin typeface="Verdana" panose="020B0604030504040204" pitchFamily="34" charset="0"/>
            </a:endParaRPr>
          </a:p>
        </p:txBody>
      </p:sp>
      <p:sp>
        <p:nvSpPr>
          <p:cNvPr id="154627" name="Rectangle 3">
            <a:extLst>
              <a:ext uri="{FF2B5EF4-FFF2-40B4-BE49-F238E27FC236}">
                <a16:creationId xmlns:a16="http://schemas.microsoft.com/office/drawing/2014/main" id="{A6008569-B4B8-4E5B-9D84-C3DA3F2923D4}"/>
              </a:ext>
            </a:extLst>
          </p:cNvPr>
          <p:cNvSpPr>
            <a:spLocks noGrp="1" noChangeArrowheads="1"/>
          </p:cNvSpPr>
          <p:nvPr>
            <p:ph type="body" idx="1"/>
          </p:nvPr>
        </p:nvSpPr>
        <p:spPr>
          <a:xfrm>
            <a:off x="152400" y="1320800"/>
            <a:ext cx="7772400" cy="4724400"/>
          </a:xfrm>
        </p:spPr>
        <p:txBody>
          <a:bodyPr/>
          <a:lstStyle/>
          <a:p>
            <a:pPr eaLnBrk="1" hangingPunct="1">
              <a:buFont typeface="Wingdings" panose="05000000000000000000" pitchFamily="2" charset="2"/>
              <a:buNone/>
              <a:defRPr/>
            </a:pPr>
            <a:r>
              <a:rPr lang="en-US" sz="2800" dirty="0"/>
              <a:t>	</a:t>
            </a:r>
            <a:r>
              <a:rPr lang="en-US" sz="2400" b="1" i="1" dirty="0">
                <a:effectLst/>
                <a:latin typeface="Arial" charset="0"/>
              </a:rPr>
              <a:t>“</a:t>
            </a:r>
            <a:r>
              <a:rPr lang="en-US" sz="2400" b="1" dirty="0">
                <a:effectLst/>
                <a:latin typeface="Arial" charset="0"/>
              </a:rPr>
              <a:t>One taught, </a:t>
            </a:r>
            <a:r>
              <a:rPr lang="en-US" sz="2400" b="1" i="1" dirty="0">
                <a:solidFill>
                  <a:schemeClr val="tx1">
                    <a:lumMod val="75000"/>
                    <a:lumOff val="25000"/>
                  </a:schemeClr>
                </a:solidFill>
                <a:effectLst/>
                <a:latin typeface="Arial" charset="0"/>
              </a:rPr>
              <a:t>‘we are hypocrites when we look down our noses at the denominations, they are Christians…all come to Christ through the cross’</a:t>
            </a:r>
            <a:r>
              <a:rPr lang="en-US" sz="2400" b="1" i="1" dirty="0">
                <a:effectLst/>
                <a:latin typeface="Arial" charset="0"/>
              </a:rPr>
              <a:t>…</a:t>
            </a:r>
            <a:r>
              <a:rPr lang="en-US" sz="2400" b="1" dirty="0">
                <a:effectLst/>
                <a:latin typeface="Arial" charset="0"/>
              </a:rPr>
              <a:t>They taught </a:t>
            </a:r>
            <a:r>
              <a:rPr lang="en-US" sz="2400" b="1" i="1" dirty="0">
                <a:solidFill>
                  <a:schemeClr val="tx1">
                    <a:lumMod val="75000"/>
                    <a:lumOff val="25000"/>
                  </a:schemeClr>
                </a:solidFill>
                <a:effectLst/>
                <a:latin typeface="Arial" charset="0"/>
              </a:rPr>
              <a:t>‘we are NOT saved because we are right, BUT because Jesus was right. It is just the PERSON, not the doctrine’ </a:t>
            </a:r>
            <a:r>
              <a:rPr lang="en-US" sz="2400" b="1" dirty="0">
                <a:effectLst/>
                <a:latin typeface="Arial" charset="0"/>
              </a:rPr>
              <a:t>…They constantly said </a:t>
            </a:r>
            <a:r>
              <a:rPr lang="en-US" sz="2400" b="1" i="1" dirty="0">
                <a:solidFill>
                  <a:schemeClr val="tx1">
                    <a:lumMod val="75000"/>
                    <a:lumOff val="25000"/>
                  </a:schemeClr>
                </a:solidFill>
                <a:effectLst/>
                <a:latin typeface="Arial" charset="0"/>
              </a:rPr>
              <a:t>‘we are saved by GRACE, not by being united in doctrine,’ </a:t>
            </a:r>
            <a:r>
              <a:rPr lang="en-US" sz="2400" b="1" dirty="0">
                <a:effectLst/>
                <a:latin typeface="Arial" charset="0"/>
              </a:rPr>
              <a:t>making fun of unity in doctrine and practice.”</a:t>
            </a:r>
            <a:endParaRPr lang="en-US" sz="2400" b="1" dirty="0">
              <a:latin typeface="Arial" charset="0"/>
            </a:endParaRPr>
          </a:p>
          <a:p>
            <a:pPr eaLnBrk="1" hangingPunct="1">
              <a:buFont typeface="Wingdings" panose="05000000000000000000" pitchFamily="2" charset="2"/>
              <a:buNone/>
              <a:defRPr/>
            </a:pPr>
            <a:endParaRPr lang="en-US" sz="2000" dirty="0">
              <a:effectLst/>
              <a:latin typeface="Arial" charset="0"/>
            </a:endParaRPr>
          </a:p>
          <a:p>
            <a:pPr eaLnBrk="1" hangingPunct="1">
              <a:buFont typeface="Wingdings" panose="05000000000000000000" pitchFamily="2" charset="2"/>
              <a:buNone/>
              <a:defRPr/>
            </a:pPr>
            <a:r>
              <a:rPr lang="en-US" sz="2000" dirty="0">
                <a:latin typeface="Arial" charset="0"/>
              </a:rPr>
              <a:t>	</a:t>
            </a:r>
            <a:r>
              <a:rPr lang="en-US" sz="2000" dirty="0">
                <a:effectLst/>
                <a:latin typeface="Arial" charset="0"/>
              </a:rPr>
              <a:t>Comments by brother David D. Bonner in his article entitled, “ACU Lecturship-2006,” </a:t>
            </a:r>
            <a:r>
              <a:rPr lang="en-US" sz="2000" b="1" i="1" dirty="0">
                <a:effectLst/>
                <a:latin typeface="Arial" charset="0"/>
                <a:hlinkClick r:id="rId3"/>
              </a:rPr>
              <a:t>Gospel Truths</a:t>
            </a:r>
            <a:r>
              <a:rPr lang="en-US" sz="2000" dirty="0">
                <a:effectLst/>
                <a:latin typeface="Arial" charset="0"/>
                <a:hlinkClick r:id="rId3"/>
              </a:rPr>
              <a:t>, April 2006</a:t>
            </a:r>
            <a:r>
              <a:rPr lang="en-US" sz="2000" dirty="0">
                <a:effectLst/>
                <a:latin typeface="Arial" charset="0"/>
              </a:rPr>
              <a:t>, p.1.</a:t>
            </a:r>
          </a:p>
          <a:p>
            <a:pPr eaLnBrk="1" hangingPunct="1">
              <a:buFont typeface="Wingdings" panose="05000000000000000000" pitchFamily="2" charset="2"/>
              <a:buNone/>
              <a:defRPr/>
            </a:pPr>
            <a:endParaRPr lang="en-US" sz="2000" dirty="0">
              <a:solidFill>
                <a:srgbClr val="FFFF00"/>
              </a:solidFill>
              <a:effectLst/>
              <a:latin typeface="Arial" charset="0"/>
            </a:endParaRPr>
          </a:p>
        </p:txBody>
      </p:sp>
      <p:sp>
        <p:nvSpPr>
          <p:cNvPr id="154630" name="Line 6">
            <a:extLst>
              <a:ext uri="{FF2B5EF4-FFF2-40B4-BE49-F238E27FC236}">
                <a16:creationId xmlns:a16="http://schemas.microsoft.com/office/drawing/2014/main" id="{3C917764-6545-41FF-9A1A-08CAD2D00AB3}"/>
              </a:ext>
            </a:extLst>
          </p:cNvPr>
          <p:cNvSpPr>
            <a:spLocks noChangeShapeType="1"/>
          </p:cNvSpPr>
          <p:nvPr/>
        </p:nvSpPr>
        <p:spPr bwMode="auto">
          <a:xfrm>
            <a:off x="3196045" y="3598818"/>
            <a:ext cx="2286000"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highlight>
                <a:srgbClr val="FF0000"/>
              </a:highlight>
            </a:endParaRPr>
          </a:p>
        </p:txBody>
      </p:sp>
      <p:sp>
        <p:nvSpPr>
          <p:cNvPr id="6" name="Title 1">
            <a:extLst>
              <a:ext uri="{FF2B5EF4-FFF2-40B4-BE49-F238E27FC236}">
                <a16:creationId xmlns:a16="http://schemas.microsoft.com/office/drawing/2014/main" id="{709B58FE-7944-4E61-AA51-A1F5FB3E64BC}"/>
              </a:ext>
            </a:extLst>
          </p:cNvPr>
          <p:cNvSpPr txBox="1">
            <a:spLocks/>
          </p:cNvSpPr>
          <p:nvPr/>
        </p:nvSpPr>
        <p:spPr>
          <a:xfrm>
            <a:off x="381000" y="274638"/>
            <a:ext cx="76962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3600" b="1" dirty="0"/>
              <a:t>2006 ACU Annual Lectureship Report</a:t>
            </a:r>
          </a:p>
        </p:txBody>
      </p:sp>
    </p:spTree>
    <p:extLst>
      <p:ext uri="{BB962C8B-B14F-4D97-AF65-F5344CB8AC3E}">
        <p14:creationId xmlns:p14="http://schemas.microsoft.com/office/powerpoint/2010/main" val="29987113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54627">
                                            <p:txEl>
                                              <p:pRg st="2" end="2"/>
                                            </p:txEl>
                                          </p:spTgt>
                                        </p:tgtEl>
                                        <p:attrNameLst>
                                          <p:attrName>style.visibility</p:attrName>
                                        </p:attrNameLst>
                                      </p:cBhvr>
                                      <p:to>
                                        <p:strVal val="visible"/>
                                      </p:to>
                                    </p:set>
                                    <p:animEffect transition="in" filter="dissolve">
                                      <p:cBhvr>
                                        <p:cTn id="7" dur="1000"/>
                                        <p:tgtEl>
                                          <p:spTgt spid="15462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4627">
                                            <p:txEl>
                                              <p:pRg st="0" end="0"/>
                                            </p:txEl>
                                          </p:spTgt>
                                        </p:tgtEl>
                                        <p:attrNameLst>
                                          <p:attrName>style.visibility</p:attrName>
                                        </p:attrNameLst>
                                      </p:cBhvr>
                                      <p:to>
                                        <p:strVal val="visible"/>
                                      </p:to>
                                    </p:set>
                                    <p:animEffect transition="in" filter="dissolve">
                                      <p:cBhvr>
                                        <p:cTn id="12" dur="1000"/>
                                        <p:tgtEl>
                                          <p:spTgt spid="1546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54630"/>
                                        </p:tgtEl>
                                        <p:attrNameLst>
                                          <p:attrName>style.visibility</p:attrName>
                                        </p:attrNameLst>
                                      </p:cBhvr>
                                      <p:to>
                                        <p:strVal val="visible"/>
                                      </p:to>
                                    </p:set>
                                    <p:animEffect transition="in" filter="wipe(left)">
                                      <p:cBhvr>
                                        <p:cTn id="17" dur="1000"/>
                                        <p:tgtEl>
                                          <p:spTgt spid="154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678" y="6850"/>
            <a:ext cx="7239000" cy="1143000"/>
          </a:xfrm>
        </p:spPr>
        <p:txBody>
          <a:bodyPr/>
          <a:lstStyle/>
          <a:p>
            <a:r>
              <a:rPr lang="en-US" b="1" dirty="0"/>
              <a:t>Divinely Identified</a:t>
            </a:r>
          </a:p>
        </p:txBody>
      </p:sp>
      <p:sp>
        <p:nvSpPr>
          <p:cNvPr id="3" name="Content Placeholder 2"/>
          <p:cNvSpPr>
            <a:spLocks noGrp="1"/>
          </p:cNvSpPr>
          <p:nvPr>
            <p:ph idx="1"/>
          </p:nvPr>
        </p:nvSpPr>
        <p:spPr>
          <a:xfrm>
            <a:off x="803773" y="1371600"/>
            <a:ext cx="7620000" cy="5334000"/>
          </a:xfrm>
        </p:spPr>
        <p:txBody>
          <a:bodyPr>
            <a:normAutofit/>
          </a:bodyPr>
          <a:lstStyle/>
          <a:p>
            <a:pPr marL="114300" indent="0">
              <a:buNone/>
            </a:pPr>
            <a:r>
              <a:rPr lang="en-US" sz="3000" b="1" dirty="0"/>
              <a:t>It is </a:t>
            </a:r>
            <a:r>
              <a:rPr lang="en-US" sz="3000" b="1" i="1" dirty="0"/>
              <a:t>“His own will” </a:t>
            </a:r>
            <a:r>
              <a:rPr lang="en-US" sz="3000" b="1" dirty="0"/>
              <a:t>the </a:t>
            </a:r>
            <a:r>
              <a:rPr lang="en-US" sz="3000" b="1" i="1" dirty="0"/>
              <a:t>“word of truth”</a:t>
            </a:r>
            <a:r>
              <a:rPr lang="en-US" sz="2800" b="1" i="1" dirty="0"/>
              <a:t> </a:t>
            </a:r>
            <a:r>
              <a:rPr lang="en-US" sz="3000" b="1" dirty="0"/>
              <a:t>- </a:t>
            </a:r>
            <a:r>
              <a:rPr lang="en-US" sz="3000" dirty="0"/>
              <a:t>vs. 18</a:t>
            </a:r>
          </a:p>
          <a:p>
            <a:pPr marL="114300" indent="0">
              <a:buNone/>
            </a:pPr>
            <a:r>
              <a:rPr lang="en-US" sz="3000" b="1" dirty="0"/>
              <a:t>It is </a:t>
            </a:r>
            <a:r>
              <a:rPr lang="en-US" sz="3000" b="1" i="1" dirty="0"/>
              <a:t>“the word” </a:t>
            </a:r>
            <a:r>
              <a:rPr lang="en-US" sz="3000" dirty="0"/>
              <a:t>- vss. 22, 23</a:t>
            </a:r>
          </a:p>
          <a:p>
            <a:r>
              <a:rPr lang="en-US" sz="2600" dirty="0"/>
              <a:t>The word of apostolic preaching</a:t>
            </a:r>
          </a:p>
          <a:p>
            <a:pPr lvl="1"/>
            <a:r>
              <a:rPr lang="en-US" sz="2200" dirty="0"/>
              <a:t>Romans 10:8; 1 Peter 1:23-25</a:t>
            </a:r>
          </a:p>
          <a:p>
            <a:pPr marL="114300" indent="0">
              <a:buNone/>
            </a:pPr>
            <a:r>
              <a:rPr lang="en-US" sz="2800" b="1" dirty="0"/>
              <a:t>It is </a:t>
            </a:r>
            <a:r>
              <a:rPr lang="en-US" sz="2800" b="1" i="1" dirty="0"/>
              <a:t>“the law of Christ”</a:t>
            </a:r>
          </a:p>
          <a:p>
            <a:r>
              <a:rPr lang="en-US" sz="2600" dirty="0"/>
              <a:t>Galatians 6:2; 1 Corinthians 9:21</a:t>
            </a:r>
          </a:p>
          <a:p>
            <a:pPr lvl="1"/>
            <a:r>
              <a:rPr lang="en-US" sz="2400" dirty="0"/>
              <a:t>It is </a:t>
            </a:r>
            <a:r>
              <a:rPr lang="en-US" sz="2400" b="1" dirty="0"/>
              <a:t>NOT</a:t>
            </a:r>
            <a:r>
              <a:rPr lang="en-US" sz="2400" dirty="0"/>
              <a:t> the </a:t>
            </a:r>
            <a:r>
              <a:rPr lang="en-US" sz="2400" b="1" i="1" dirty="0"/>
              <a:t>“law of Moses” </a:t>
            </a:r>
            <a:r>
              <a:rPr lang="en-US" sz="2400" dirty="0"/>
              <a:t>- Galatians 5:1-4</a:t>
            </a:r>
          </a:p>
          <a:p>
            <a:pPr lvl="1"/>
            <a:endParaRPr lang="en-US" dirty="0"/>
          </a:p>
        </p:txBody>
      </p:sp>
      <p:sp>
        <p:nvSpPr>
          <p:cNvPr id="4" name="Footer Placeholder 3"/>
          <p:cNvSpPr>
            <a:spLocks noGrp="1"/>
          </p:cNvSpPr>
          <p:nvPr>
            <p:ph type="ftr" sz="quarter" idx="11"/>
          </p:nvPr>
        </p:nvSpPr>
        <p:spPr/>
        <p:txBody>
          <a:bodyPr/>
          <a:lstStyle/>
          <a:p>
            <a:r>
              <a:rPr lang="en-US"/>
              <a:t>The Perfect Law Of Liberty</a:t>
            </a:r>
          </a:p>
        </p:txBody>
      </p:sp>
      <p:sp>
        <p:nvSpPr>
          <p:cNvPr id="5" name="Slide Number Placeholder 4"/>
          <p:cNvSpPr>
            <a:spLocks noGrp="1"/>
          </p:cNvSpPr>
          <p:nvPr>
            <p:ph type="sldNum" sz="quarter" idx="12"/>
          </p:nvPr>
        </p:nvSpPr>
        <p:spPr/>
        <p:txBody>
          <a:bodyPr/>
          <a:lstStyle/>
          <a:p>
            <a:fld id="{CF18D431-681D-4A7F-BA48-CC2CEADACFB9}" type="slidenum">
              <a:rPr lang="en-US" smtClean="0"/>
              <a:t>5</a:t>
            </a:fld>
            <a:endParaRPr lang="en-US"/>
          </a:p>
        </p:txBody>
      </p:sp>
      <p:sp>
        <p:nvSpPr>
          <p:cNvPr id="8" name="Rectangle 7"/>
          <p:cNvSpPr/>
          <p:nvPr/>
        </p:nvSpPr>
        <p:spPr>
          <a:xfrm rot="16200000">
            <a:off x="-2676822" y="3551148"/>
            <a:ext cx="6030754" cy="677108"/>
          </a:xfrm>
          <a:prstGeom prst="rect">
            <a:avLst/>
          </a:prstGeom>
          <a:noFill/>
        </p:spPr>
        <p:txBody>
          <a:bodyPr wrap="none" lIns="91440" tIns="45720" rIns="91440" bIns="45720">
            <a:spAutoFit/>
          </a:bodyPr>
          <a:lstStyle/>
          <a:p>
            <a:pPr algn="ctr"/>
            <a:r>
              <a:rPr lang="en-US" sz="3800" b="1" i="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p</a:t>
            </a:r>
            <a:r>
              <a:rPr lang="en-US" sz="3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erfect law of liberty” </a:t>
            </a:r>
            <a:r>
              <a:rPr lang="en-US" sz="3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is</a:t>
            </a:r>
            <a:endParaRPr lang="en-US" sz="3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Arrow: Bent 5">
            <a:extLst>
              <a:ext uri="{FF2B5EF4-FFF2-40B4-BE49-F238E27FC236}">
                <a16:creationId xmlns:a16="http://schemas.microsoft.com/office/drawing/2014/main" id="{E4F1F935-9472-4E48-9C7C-F183B4A0A7F2}"/>
              </a:ext>
            </a:extLst>
          </p:cNvPr>
          <p:cNvSpPr/>
          <p:nvPr/>
        </p:nvSpPr>
        <p:spPr>
          <a:xfrm>
            <a:off x="338555" y="436817"/>
            <a:ext cx="419031" cy="4572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797719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678" y="6850"/>
            <a:ext cx="7239000" cy="1143000"/>
          </a:xfrm>
        </p:spPr>
        <p:txBody>
          <a:bodyPr/>
          <a:lstStyle/>
          <a:p>
            <a:r>
              <a:rPr lang="en-US" b="1" dirty="0"/>
              <a:t>Divinely Described</a:t>
            </a:r>
          </a:p>
        </p:txBody>
      </p:sp>
      <p:sp>
        <p:nvSpPr>
          <p:cNvPr id="3" name="Content Placeholder 2"/>
          <p:cNvSpPr>
            <a:spLocks noGrp="1"/>
          </p:cNvSpPr>
          <p:nvPr>
            <p:ph idx="1"/>
          </p:nvPr>
        </p:nvSpPr>
        <p:spPr>
          <a:xfrm>
            <a:off x="803773" y="1371600"/>
            <a:ext cx="7620000" cy="5479550"/>
          </a:xfrm>
        </p:spPr>
        <p:txBody>
          <a:bodyPr>
            <a:normAutofit fontScale="92500" lnSpcReduction="10000"/>
          </a:bodyPr>
          <a:lstStyle/>
          <a:p>
            <a:pPr marL="114300" indent="0">
              <a:buNone/>
            </a:pPr>
            <a:r>
              <a:rPr lang="en-US" sz="3000" b="1" dirty="0"/>
              <a:t>It Is </a:t>
            </a:r>
            <a:r>
              <a:rPr lang="en-US" sz="3000" b="1" i="1" dirty="0"/>
              <a:t>“the perfect law”</a:t>
            </a:r>
            <a:endParaRPr lang="en-US" sz="3000" dirty="0"/>
          </a:p>
          <a:p>
            <a:r>
              <a:rPr lang="en-US" sz="2600" dirty="0"/>
              <a:t>Complete &amp; all sufficient</a:t>
            </a:r>
          </a:p>
          <a:p>
            <a:pPr lvl="1"/>
            <a:r>
              <a:rPr lang="en-US" sz="2200" dirty="0"/>
              <a:t>2 Peter 1:3; Jude 3; Galatians 1:6-9; Rev. 22:18; 2 John 9-11</a:t>
            </a:r>
          </a:p>
          <a:p>
            <a:pPr marL="114300" indent="0">
              <a:buNone/>
            </a:pPr>
            <a:r>
              <a:rPr lang="en-US" sz="3000" b="1" dirty="0"/>
              <a:t>It Needs No Improvement</a:t>
            </a:r>
          </a:p>
          <a:p>
            <a:r>
              <a:rPr lang="en-US" sz="2600" dirty="0"/>
              <a:t>On Quality, Content or Provisions</a:t>
            </a:r>
          </a:p>
          <a:p>
            <a:pPr marL="114300" indent="0">
              <a:buNone/>
            </a:pPr>
            <a:r>
              <a:rPr lang="en-US" sz="3000" b="1" dirty="0"/>
              <a:t>It Is </a:t>
            </a:r>
            <a:r>
              <a:rPr lang="en-US" sz="3000" b="1" i="1" dirty="0"/>
              <a:t>“the perfect law of </a:t>
            </a:r>
            <a:r>
              <a:rPr lang="en-US" sz="3000" b="1" i="1" u="sng" dirty="0"/>
              <a:t>liberty</a:t>
            </a:r>
            <a:r>
              <a:rPr lang="en-US" sz="3000" b="1" i="1" dirty="0"/>
              <a:t>”</a:t>
            </a:r>
            <a:endParaRPr lang="en-US" sz="3000" dirty="0"/>
          </a:p>
          <a:p>
            <a:r>
              <a:rPr lang="en-US" sz="2600" dirty="0"/>
              <a:t>It provides freedom from the law of Moses</a:t>
            </a:r>
          </a:p>
          <a:p>
            <a:pPr lvl="1"/>
            <a:r>
              <a:rPr lang="en-US" sz="2200" dirty="0"/>
              <a:t>Galatians 5:1-4</a:t>
            </a:r>
          </a:p>
          <a:p>
            <a:r>
              <a:rPr lang="en-US" sz="2800" dirty="0"/>
              <a:t>It frees one </a:t>
            </a:r>
            <a:r>
              <a:rPr lang="en-US" sz="2800" b="1" i="1" dirty="0"/>
              <a:t>from</a:t>
            </a:r>
            <a:r>
              <a:rPr lang="en-US" sz="2800" dirty="0"/>
              <a:t> sin</a:t>
            </a:r>
          </a:p>
          <a:p>
            <a:pPr lvl="1"/>
            <a:r>
              <a:rPr lang="en-US" sz="2400" dirty="0"/>
              <a:t>The Law of Moses only identified sin</a:t>
            </a:r>
          </a:p>
          <a:p>
            <a:pPr lvl="1"/>
            <a:r>
              <a:rPr lang="en-US" sz="2400" dirty="0"/>
              <a:t>Frees of </a:t>
            </a:r>
            <a:r>
              <a:rPr lang="en-US" sz="2400" b="1" dirty="0"/>
              <a:t>FROM</a:t>
            </a:r>
            <a:r>
              <a:rPr lang="en-US" sz="2400" dirty="0"/>
              <a:t> sin        not </a:t>
            </a:r>
            <a:r>
              <a:rPr lang="en-US" sz="2400" b="1"/>
              <a:t>TO</a:t>
            </a:r>
            <a:r>
              <a:rPr lang="en-US" sz="2400"/>
              <a:t> sin - Romans 6:1, 2</a:t>
            </a:r>
            <a:endParaRPr lang="en-US" sz="2400" dirty="0"/>
          </a:p>
          <a:p>
            <a:pPr marL="114300" indent="0">
              <a:buNone/>
            </a:pPr>
            <a:r>
              <a:rPr lang="en-US" sz="3000" b="1" dirty="0"/>
              <a:t>We Have Freedom To Serve Righteousness</a:t>
            </a:r>
          </a:p>
          <a:p>
            <a:r>
              <a:rPr lang="en-US" sz="2600" dirty="0"/>
              <a:t>Romans 6:17, 18	</a:t>
            </a:r>
          </a:p>
          <a:p>
            <a:pPr marL="114300" indent="0">
              <a:buNone/>
            </a:pPr>
            <a:endParaRPr lang="en-US" sz="2800" b="1" dirty="0"/>
          </a:p>
          <a:p>
            <a:pPr lvl="1"/>
            <a:endParaRPr lang="en-US" dirty="0"/>
          </a:p>
        </p:txBody>
      </p:sp>
      <p:sp>
        <p:nvSpPr>
          <p:cNvPr id="4" name="Footer Placeholder 3"/>
          <p:cNvSpPr>
            <a:spLocks noGrp="1"/>
          </p:cNvSpPr>
          <p:nvPr>
            <p:ph type="ftr" sz="quarter" idx="11"/>
          </p:nvPr>
        </p:nvSpPr>
        <p:spPr/>
        <p:txBody>
          <a:bodyPr/>
          <a:lstStyle/>
          <a:p>
            <a:r>
              <a:rPr lang="en-US"/>
              <a:t>The Perfect Law Of Liberty</a:t>
            </a:r>
          </a:p>
        </p:txBody>
      </p:sp>
      <p:sp>
        <p:nvSpPr>
          <p:cNvPr id="5" name="Slide Number Placeholder 4"/>
          <p:cNvSpPr>
            <a:spLocks noGrp="1"/>
          </p:cNvSpPr>
          <p:nvPr>
            <p:ph type="sldNum" sz="quarter" idx="12"/>
          </p:nvPr>
        </p:nvSpPr>
        <p:spPr/>
        <p:txBody>
          <a:bodyPr/>
          <a:lstStyle/>
          <a:p>
            <a:fld id="{CF18D431-681D-4A7F-BA48-CC2CEADACFB9}" type="slidenum">
              <a:rPr lang="en-US" smtClean="0"/>
              <a:t>6</a:t>
            </a:fld>
            <a:endParaRPr lang="en-US"/>
          </a:p>
        </p:txBody>
      </p:sp>
      <p:sp>
        <p:nvSpPr>
          <p:cNvPr id="8" name="Rectangle 7"/>
          <p:cNvSpPr/>
          <p:nvPr/>
        </p:nvSpPr>
        <p:spPr>
          <a:xfrm rot="16200000">
            <a:off x="-2676822" y="3551148"/>
            <a:ext cx="6030754" cy="677108"/>
          </a:xfrm>
          <a:prstGeom prst="rect">
            <a:avLst/>
          </a:prstGeom>
          <a:noFill/>
        </p:spPr>
        <p:txBody>
          <a:bodyPr wrap="none" lIns="91440" tIns="45720" rIns="91440" bIns="45720">
            <a:spAutoFit/>
          </a:bodyPr>
          <a:lstStyle/>
          <a:p>
            <a:pPr algn="ctr"/>
            <a:r>
              <a:rPr lang="en-US" sz="3800" b="1" i="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p</a:t>
            </a:r>
            <a:r>
              <a:rPr lang="en-US" sz="3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erfect law of liberty” </a:t>
            </a:r>
            <a:r>
              <a:rPr lang="en-US" sz="3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is</a:t>
            </a:r>
            <a:endParaRPr lang="en-US" sz="3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Arrow: Bent 5">
            <a:extLst>
              <a:ext uri="{FF2B5EF4-FFF2-40B4-BE49-F238E27FC236}">
                <a16:creationId xmlns:a16="http://schemas.microsoft.com/office/drawing/2014/main" id="{E4F1F935-9472-4E48-9C7C-F183B4A0A7F2}"/>
              </a:ext>
            </a:extLst>
          </p:cNvPr>
          <p:cNvSpPr/>
          <p:nvPr/>
        </p:nvSpPr>
        <p:spPr>
          <a:xfrm>
            <a:off x="338555" y="436817"/>
            <a:ext cx="419031" cy="4572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9" name="Straight Connector 8">
            <a:extLst>
              <a:ext uri="{FF2B5EF4-FFF2-40B4-BE49-F238E27FC236}">
                <a16:creationId xmlns:a16="http://schemas.microsoft.com/office/drawing/2014/main" id="{90885D95-C13B-44F4-818F-8A775BA80595}"/>
              </a:ext>
            </a:extLst>
          </p:cNvPr>
          <p:cNvCxnSpPr>
            <a:cxnSpLocks/>
          </p:cNvCxnSpPr>
          <p:nvPr/>
        </p:nvCxnSpPr>
        <p:spPr>
          <a:xfrm>
            <a:off x="3702978" y="5648960"/>
            <a:ext cx="3048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94618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childTnLst>
                                </p:cTn>
                              </p:par>
                              <p:par>
                                <p:cTn id="58" presetID="10" presetClass="entr" presetSubtype="0" fill="hold" nodeType="with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1000"/>
                                        <p:tgtEl>
                                          <p:spTgt spid="9"/>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
                                            <p:txEl>
                                              <p:pRg st="11" end="11"/>
                                            </p:txEl>
                                          </p:spTgt>
                                        </p:tgtEl>
                                        <p:attrNameLst>
                                          <p:attrName>style.visibility</p:attrName>
                                        </p:attrNameLst>
                                      </p:cBhvr>
                                      <p:to>
                                        <p:strVal val="visible"/>
                                      </p:to>
                                    </p:set>
                                    <p:animEffect transition="in" filter="fade">
                                      <p:cBhvr>
                                        <p:cTn id="65" dur="1000"/>
                                        <p:tgtEl>
                                          <p:spTgt spid="3">
                                            <p:txEl>
                                              <p:pRg st="11" end="1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3">
                                            <p:txEl>
                                              <p:pRg st="12" end="12"/>
                                            </p:txEl>
                                          </p:spTgt>
                                        </p:tgtEl>
                                        <p:attrNameLst>
                                          <p:attrName>style.visibility</p:attrName>
                                        </p:attrNameLst>
                                      </p:cBhvr>
                                      <p:to>
                                        <p:strVal val="visible"/>
                                      </p:to>
                                    </p:set>
                                    <p:animEffect transition="in" filter="fade">
                                      <p:cBhvr>
                                        <p:cTn id="70"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678" y="6850"/>
            <a:ext cx="7239000" cy="1143000"/>
          </a:xfrm>
        </p:spPr>
        <p:txBody>
          <a:bodyPr/>
          <a:lstStyle/>
          <a:p>
            <a:r>
              <a:rPr lang="en-US" b="1" dirty="0"/>
              <a:t>Individually Applied by…</a:t>
            </a:r>
          </a:p>
        </p:txBody>
      </p:sp>
      <p:sp>
        <p:nvSpPr>
          <p:cNvPr id="3" name="Content Placeholder 2"/>
          <p:cNvSpPr>
            <a:spLocks noGrp="1"/>
          </p:cNvSpPr>
          <p:nvPr>
            <p:ph idx="1"/>
          </p:nvPr>
        </p:nvSpPr>
        <p:spPr>
          <a:xfrm>
            <a:off x="803773" y="1371600"/>
            <a:ext cx="7620000" cy="5334000"/>
          </a:xfrm>
        </p:spPr>
        <p:txBody>
          <a:bodyPr>
            <a:normAutofit/>
          </a:bodyPr>
          <a:lstStyle/>
          <a:p>
            <a:pPr marL="114300" indent="0">
              <a:buNone/>
            </a:pPr>
            <a:r>
              <a:rPr lang="en-US" sz="3000" b="1" dirty="0"/>
              <a:t>Laying Aside All Filthiness </a:t>
            </a:r>
            <a:r>
              <a:rPr lang="en-US" sz="3000" dirty="0"/>
              <a:t>- vs. 21</a:t>
            </a:r>
          </a:p>
          <a:p>
            <a:pPr marL="114300" indent="0">
              <a:buNone/>
            </a:pPr>
            <a:r>
              <a:rPr lang="en-US" sz="3000" b="1" dirty="0"/>
              <a:t>Receiving It With Meekness</a:t>
            </a:r>
            <a:r>
              <a:rPr lang="en-US" sz="3000" b="1" i="1" dirty="0"/>
              <a:t> </a:t>
            </a:r>
            <a:r>
              <a:rPr lang="en-US" sz="3000" dirty="0"/>
              <a:t>- vss. 21, 25</a:t>
            </a:r>
          </a:p>
          <a:p>
            <a:r>
              <a:rPr lang="en-US" sz="2600" dirty="0"/>
              <a:t>Must hear it and look into it</a:t>
            </a:r>
          </a:p>
          <a:p>
            <a:pPr marL="114300" indent="0">
              <a:buNone/>
            </a:pPr>
            <a:r>
              <a:rPr lang="en-US" sz="2800" b="1" dirty="0"/>
              <a:t>Not Forgetting To Do It </a:t>
            </a:r>
            <a:r>
              <a:rPr lang="en-US" sz="2800" dirty="0"/>
              <a:t>- vss. 22-25</a:t>
            </a:r>
          </a:p>
          <a:p>
            <a:pPr marL="114300" indent="0">
              <a:buNone/>
            </a:pPr>
            <a:r>
              <a:rPr lang="en-US" sz="2800" b="1" dirty="0"/>
              <a:t>Continuing In It </a:t>
            </a:r>
            <a:r>
              <a:rPr lang="en-US" sz="2800" dirty="0"/>
              <a:t>- vs. 25</a:t>
            </a:r>
            <a:endParaRPr lang="en-US" sz="2800" i="1" dirty="0"/>
          </a:p>
          <a:p>
            <a:pPr lvl="1"/>
            <a:endParaRPr lang="en-US" dirty="0"/>
          </a:p>
        </p:txBody>
      </p:sp>
      <p:sp>
        <p:nvSpPr>
          <p:cNvPr id="4" name="Footer Placeholder 3"/>
          <p:cNvSpPr>
            <a:spLocks noGrp="1"/>
          </p:cNvSpPr>
          <p:nvPr>
            <p:ph type="ftr" sz="quarter" idx="11"/>
          </p:nvPr>
        </p:nvSpPr>
        <p:spPr>
          <a:xfrm rot="16200000">
            <a:off x="7524991" y="4048760"/>
            <a:ext cx="2367281" cy="365760"/>
          </a:xfrm>
        </p:spPr>
        <p:txBody>
          <a:bodyPr/>
          <a:lstStyle/>
          <a:p>
            <a:r>
              <a:rPr lang="en-US"/>
              <a:t>The Perfect Law Of Liberty</a:t>
            </a:r>
          </a:p>
        </p:txBody>
      </p:sp>
      <p:sp>
        <p:nvSpPr>
          <p:cNvPr id="5" name="Slide Number Placeholder 4"/>
          <p:cNvSpPr>
            <a:spLocks noGrp="1"/>
          </p:cNvSpPr>
          <p:nvPr>
            <p:ph type="sldNum" sz="quarter" idx="12"/>
          </p:nvPr>
        </p:nvSpPr>
        <p:spPr/>
        <p:txBody>
          <a:bodyPr/>
          <a:lstStyle/>
          <a:p>
            <a:fld id="{CF18D431-681D-4A7F-BA48-CC2CEADACFB9}" type="slidenum">
              <a:rPr lang="en-US" smtClean="0"/>
              <a:t>7</a:t>
            </a:fld>
            <a:endParaRPr lang="en-US"/>
          </a:p>
        </p:txBody>
      </p:sp>
      <p:sp>
        <p:nvSpPr>
          <p:cNvPr id="8" name="Rectangle 7"/>
          <p:cNvSpPr/>
          <p:nvPr/>
        </p:nvSpPr>
        <p:spPr>
          <a:xfrm rot="16200000">
            <a:off x="-2676822" y="3551148"/>
            <a:ext cx="6030754" cy="677108"/>
          </a:xfrm>
          <a:prstGeom prst="rect">
            <a:avLst/>
          </a:prstGeom>
          <a:noFill/>
        </p:spPr>
        <p:txBody>
          <a:bodyPr wrap="none" lIns="91440" tIns="45720" rIns="91440" bIns="45720">
            <a:spAutoFit/>
          </a:bodyPr>
          <a:lstStyle/>
          <a:p>
            <a:pPr algn="ctr"/>
            <a:r>
              <a:rPr lang="en-US" sz="3800" b="1" i="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p</a:t>
            </a:r>
            <a:r>
              <a:rPr lang="en-US" sz="3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erfect law of liberty” </a:t>
            </a:r>
            <a:r>
              <a:rPr lang="en-US" sz="3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is</a:t>
            </a:r>
            <a:endParaRPr lang="en-US" sz="3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Arrow: Bent 5">
            <a:extLst>
              <a:ext uri="{FF2B5EF4-FFF2-40B4-BE49-F238E27FC236}">
                <a16:creationId xmlns:a16="http://schemas.microsoft.com/office/drawing/2014/main" id="{E4F1F935-9472-4E48-9C7C-F183B4A0A7F2}"/>
              </a:ext>
            </a:extLst>
          </p:cNvPr>
          <p:cNvSpPr/>
          <p:nvPr/>
        </p:nvSpPr>
        <p:spPr>
          <a:xfrm>
            <a:off x="338555" y="436817"/>
            <a:ext cx="419031" cy="4572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22831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678" y="6850"/>
            <a:ext cx="7239000" cy="1143000"/>
          </a:xfrm>
        </p:spPr>
        <p:txBody>
          <a:bodyPr/>
          <a:lstStyle/>
          <a:p>
            <a:r>
              <a:rPr lang="en-US" b="1" dirty="0"/>
              <a:t>Powerful When Applied</a:t>
            </a:r>
          </a:p>
        </p:txBody>
      </p:sp>
      <p:sp>
        <p:nvSpPr>
          <p:cNvPr id="3" name="Content Placeholder 2"/>
          <p:cNvSpPr>
            <a:spLocks noGrp="1"/>
          </p:cNvSpPr>
          <p:nvPr>
            <p:ph idx="1"/>
          </p:nvPr>
        </p:nvSpPr>
        <p:spPr>
          <a:xfrm>
            <a:off x="760288" y="1371599"/>
            <a:ext cx="7765463" cy="5479551"/>
          </a:xfrm>
        </p:spPr>
        <p:txBody>
          <a:bodyPr>
            <a:normAutofit lnSpcReduction="10000"/>
          </a:bodyPr>
          <a:lstStyle/>
          <a:p>
            <a:pPr marL="114300" indent="0">
              <a:buNone/>
            </a:pPr>
            <a:r>
              <a:rPr lang="en-US" sz="3000" b="1" dirty="0"/>
              <a:t>When It Is Applied, It… </a:t>
            </a:r>
            <a:r>
              <a:rPr lang="en-US" sz="3000" dirty="0"/>
              <a:t>- vs. 18</a:t>
            </a:r>
          </a:p>
          <a:p>
            <a:r>
              <a:rPr lang="en-US" sz="2600" b="1" i="1" dirty="0"/>
              <a:t>Begets</a:t>
            </a:r>
            <a:r>
              <a:rPr lang="en-US" sz="2600" dirty="0"/>
              <a:t> - KJV</a:t>
            </a:r>
          </a:p>
          <a:p>
            <a:r>
              <a:rPr lang="en-US" sz="2600" b="1" i="1" dirty="0"/>
              <a:t>Brings forth </a:t>
            </a:r>
            <a:r>
              <a:rPr lang="en-US" sz="2600" dirty="0"/>
              <a:t>- NJKV, ASV, RSV</a:t>
            </a:r>
          </a:p>
          <a:p>
            <a:r>
              <a:rPr lang="en-US" sz="2600" b="1" i="1" dirty="0"/>
              <a:t>Gives birth </a:t>
            </a:r>
            <a:r>
              <a:rPr lang="en-US" sz="2600" dirty="0"/>
              <a:t>- NIV</a:t>
            </a:r>
          </a:p>
          <a:p>
            <a:pPr marL="114300" indent="0">
              <a:buNone/>
            </a:pPr>
            <a:r>
              <a:rPr lang="en-US" sz="3000" b="1" dirty="0"/>
              <a:t>It Changes Man By The Word Which Is..</a:t>
            </a:r>
          </a:p>
          <a:p>
            <a:r>
              <a:rPr lang="en-US" sz="2600" b="1" i="1" dirty="0"/>
              <a:t>“Implanted” </a:t>
            </a:r>
            <a:r>
              <a:rPr lang="en-US" sz="2600" dirty="0"/>
              <a:t>or </a:t>
            </a:r>
            <a:r>
              <a:rPr lang="en-US" sz="2600" b="1" i="1" dirty="0"/>
              <a:t>“ingrafted” </a:t>
            </a:r>
            <a:r>
              <a:rPr lang="en-US" sz="2600" dirty="0"/>
              <a:t>- vs. 21</a:t>
            </a:r>
          </a:p>
          <a:p>
            <a:pPr lvl="1"/>
            <a:r>
              <a:rPr lang="en-US" sz="2400" dirty="0"/>
              <a:t>Corinthians were </a:t>
            </a:r>
            <a:r>
              <a:rPr lang="en-US" sz="2400" b="1" i="1" dirty="0"/>
              <a:t>“begotten” </a:t>
            </a:r>
            <a:r>
              <a:rPr lang="en-US" sz="2400" dirty="0"/>
              <a:t>through the Gospel</a:t>
            </a:r>
          </a:p>
          <a:p>
            <a:pPr lvl="2"/>
            <a:r>
              <a:rPr lang="en-US" sz="2200" dirty="0"/>
              <a:t>1 Corinthians 4:15; Acts 18:8</a:t>
            </a:r>
          </a:p>
          <a:p>
            <a:r>
              <a:rPr lang="en-US" sz="2600" dirty="0"/>
              <a:t>By being </a:t>
            </a:r>
            <a:r>
              <a:rPr lang="en-US" sz="2600" b="1" i="1" dirty="0"/>
              <a:t>“born again” </a:t>
            </a:r>
            <a:r>
              <a:rPr lang="en-US" sz="2600" dirty="0"/>
              <a:t>- 1 Peter 1:23, 25</a:t>
            </a:r>
          </a:p>
          <a:p>
            <a:pPr marL="114300" indent="0">
              <a:buNone/>
            </a:pPr>
            <a:r>
              <a:rPr lang="en-US" sz="3000" b="1" dirty="0"/>
              <a:t>It Saves Our Soul </a:t>
            </a:r>
            <a:r>
              <a:rPr lang="en-US" sz="3000" dirty="0"/>
              <a:t>- vs. 21</a:t>
            </a:r>
          </a:p>
          <a:p>
            <a:pPr marL="114300" indent="0">
              <a:buNone/>
            </a:pPr>
            <a:r>
              <a:rPr lang="en-US" sz="3000" b="1" dirty="0"/>
              <a:t>Reveals Our True Spiritual Condition </a:t>
            </a:r>
            <a:r>
              <a:rPr lang="en-US" sz="3000" dirty="0"/>
              <a:t>- vs. 23-25</a:t>
            </a:r>
          </a:p>
          <a:p>
            <a:r>
              <a:rPr lang="en-US" sz="2600" dirty="0"/>
              <a:t>It is the mirror of the soul - reveals the spiritual flaws</a:t>
            </a:r>
          </a:p>
          <a:p>
            <a:pPr lvl="1"/>
            <a:endParaRPr lang="en-US" dirty="0"/>
          </a:p>
        </p:txBody>
      </p:sp>
      <p:sp>
        <p:nvSpPr>
          <p:cNvPr id="4" name="Footer Placeholder 3"/>
          <p:cNvSpPr>
            <a:spLocks noGrp="1"/>
          </p:cNvSpPr>
          <p:nvPr>
            <p:ph type="ftr" sz="quarter" idx="11"/>
          </p:nvPr>
        </p:nvSpPr>
        <p:spPr>
          <a:xfrm rot="16200000">
            <a:off x="7524991" y="4048760"/>
            <a:ext cx="2367281" cy="365760"/>
          </a:xfrm>
        </p:spPr>
        <p:txBody>
          <a:bodyPr/>
          <a:lstStyle/>
          <a:p>
            <a:r>
              <a:rPr lang="en-US" dirty="0"/>
              <a:t>The Perfect Law Of Liberty</a:t>
            </a:r>
          </a:p>
        </p:txBody>
      </p:sp>
      <p:sp>
        <p:nvSpPr>
          <p:cNvPr id="5" name="Slide Number Placeholder 4"/>
          <p:cNvSpPr>
            <a:spLocks noGrp="1"/>
          </p:cNvSpPr>
          <p:nvPr>
            <p:ph type="sldNum" sz="quarter" idx="12"/>
          </p:nvPr>
        </p:nvSpPr>
        <p:spPr/>
        <p:txBody>
          <a:bodyPr/>
          <a:lstStyle/>
          <a:p>
            <a:fld id="{CF18D431-681D-4A7F-BA48-CC2CEADACFB9}" type="slidenum">
              <a:rPr lang="en-US" smtClean="0"/>
              <a:t>8</a:t>
            </a:fld>
            <a:endParaRPr lang="en-US"/>
          </a:p>
        </p:txBody>
      </p:sp>
      <p:sp>
        <p:nvSpPr>
          <p:cNvPr id="8" name="Rectangle 7"/>
          <p:cNvSpPr/>
          <p:nvPr/>
        </p:nvSpPr>
        <p:spPr>
          <a:xfrm rot="16200000">
            <a:off x="-2676822" y="3551148"/>
            <a:ext cx="6030754" cy="677108"/>
          </a:xfrm>
          <a:prstGeom prst="rect">
            <a:avLst/>
          </a:prstGeom>
          <a:noFill/>
        </p:spPr>
        <p:txBody>
          <a:bodyPr wrap="none" lIns="91440" tIns="45720" rIns="91440" bIns="45720">
            <a:spAutoFit/>
          </a:bodyPr>
          <a:lstStyle/>
          <a:p>
            <a:pPr algn="ctr"/>
            <a:r>
              <a:rPr lang="en-US" sz="3800" b="1" i="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p</a:t>
            </a:r>
            <a:r>
              <a:rPr lang="en-US" sz="3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erfect law of liberty” </a:t>
            </a:r>
            <a:r>
              <a:rPr lang="en-US" sz="3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is</a:t>
            </a:r>
            <a:endParaRPr lang="en-US" sz="3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Arrow: Bent 5">
            <a:extLst>
              <a:ext uri="{FF2B5EF4-FFF2-40B4-BE49-F238E27FC236}">
                <a16:creationId xmlns:a16="http://schemas.microsoft.com/office/drawing/2014/main" id="{E4F1F935-9472-4E48-9C7C-F183B4A0A7F2}"/>
              </a:ext>
            </a:extLst>
          </p:cNvPr>
          <p:cNvSpPr/>
          <p:nvPr/>
        </p:nvSpPr>
        <p:spPr>
          <a:xfrm>
            <a:off x="338555" y="436817"/>
            <a:ext cx="419031" cy="4572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891653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8981" y="4038600"/>
            <a:ext cx="6889620" cy="2286000"/>
          </a:xfrm>
          <a:solidFill>
            <a:schemeClr val="bg2">
              <a:lumMod val="60000"/>
              <a:lumOff val="40000"/>
            </a:schemeClr>
          </a:solidFill>
        </p:spPr>
        <p:txBody>
          <a:bodyPr/>
          <a:lstStyle/>
          <a:p>
            <a:pPr algn="ctr"/>
            <a:r>
              <a:rPr lang="en-US" sz="4400" b="1" dirty="0">
                <a:solidFill>
                  <a:srgbClr val="FF0000"/>
                </a:solidFill>
              </a:rPr>
              <a:t>Will You Receive It?</a:t>
            </a:r>
            <a:br>
              <a:rPr lang="en-US" sz="4400" b="1" dirty="0">
                <a:solidFill>
                  <a:srgbClr val="FF0000"/>
                </a:solidFill>
              </a:rPr>
            </a:br>
            <a:r>
              <a:rPr lang="en-US" sz="4400" b="1" dirty="0">
                <a:solidFill>
                  <a:srgbClr val="FF0000"/>
                </a:solidFill>
              </a:rPr>
              <a:t>Will You Obey It?</a:t>
            </a:r>
            <a:br>
              <a:rPr lang="en-US" sz="4400" b="1" dirty="0">
                <a:solidFill>
                  <a:srgbClr val="FF0000"/>
                </a:solidFill>
              </a:rPr>
            </a:br>
            <a:r>
              <a:rPr lang="en-US" sz="4400" b="1" dirty="0">
                <a:solidFill>
                  <a:srgbClr val="FF0000"/>
                </a:solidFill>
              </a:rPr>
              <a:t>Will You Continue In It?</a:t>
            </a:r>
          </a:p>
        </p:txBody>
      </p:sp>
      <p:sp>
        <p:nvSpPr>
          <p:cNvPr id="3" name="Content Placeholder 2"/>
          <p:cNvSpPr>
            <a:spLocks noGrp="1"/>
          </p:cNvSpPr>
          <p:nvPr>
            <p:ph idx="1"/>
          </p:nvPr>
        </p:nvSpPr>
        <p:spPr>
          <a:xfrm>
            <a:off x="838200" y="131852"/>
            <a:ext cx="7467600" cy="3505200"/>
          </a:xfrm>
        </p:spPr>
        <p:txBody>
          <a:bodyPr>
            <a:normAutofit/>
          </a:bodyPr>
          <a:lstStyle/>
          <a:p>
            <a:pPr marL="114300" indent="0">
              <a:buNone/>
            </a:pPr>
            <a:r>
              <a:rPr lang="en-US" sz="4800" b="1" dirty="0"/>
              <a:t>Divinely Identified</a:t>
            </a:r>
          </a:p>
          <a:p>
            <a:pPr marL="114300" indent="0">
              <a:buNone/>
            </a:pPr>
            <a:r>
              <a:rPr lang="en-US" sz="4800" b="1" dirty="0"/>
              <a:t>Divinely Described</a:t>
            </a:r>
          </a:p>
          <a:p>
            <a:pPr marL="114300" indent="0">
              <a:buNone/>
            </a:pPr>
            <a:r>
              <a:rPr lang="en-US" sz="4800" b="1" dirty="0"/>
              <a:t>Individually Applied</a:t>
            </a:r>
          </a:p>
          <a:p>
            <a:pPr marL="114300" indent="0">
              <a:buNone/>
            </a:pPr>
            <a:r>
              <a:rPr lang="en-US" sz="4800" b="1"/>
              <a:t>Powerful </a:t>
            </a:r>
            <a:r>
              <a:rPr lang="en-US" sz="4800" b="1" dirty="0"/>
              <a:t>When Applied</a:t>
            </a:r>
          </a:p>
        </p:txBody>
      </p:sp>
      <p:sp>
        <p:nvSpPr>
          <p:cNvPr id="4" name="Footer Placeholder 3"/>
          <p:cNvSpPr>
            <a:spLocks noGrp="1"/>
          </p:cNvSpPr>
          <p:nvPr>
            <p:ph type="ftr" sz="quarter" idx="11"/>
          </p:nvPr>
        </p:nvSpPr>
        <p:spPr/>
        <p:txBody>
          <a:bodyPr/>
          <a:lstStyle/>
          <a:p>
            <a:r>
              <a:rPr lang="en-US"/>
              <a:t>The Perfect Law Of Liberty</a:t>
            </a:r>
          </a:p>
        </p:txBody>
      </p:sp>
      <p:sp>
        <p:nvSpPr>
          <p:cNvPr id="5" name="Slide Number Placeholder 4"/>
          <p:cNvSpPr>
            <a:spLocks noGrp="1"/>
          </p:cNvSpPr>
          <p:nvPr>
            <p:ph type="sldNum" sz="quarter" idx="12"/>
          </p:nvPr>
        </p:nvSpPr>
        <p:spPr/>
        <p:txBody>
          <a:bodyPr/>
          <a:lstStyle/>
          <a:p>
            <a:fld id="{CF18D431-681D-4A7F-BA48-CC2CEADACFB9}" type="slidenum">
              <a:rPr lang="en-US" smtClean="0"/>
              <a:t>9</a:t>
            </a:fld>
            <a:endParaRPr lang="en-US"/>
          </a:p>
        </p:txBody>
      </p:sp>
      <p:sp>
        <p:nvSpPr>
          <p:cNvPr id="8" name="Rectangle 7">
            <a:extLst>
              <a:ext uri="{FF2B5EF4-FFF2-40B4-BE49-F238E27FC236}">
                <a16:creationId xmlns:a16="http://schemas.microsoft.com/office/drawing/2014/main" id="{91FD6F79-E8BF-4200-923E-F07DF62CA507}"/>
              </a:ext>
            </a:extLst>
          </p:cNvPr>
          <p:cNvSpPr/>
          <p:nvPr/>
        </p:nvSpPr>
        <p:spPr>
          <a:xfrm rot="16200000">
            <a:off x="-2676822" y="3551148"/>
            <a:ext cx="6030754" cy="677108"/>
          </a:xfrm>
          <a:prstGeom prst="rect">
            <a:avLst/>
          </a:prstGeom>
          <a:noFill/>
        </p:spPr>
        <p:txBody>
          <a:bodyPr wrap="none" lIns="91440" tIns="45720" rIns="91440" bIns="45720">
            <a:spAutoFit/>
          </a:bodyPr>
          <a:lstStyle/>
          <a:p>
            <a:pPr algn="ctr"/>
            <a:r>
              <a:rPr lang="en-US" sz="3800" b="1" i="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p</a:t>
            </a:r>
            <a:r>
              <a:rPr lang="en-US" sz="3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erfect law of liberty” </a:t>
            </a:r>
            <a:r>
              <a:rPr lang="en-US" sz="3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is</a:t>
            </a:r>
            <a:endParaRPr lang="en-US" sz="3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1" name="Arrow: Bent 10">
            <a:extLst>
              <a:ext uri="{FF2B5EF4-FFF2-40B4-BE49-F238E27FC236}">
                <a16:creationId xmlns:a16="http://schemas.microsoft.com/office/drawing/2014/main" id="{E6A7AA5A-CF75-4EA3-991A-4D335D02C733}"/>
              </a:ext>
            </a:extLst>
          </p:cNvPr>
          <p:cNvSpPr/>
          <p:nvPr/>
        </p:nvSpPr>
        <p:spPr>
          <a:xfrm>
            <a:off x="338555" y="436817"/>
            <a:ext cx="419031" cy="4572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006054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1030</TotalTime>
  <Words>2776</Words>
  <Application>Microsoft Office PowerPoint</Application>
  <PresentationFormat>On-screen Show (4:3)</PresentationFormat>
  <Paragraphs>150</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Cambria</vt:lpstr>
      <vt:lpstr>Verdana</vt:lpstr>
      <vt:lpstr>Wingdings</vt:lpstr>
      <vt:lpstr>Adjacency</vt:lpstr>
      <vt:lpstr>“The Perfect Law of Liberty”</vt:lpstr>
      <vt:lpstr>James 1:21-25</vt:lpstr>
      <vt:lpstr>Introduction</vt:lpstr>
      <vt:lpstr>PowerPoint Presentation</vt:lpstr>
      <vt:lpstr>Divinely Identified</vt:lpstr>
      <vt:lpstr>Divinely Described</vt:lpstr>
      <vt:lpstr>Individually Applied by…</vt:lpstr>
      <vt:lpstr>Powerful When Applied</vt:lpstr>
      <vt:lpstr>Will You Receive It? Will You Obey It? Will You Continue In It?</vt:lpstr>
      <vt:lpstr>“What Must We Do…?” Acts 2:38</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Certified Gospel</dc:title>
  <dc:creator>Tommy G. McClure</dc:creator>
  <cp:lastModifiedBy>Tommy McClure</cp:lastModifiedBy>
  <cp:revision>145</cp:revision>
  <cp:lastPrinted>2018-02-18T16:16:21Z</cp:lastPrinted>
  <dcterms:created xsi:type="dcterms:W3CDTF">2017-08-16T01:59:54Z</dcterms:created>
  <dcterms:modified xsi:type="dcterms:W3CDTF">2018-02-19T17:21:43Z</dcterms:modified>
</cp:coreProperties>
</file>