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6" r:id="rId2"/>
    <p:sldId id="258" r:id="rId3"/>
    <p:sldId id="278" r:id="rId4"/>
    <p:sldId id="259" r:id="rId5"/>
    <p:sldId id="279" r:id="rId6"/>
    <p:sldId id="280" r:id="rId7"/>
    <p:sldId id="282" r:id="rId8"/>
    <p:sldId id="281" r:id="rId9"/>
    <p:sldId id="284" r:id="rId10"/>
    <p:sldId id="263" r:id="rId11"/>
    <p:sldId id="283"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268" autoAdjust="0"/>
  </p:normalViewPr>
  <p:slideViewPr>
    <p:cSldViewPr showGuides="1">
      <p:cViewPr varScale="1">
        <p:scale>
          <a:sx n="79" d="100"/>
          <a:sy n="79" d="100"/>
        </p:scale>
        <p:origin x="246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3C7357-5970-43FB-BA32-AD6745FDBD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65258B-0CEA-4B64-A930-365266A012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57DE19-44A6-4FA1-999D-F25431FA94A4}" type="datetimeFigureOut">
              <a:rPr lang="en-US" smtClean="0"/>
              <a:t>1/14/2018</a:t>
            </a:fld>
            <a:endParaRPr lang="en-US"/>
          </a:p>
        </p:txBody>
      </p:sp>
      <p:sp>
        <p:nvSpPr>
          <p:cNvPr id="4" name="Footer Placeholder 3">
            <a:extLst>
              <a:ext uri="{FF2B5EF4-FFF2-40B4-BE49-F238E27FC236}">
                <a16:creationId xmlns:a16="http://schemas.microsoft.com/office/drawing/2014/main" id="{19C0E7F0-838D-4E85-BCDA-C484784DB0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8B0C10E-09B5-4B08-99DB-A947B37460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7373AA-2630-46E6-B24C-1981AA6EEC9F}" type="slidenum">
              <a:rPr lang="en-US" smtClean="0"/>
              <a:t>‹#›</a:t>
            </a:fld>
            <a:endParaRPr lang="en-US"/>
          </a:p>
        </p:txBody>
      </p:sp>
    </p:spTree>
    <p:extLst>
      <p:ext uri="{BB962C8B-B14F-4D97-AF65-F5344CB8AC3E}">
        <p14:creationId xmlns:p14="http://schemas.microsoft.com/office/powerpoint/2010/main" val="1246204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D6B86D-415E-4027-BB0B-8ABC3B47871F}" type="datetimeFigureOut">
              <a:rPr lang="en-US" smtClean="0"/>
              <a:t>1/14/2018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FCF3D2-005A-44A5-B7AA-F0156D6AB743}" type="slidenum">
              <a:rPr lang="en-US" smtClean="0"/>
              <a:t>‹#›</a:t>
            </a:fld>
            <a:endParaRPr lang="en-US" dirty="0"/>
          </a:p>
        </p:txBody>
      </p:sp>
    </p:spTree>
    <p:extLst>
      <p:ext uri="{BB962C8B-B14F-4D97-AF65-F5344CB8AC3E}">
        <p14:creationId xmlns:p14="http://schemas.microsoft.com/office/powerpoint/2010/main" val="3902837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CF3D2-005A-44A5-B7AA-F0156D6AB743}" type="slidenum">
              <a:rPr lang="en-US" smtClean="0"/>
              <a:t>1</a:t>
            </a:fld>
            <a:endParaRPr lang="en-US" dirty="0"/>
          </a:p>
        </p:txBody>
      </p:sp>
    </p:spTree>
    <p:extLst>
      <p:ext uri="{BB962C8B-B14F-4D97-AF65-F5344CB8AC3E}">
        <p14:creationId xmlns:p14="http://schemas.microsoft.com/office/powerpoint/2010/main" val="2312410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CF3D2-005A-44A5-B7AA-F0156D6AB743}" type="slidenum">
              <a:rPr lang="en-US" smtClean="0"/>
              <a:t>10</a:t>
            </a:fld>
            <a:endParaRPr lang="en-US" dirty="0"/>
          </a:p>
        </p:txBody>
      </p:sp>
    </p:spTree>
    <p:extLst>
      <p:ext uri="{BB962C8B-B14F-4D97-AF65-F5344CB8AC3E}">
        <p14:creationId xmlns:p14="http://schemas.microsoft.com/office/powerpoint/2010/main" val="2011775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p>
          <a:p>
            <a:endParaRPr lang="en-US" sz="1200" b="0" dirty="0"/>
          </a:p>
        </p:txBody>
      </p:sp>
      <p:sp>
        <p:nvSpPr>
          <p:cNvPr id="4" name="Slide Number Placeholder 3"/>
          <p:cNvSpPr>
            <a:spLocks noGrp="1"/>
          </p:cNvSpPr>
          <p:nvPr>
            <p:ph type="sldNum" sz="quarter" idx="10"/>
          </p:nvPr>
        </p:nvSpPr>
        <p:spPr/>
        <p:txBody>
          <a:bodyPr/>
          <a:lstStyle/>
          <a:p>
            <a:fld id="{D6FCF3D2-005A-44A5-B7AA-F0156D6AB743}" type="slidenum">
              <a:rPr lang="en-US" smtClean="0"/>
              <a:t>11</a:t>
            </a:fld>
            <a:endParaRPr lang="en-US" dirty="0"/>
          </a:p>
        </p:txBody>
      </p:sp>
    </p:spTree>
    <p:extLst>
      <p:ext uri="{BB962C8B-B14F-4D97-AF65-F5344CB8AC3E}">
        <p14:creationId xmlns:p14="http://schemas.microsoft.com/office/powerpoint/2010/main" val="2602313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b="1" dirty="0"/>
              <a:t>Acts</a:t>
            </a:r>
            <a:r>
              <a:rPr lang="en-US" altLang="en-US" sz="1100" b="1" baseline="0" dirty="0"/>
              <a:t> 2:37 </a:t>
            </a:r>
            <a:r>
              <a:rPr lang="en-US" altLang="en-US" sz="1100" b="0" baseline="0" dirty="0"/>
              <a:t>- Now when they heard this, they were pricked in their heart (cut to the heart), and said unto Peter and to the rest of the apostles, </a:t>
            </a:r>
            <a:r>
              <a:rPr lang="en-US" altLang="en-US" sz="1100" b="1" baseline="0" dirty="0"/>
              <a:t>Men and brethren, what shall we do? </a:t>
            </a:r>
            <a:endParaRPr lang="en-US" altLang="en-US" sz="1100" b="1" dirty="0"/>
          </a:p>
          <a:p>
            <a:r>
              <a:rPr lang="en-US" altLang="en-US" sz="1100" b="1" dirty="0"/>
              <a:t>Rom. 10:17 </a:t>
            </a:r>
            <a:r>
              <a:rPr lang="en-US" altLang="en-US" sz="1100" dirty="0"/>
              <a:t>- So then faith cometh by hearing, and hearing by the word of God.</a:t>
            </a:r>
          </a:p>
          <a:p>
            <a:r>
              <a:rPr lang="en-US" altLang="en-US" sz="1100" b="1" dirty="0"/>
              <a:t>Jn.</a:t>
            </a:r>
            <a:r>
              <a:rPr lang="en-US" altLang="en-US" sz="1100" b="1" baseline="0" dirty="0"/>
              <a:t> 8:34</a:t>
            </a:r>
            <a:r>
              <a:rPr lang="en-US" altLang="en-US" sz="1100" b="1" dirty="0"/>
              <a:t> </a:t>
            </a:r>
            <a:r>
              <a:rPr lang="en-US" altLang="en-US" sz="1100" dirty="0"/>
              <a:t>-  I said therefore unto you, that ye shall die in your sins: for if ye believe not that I am he, ye shall die in your sins.</a:t>
            </a:r>
          </a:p>
          <a:p>
            <a:r>
              <a:rPr lang="en-US" altLang="en-US" sz="1100" b="1" dirty="0"/>
              <a:t>Acts. 17:30-31 </a:t>
            </a:r>
            <a:r>
              <a:rPr lang="en-US" altLang="en-US" sz="1100" dirty="0"/>
              <a:t>- And the times of this ignorance God winked at; but now commandeth all men every where to repent: 31 Because he hath appointed a day, in the which he will judge the world in righteousness by that man whom he hath ordained; whereof he hath given assurance unto all men, in that he hath raised him from the dead.</a:t>
            </a:r>
          </a:p>
          <a:p>
            <a:r>
              <a:rPr lang="en-US" altLang="en-US" sz="1100" b="1" dirty="0"/>
              <a:t>Matt</a:t>
            </a:r>
            <a:r>
              <a:rPr lang="en-US" altLang="en-US" sz="1100" b="1" baseline="0" dirty="0"/>
              <a:t>. </a:t>
            </a:r>
            <a:r>
              <a:rPr lang="en-US" altLang="en-US" sz="1100" b="1" dirty="0"/>
              <a:t>10:34 </a:t>
            </a:r>
            <a:r>
              <a:rPr lang="en-US" altLang="en-US" sz="1100" dirty="0"/>
              <a:t>- Whosoever therefore shall confess me before men, him will I confess also before my Father which is in heaven.</a:t>
            </a:r>
          </a:p>
          <a:p>
            <a:r>
              <a:rPr lang="en-US" altLang="en-US" sz="1100" b="1" dirty="0"/>
              <a:t>Acts. 2:38 </a:t>
            </a:r>
            <a:r>
              <a:rPr lang="en-US" altLang="en-US" sz="1100" dirty="0"/>
              <a:t>- Then Peter said unto them, Repent, and be baptized every one of you in the name of Jesus Christ for the remission of sins, and ye shall receive the gift of the Holy Ghost.</a:t>
            </a:r>
          </a:p>
          <a:p>
            <a:r>
              <a:rPr lang="en-US" altLang="en-US" sz="1100" b="1" dirty="0"/>
              <a:t>Acts 8:22 </a:t>
            </a:r>
            <a:r>
              <a:rPr lang="en-US" altLang="en-US" sz="1100" dirty="0"/>
              <a:t>- Repent therefore of this thy wickedness, and pray God, if perhaps the thought of thine heart may be forgiven thee. </a:t>
            </a:r>
          </a:p>
          <a:p>
            <a:r>
              <a:rPr lang="en-US" altLang="en-US" sz="1100" b="1" dirty="0"/>
              <a:t>Rev. 2:10 </a:t>
            </a:r>
            <a:r>
              <a:rPr lang="en-US" altLang="en-US" sz="1100" dirty="0"/>
              <a:t>- Fear none of those things which thou shalt suffer: behold, the devil shall cast some of you into prison, that ye may be tried; and ye shall have tribulation ten days: </a:t>
            </a:r>
            <a:r>
              <a:rPr lang="en-US" altLang="en-US" sz="1100" b="1" dirty="0"/>
              <a:t>be thou faithful unto death, and I will give thee a crown of life.</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eaLnBrk="0" fontAlgn="base" hangingPunct="0">
              <a:spcBef>
                <a:spcPct val="0"/>
              </a:spcBef>
              <a:spcAft>
                <a:spcPct val="0"/>
              </a:spcAft>
              <a:defRPr>
                <a:solidFill>
                  <a:schemeClr val="tx1"/>
                </a:solidFill>
                <a:latin typeface="Lucida Sans Unicode" pitchFamily="34" charset="0"/>
              </a:defRPr>
            </a:lvl6pPr>
            <a:lvl7pPr marL="2971800" indent="-228600" eaLnBrk="0" fontAlgn="base" hangingPunct="0">
              <a:spcBef>
                <a:spcPct val="0"/>
              </a:spcBef>
              <a:spcAft>
                <a:spcPct val="0"/>
              </a:spcAft>
              <a:defRPr>
                <a:solidFill>
                  <a:schemeClr val="tx1"/>
                </a:solidFill>
                <a:latin typeface="Lucida Sans Unicode" pitchFamily="34" charset="0"/>
              </a:defRPr>
            </a:lvl7pPr>
            <a:lvl8pPr marL="3429000" indent="-228600" eaLnBrk="0" fontAlgn="base" hangingPunct="0">
              <a:spcBef>
                <a:spcPct val="0"/>
              </a:spcBef>
              <a:spcAft>
                <a:spcPct val="0"/>
              </a:spcAft>
              <a:defRPr>
                <a:solidFill>
                  <a:schemeClr val="tx1"/>
                </a:solidFill>
                <a:latin typeface="Lucida Sans Unicode" pitchFamily="34" charset="0"/>
              </a:defRPr>
            </a:lvl8pPr>
            <a:lvl9pPr marL="3886200" indent="-228600" eaLnBrk="0" fontAlgn="base" hangingPunct="0">
              <a:spcBef>
                <a:spcPct val="0"/>
              </a:spcBef>
              <a:spcAft>
                <a:spcPct val="0"/>
              </a:spcAft>
              <a:defRPr>
                <a:solidFill>
                  <a:schemeClr val="tx1"/>
                </a:solidFill>
                <a:latin typeface="Lucida Sans Unicode" pitchFamily="34" charset="0"/>
              </a:defRPr>
            </a:lvl9pPr>
          </a:lstStyle>
          <a:p>
            <a:fld id="{80332E50-CD5F-481F-B91C-75B12419DFA1}" type="slidenum">
              <a:rPr lang="en-US" altLang="en-US" smtClean="0">
                <a:latin typeface="Calibri" pitchFamily="34" charset="0"/>
              </a:rPr>
              <a:pPr/>
              <a:t>12</a:t>
            </a:fld>
            <a:endParaRPr lang="en-US" altLang="en-US"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dirty="0"/>
              <a:t>Matt. 6:26 </a:t>
            </a:r>
            <a:r>
              <a:rPr lang="en-US" sz="1050" b="0" dirty="0"/>
              <a:t>- Behold the fowls of the air: for they sow not, neither do they reap, nor gather into barns; yet your heavenly Father </a:t>
            </a:r>
            <a:r>
              <a:rPr lang="en-US" sz="1050" b="0" dirty="0" err="1"/>
              <a:t>feedeth</a:t>
            </a:r>
            <a:r>
              <a:rPr lang="en-US" sz="1050" b="0" dirty="0"/>
              <a:t> them. Are ye not much better than they?</a:t>
            </a:r>
          </a:p>
          <a:p>
            <a:r>
              <a:rPr lang="en-US" sz="1050" b="1" dirty="0"/>
              <a:t>Matt. 10:16 </a:t>
            </a:r>
            <a:r>
              <a:rPr lang="en-US" sz="1050" b="0" dirty="0"/>
              <a:t>- Behold, I send you forth as sheep in the midst of wolves: be ye therefore wise as serpents, and harmless as doves.</a:t>
            </a:r>
          </a:p>
          <a:p>
            <a:r>
              <a:rPr lang="en-US" sz="1050" b="1" dirty="0"/>
              <a:t>2 Pet. 2:22 </a:t>
            </a:r>
            <a:r>
              <a:rPr lang="en-US" sz="1050" b="0" dirty="0"/>
              <a:t>-  But it is happened unto them according to the true proverb, The dog is turned to his own vomit again; and the sow that was washed to her wallowing in the mire.</a:t>
            </a:r>
          </a:p>
          <a:p>
            <a:r>
              <a:rPr lang="en-US" sz="1050" b="1" dirty="0"/>
              <a:t>Matt. 7:6 </a:t>
            </a:r>
            <a:r>
              <a:rPr lang="en-US" sz="1050" b="0" dirty="0"/>
              <a:t>- Give not that which is holy unto the dogs, neither cast ye your pearls before swine, lest they trample them under their feet, and turn again and rend you.</a:t>
            </a:r>
          </a:p>
          <a:p>
            <a:r>
              <a:rPr lang="en-US" sz="1050" b="1" dirty="0"/>
              <a:t>Matt. 25:31-33 </a:t>
            </a:r>
            <a:r>
              <a:rPr lang="en-US" sz="1050" b="0" dirty="0"/>
              <a:t>-  When the Son of man shall come in his glory, and all the holy angels with him, then shall he sit upon the throne of his glory: 32 And before him shall be gathered all nations: and he shall separate them one from another, as a shepherd </a:t>
            </a:r>
            <a:r>
              <a:rPr lang="en-US" sz="1050" b="0" dirty="0" err="1"/>
              <a:t>divideth</a:t>
            </a:r>
            <a:r>
              <a:rPr lang="en-US" sz="1050" b="0" dirty="0"/>
              <a:t> his sheep from the goats: 33 And he shall set the sheep on his right hand, but the goats on the left.</a:t>
            </a:r>
          </a:p>
          <a:p>
            <a:r>
              <a:rPr lang="en-US" sz="1050" b="1" dirty="0"/>
              <a:t>1 Pet. 5:8 </a:t>
            </a:r>
            <a:r>
              <a:rPr lang="en-US" sz="1050" b="0" dirty="0"/>
              <a:t>- Be sober, be vigilant; because your adversary the devil, as a roaring lion, </a:t>
            </a:r>
            <a:r>
              <a:rPr lang="en-US" sz="1050" b="0" dirty="0" err="1"/>
              <a:t>walketh</a:t>
            </a:r>
            <a:r>
              <a:rPr lang="en-US" sz="1050" b="0" dirty="0"/>
              <a:t> about, seeking whom he may devour: </a:t>
            </a:r>
          </a:p>
        </p:txBody>
      </p:sp>
      <p:sp>
        <p:nvSpPr>
          <p:cNvPr id="4" name="Slide Number Placeholder 3"/>
          <p:cNvSpPr>
            <a:spLocks noGrp="1"/>
          </p:cNvSpPr>
          <p:nvPr>
            <p:ph type="sldNum" sz="quarter" idx="10"/>
          </p:nvPr>
        </p:nvSpPr>
        <p:spPr/>
        <p:txBody>
          <a:bodyPr/>
          <a:lstStyle/>
          <a:p>
            <a:fld id="{D6FCF3D2-005A-44A5-B7AA-F0156D6AB743}" type="slidenum">
              <a:rPr lang="en-US" smtClean="0"/>
              <a:t>2</a:t>
            </a:fld>
            <a:endParaRPr lang="en-US" dirty="0"/>
          </a:p>
        </p:txBody>
      </p:sp>
    </p:spTree>
    <p:extLst>
      <p:ext uri="{BB962C8B-B14F-4D97-AF65-F5344CB8AC3E}">
        <p14:creationId xmlns:p14="http://schemas.microsoft.com/office/powerpoint/2010/main" val="3495171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be four things, Of which it is said, they are very little but very wise. 1. The ants. 2. The conies. 3. The locusts. 4. The spider. </a:t>
            </a:r>
          </a:p>
          <a:p>
            <a:r>
              <a:rPr lang="en-US" dirty="0"/>
              <a:t> </a:t>
            </a:r>
          </a:p>
        </p:txBody>
      </p:sp>
      <p:sp>
        <p:nvSpPr>
          <p:cNvPr id="4" name="Slide Number Placeholder 3"/>
          <p:cNvSpPr>
            <a:spLocks noGrp="1"/>
          </p:cNvSpPr>
          <p:nvPr>
            <p:ph type="sldNum" sz="quarter" idx="10"/>
          </p:nvPr>
        </p:nvSpPr>
        <p:spPr/>
        <p:txBody>
          <a:bodyPr/>
          <a:lstStyle/>
          <a:p>
            <a:fld id="{D6FCF3D2-005A-44A5-B7AA-F0156D6AB743}" type="slidenum">
              <a:rPr lang="en-US" smtClean="0"/>
              <a:t>3</a:t>
            </a:fld>
            <a:endParaRPr lang="en-US" dirty="0"/>
          </a:p>
        </p:txBody>
      </p:sp>
    </p:spTree>
    <p:extLst>
      <p:ext uri="{BB962C8B-B14F-4D97-AF65-F5344CB8AC3E}">
        <p14:creationId xmlns:p14="http://schemas.microsoft.com/office/powerpoint/2010/main" val="2812281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Prov. 30:25 - The ants are a people not strong, yet they prepare their meat in the summer;</a:t>
            </a:r>
          </a:p>
          <a:p>
            <a:r>
              <a:rPr lang="en-US" sz="1100" b="1" dirty="0"/>
              <a:t>Prov. 6:6-9 -  Go to the ant, thou sluggard; consider her ways, and be wise: 7 Which having no guide, overseer, or ruler, 8 </a:t>
            </a:r>
            <a:r>
              <a:rPr lang="en-US" sz="1100" b="1" dirty="0" err="1"/>
              <a:t>Provideth</a:t>
            </a:r>
            <a:r>
              <a:rPr lang="en-US" sz="1100" b="1" dirty="0"/>
              <a:t> her meat in the summer, and </a:t>
            </a:r>
            <a:r>
              <a:rPr lang="en-US" sz="1100" b="1" dirty="0" err="1"/>
              <a:t>gathereth</a:t>
            </a:r>
            <a:r>
              <a:rPr lang="en-US" sz="1100" b="1" dirty="0"/>
              <a:t> her food in the harvest. 9 How long wilt thou sleep, O sluggard? when wilt thou arise out of thy sleep?</a:t>
            </a:r>
            <a:endParaRPr lang="en-US" sz="1100" b="0" dirty="0"/>
          </a:p>
          <a:p>
            <a:r>
              <a:rPr lang="en-US" sz="1100" b="1" dirty="0"/>
              <a:t>Neh. 4:6-23 - READ</a:t>
            </a:r>
          </a:p>
          <a:p>
            <a:r>
              <a:rPr lang="en-US" sz="1100" b="1" dirty="0"/>
              <a:t>Jn. 9:4 </a:t>
            </a:r>
            <a:r>
              <a:rPr lang="en-US" sz="1100" b="0" dirty="0"/>
              <a:t>- I must work the works of him that sent me, while it is day: the night cometh, when no man can work. </a:t>
            </a:r>
          </a:p>
          <a:p>
            <a:r>
              <a:rPr lang="en-US" sz="1100" b="1" dirty="0"/>
              <a:t>Gal. 6:9 </a:t>
            </a:r>
            <a:r>
              <a:rPr lang="en-US" sz="1100" b="0" dirty="0"/>
              <a:t>- And let us not be weary in well doing: for in due season we shall reap, if we faint not.</a:t>
            </a:r>
          </a:p>
          <a:p>
            <a:r>
              <a:rPr lang="en-US" sz="1100" b="1" dirty="0"/>
              <a:t>1 Cor. 15:58 </a:t>
            </a:r>
            <a:r>
              <a:rPr lang="en-US" sz="1100" b="0" dirty="0"/>
              <a:t>- Therefore, my beloved brethren, be ye </a:t>
            </a:r>
            <a:r>
              <a:rPr lang="en-US" sz="1100" b="0" dirty="0" err="1"/>
              <a:t>stedfast</a:t>
            </a:r>
            <a:r>
              <a:rPr lang="en-US" sz="1100" b="0" dirty="0"/>
              <a:t>, </a:t>
            </a:r>
            <a:r>
              <a:rPr lang="en-US" sz="1100" b="0" dirty="0" err="1"/>
              <a:t>unmoveable</a:t>
            </a:r>
            <a:r>
              <a:rPr lang="en-US" sz="1100" b="0" dirty="0"/>
              <a:t>, always abounding in the work of the Lord, forasmuch as ye know that your </a:t>
            </a:r>
            <a:r>
              <a:rPr lang="en-US" sz="1100" b="0" dirty="0" err="1"/>
              <a:t>labour</a:t>
            </a:r>
            <a:r>
              <a:rPr lang="en-US" sz="1100" b="0" dirty="0"/>
              <a:t> is not in vain in the Lord.</a:t>
            </a:r>
          </a:p>
          <a:p>
            <a:r>
              <a:rPr lang="en-US" sz="1100" b="1" dirty="0"/>
              <a:t>Matt. 24:13 </a:t>
            </a:r>
            <a:r>
              <a:rPr lang="en-US" sz="1100" b="0" dirty="0"/>
              <a:t>- But he that shall endure unto the end, the same shall be saved.</a:t>
            </a:r>
          </a:p>
          <a:p>
            <a:endParaRPr lang="en-US" sz="1200" b="0" dirty="0"/>
          </a:p>
        </p:txBody>
      </p:sp>
      <p:sp>
        <p:nvSpPr>
          <p:cNvPr id="4" name="Slide Number Placeholder 3"/>
          <p:cNvSpPr>
            <a:spLocks noGrp="1"/>
          </p:cNvSpPr>
          <p:nvPr>
            <p:ph type="sldNum" sz="quarter" idx="10"/>
          </p:nvPr>
        </p:nvSpPr>
        <p:spPr/>
        <p:txBody>
          <a:bodyPr/>
          <a:lstStyle/>
          <a:p>
            <a:fld id="{D6FCF3D2-005A-44A5-B7AA-F0156D6AB743}" type="slidenum">
              <a:rPr lang="en-US" smtClean="0"/>
              <a:t>4</a:t>
            </a:fld>
            <a:endParaRPr lang="en-US" dirty="0"/>
          </a:p>
        </p:txBody>
      </p:sp>
    </p:spTree>
    <p:extLst>
      <p:ext uri="{BB962C8B-B14F-4D97-AF65-F5344CB8AC3E}">
        <p14:creationId xmlns:p14="http://schemas.microsoft.com/office/powerpoint/2010/main" val="3527055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Prov. 30:26 - The conies are but a feeble folk, yet make they their houses in the rocks;</a:t>
            </a:r>
          </a:p>
          <a:p>
            <a:endParaRPr lang="en-US" sz="1200" b="0" dirty="0"/>
          </a:p>
          <a:p>
            <a:r>
              <a:rPr lang="en-US" dirty="0"/>
              <a:t>The New American Standard (NAS) translates the Hebrew word (</a:t>
            </a:r>
            <a:r>
              <a:rPr lang="en-US" dirty="0" err="1"/>
              <a:t>shaphan</a:t>
            </a:r>
            <a:r>
              <a:rPr lang="en-US" dirty="0"/>
              <a:t>) as badger, while the King James Version (KJV) translates it as "cony" (rabbit). Young's translates the Hebrew "</a:t>
            </a:r>
            <a:r>
              <a:rPr lang="en-US" dirty="0" err="1"/>
              <a:t>shaphan</a:t>
            </a:r>
            <a:r>
              <a:rPr lang="en-US" dirty="0"/>
              <a:t>" as "a hare, hedgehog, or rabbit," while Matthew Henry calls them "Arabian mice"!</a:t>
            </a:r>
            <a:endParaRPr lang="en-US" sz="1200" b="0" dirty="0"/>
          </a:p>
          <a:p>
            <a:endParaRPr lang="en-US" sz="1200" b="0" dirty="0"/>
          </a:p>
          <a:p>
            <a:r>
              <a:rPr lang="en-US" sz="1200" b="1" dirty="0"/>
              <a:t>Psa. 62:7 - </a:t>
            </a:r>
            <a:r>
              <a:rPr lang="en-US" sz="1200" b="0" dirty="0"/>
              <a:t>In God is my salvation and my glory; The rock of my strength, And my refuge, is in God.</a:t>
            </a:r>
          </a:p>
          <a:p>
            <a:r>
              <a:rPr lang="en-US" sz="1200" b="1" dirty="0"/>
              <a:t>Psa. 94:22 </a:t>
            </a:r>
            <a:r>
              <a:rPr lang="en-US" sz="1200" b="0" dirty="0"/>
              <a:t>- But the LORD is my </a:t>
            </a:r>
            <a:r>
              <a:rPr lang="en-US" sz="1200" b="0" dirty="0" err="1"/>
              <a:t>defence</a:t>
            </a:r>
            <a:r>
              <a:rPr lang="en-US" sz="1200" b="0" dirty="0"/>
              <a:t>; and my God is the rock of my refuge.</a:t>
            </a:r>
          </a:p>
          <a:p>
            <a:r>
              <a:rPr lang="en-US" sz="1200" b="1" dirty="0"/>
              <a:t>Psa. 18:1-6 - READ</a:t>
            </a:r>
            <a:r>
              <a:rPr lang="en-US" sz="1200" b="0" dirty="0"/>
              <a:t>; </a:t>
            </a:r>
            <a:r>
              <a:rPr lang="en-US" sz="1200" b="1" dirty="0"/>
              <a:t>vs. 30-31 </a:t>
            </a:r>
            <a:r>
              <a:rPr lang="en-US" sz="1200" b="0" dirty="0"/>
              <a:t>-  As for God, his way is perfect: the word of the LORD is tried: he is a buckler to all those that trust in him. {tried: or, refined} 31 For who is God save the LORD? or who is a rock save our God?</a:t>
            </a:r>
          </a:p>
          <a:p>
            <a:r>
              <a:rPr lang="en-US" sz="1200" b="1" dirty="0"/>
              <a:t>Matt. 16:33-19 - vs. 18 </a:t>
            </a:r>
            <a:r>
              <a:rPr lang="en-US" sz="1200" b="0" dirty="0"/>
              <a:t>- And I say also unto thee, That thou art Peter (Petros -a (piece of) rock- Strong) , and upon this rock (petra - a (mass of) rock (literally or figuratively) I will build my church; and the gates of hell shall not prevail against it.</a:t>
            </a:r>
          </a:p>
          <a:p>
            <a:r>
              <a:rPr lang="en-US" sz="1200" b="1" dirty="0"/>
              <a:t>Matt. 7:24-29 - READ</a:t>
            </a:r>
          </a:p>
          <a:p>
            <a:r>
              <a:rPr lang="en-US" sz="1200" b="1" dirty="0"/>
              <a:t>Jn. 6:66-69 </a:t>
            </a:r>
            <a:r>
              <a:rPr lang="en-US" sz="1200" b="0" dirty="0"/>
              <a:t>- From that time many of his disciples went back, and walked no more with him. 67 Then said Jesus unto the twelve, Will ye also go away? 68 Then Simon Peter answered him, Lord, to whom shall we go? thou hast the words of eternal life. 69 And we believe and are sure that thou art that Christ, the Son of the living God.</a:t>
            </a:r>
          </a:p>
          <a:p>
            <a:r>
              <a:rPr lang="en-US" sz="1200" b="1" dirty="0"/>
              <a:t>1 Jn. 5:4-5 </a:t>
            </a:r>
            <a:r>
              <a:rPr lang="en-US" sz="1200" b="0" dirty="0"/>
              <a:t>- For whatsoever is born of God </a:t>
            </a:r>
            <a:r>
              <a:rPr lang="en-US" sz="1200" b="0" dirty="0" err="1"/>
              <a:t>overcometh</a:t>
            </a:r>
            <a:r>
              <a:rPr lang="en-US" sz="1200" b="0" dirty="0"/>
              <a:t> the world: and this is the victory that </a:t>
            </a:r>
            <a:r>
              <a:rPr lang="en-US" sz="1200" b="0" dirty="0" err="1"/>
              <a:t>overcometh</a:t>
            </a:r>
            <a:r>
              <a:rPr lang="en-US" sz="1200" b="0" dirty="0"/>
              <a:t> the world, even our faith. 5 Who is he that </a:t>
            </a:r>
            <a:r>
              <a:rPr lang="en-US" sz="1200" b="0" dirty="0" err="1"/>
              <a:t>overcometh</a:t>
            </a:r>
            <a:r>
              <a:rPr lang="en-US" sz="1200" b="0" dirty="0"/>
              <a:t> the world, but he that believeth that Jesus is the Son of God?</a:t>
            </a:r>
          </a:p>
          <a:p>
            <a:r>
              <a:rPr lang="en-US" sz="1200" b="1" dirty="0"/>
              <a:t>1 Thess. 5:8 </a:t>
            </a:r>
            <a:r>
              <a:rPr lang="en-US" sz="1200" b="0" dirty="0"/>
              <a:t>- But let us, who are of the day, be sober, putting on the breastplate of faith and love; and for an helmet, the hope of salvation.</a:t>
            </a:r>
          </a:p>
          <a:p>
            <a:r>
              <a:rPr lang="en-US" sz="1200" b="1" dirty="0"/>
              <a:t>Tit. 1:2 </a:t>
            </a:r>
            <a:r>
              <a:rPr lang="en-US" sz="1200" b="0" dirty="0"/>
              <a:t>- In hope of eternal life, which God, that cannot lie, promised before the world began; </a:t>
            </a:r>
          </a:p>
        </p:txBody>
      </p:sp>
      <p:sp>
        <p:nvSpPr>
          <p:cNvPr id="4" name="Slide Number Placeholder 3"/>
          <p:cNvSpPr>
            <a:spLocks noGrp="1"/>
          </p:cNvSpPr>
          <p:nvPr>
            <p:ph type="sldNum" sz="quarter" idx="10"/>
          </p:nvPr>
        </p:nvSpPr>
        <p:spPr/>
        <p:txBody>
          <a:bodyPr/>
          <a:lstStyle/>
          <a:p>
            <a:fld id="{D6FCF3D2-005A-44A5-B7AA-F0156D6AB743}" type="slidenum">
              <a:rPr lang="en-US" smtClean="0"/>
              <a:t>5</a:t>
            </a:fld>
            <a:endParaRPr lang="en-US" dirty="0"/>
          </a:p>
        </p:txBody>
      </p:sp>
    </p:spTree>
    <p:extLst>
      <p:ext uri="{BB962C8B-B14F-4D97-AF65-F5344CB8AC3E}">
        <p14:creationId xmlns:p14="http://schemas.microsoft.com/office/powerpoint/2010/main" val="1163082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Prov. 30:27 - The locusts have no king, yet go they forth all of them by bands; NKJV - The locusts have no king, Yet they all advance in ranks.</a:t>
            </a:r>
          </a:p>
          <a:p>
            <a:endParaRPr lang="en-US" sz="1200" b="0" dirty="0"/>
          </a:p>
          <a:p>
            <a:r>
              <a:rPr lang="en-US" sz="1200" b="1" dirty="0"/>
              <a:t>Psa. 133:1 </a:t>
            </a:r>
            <a:r>
              <a:rPr lang="en-US" sz="1200" b="0" dirty="0"/>
              <a:t>-  Behold, how good and how pleasant it is for brethren to dwell together in unity! 2 It is like the precious ointment upon the head, that ran down upon the beard, even Aaron's beard: that went down to the skirts of his garments; 3 As the dew of Hermon, and as the dew that descended upon the mountains of Zion: for there the LORD commanded the blessing, even life for evermore.</a:t>
            </a:r>
          </a:p>
          <a:p>
            <a:r>
              <a:rPr lang="en-US" sz="1200" b="1" dirty="0"/>
              <a:t>1 Cor. 1:10 </a:t>
            </a:r>
            <a:r>
              <a:rPr lang="en-US" sz="1200" b="0" dirty="0"/>
              <a:t>- Now I beseech you, brethren, by the name of our Lord Jesus Christ, that ye all speak the same thing, and that there be no divisions among you; but that ye be perfectly joined together in the same mind and in the same judgment.</a:t>
            </a:r>
          </a:p>
          <a:p>
            <a:r>
              <a:rPr lang="en-US" sz="1200" b="1" dirty="0"/>
              <a:t>Jn. 17:20-21 </a:t>
            </a:r>
            <a:r>
              <a:rPr lang="en-US" sz="1200" b="0" dirty="0"/>
              <a:t>-  Neither pray I for these alone, but for them also which shall believe on me through their word; 21 That they all may be one; as thou, Father, art in me, and I in thee, that they also may be one in us: that the world may believe that thou hast sent me.</a:t>
            </a:r>
          </a:p>
          <a:p>
            <a:r>
              <a:rPr lang="en-US" sz="1200" b="1" dirty="0"/>
              <a:t>Acts 4:32-33 </a:t>
            </a:r>
            <a:r>
              <a:rPr lang="en-US" sz="1200" b="0" dirty="0"/>
              <a:t>- And the multitude of them that believed were of one heart and of one soul: neither said any of them that ought of the things which he possessed was his own; but they had all things common. 33 And with great power gave the apostles witness of the resurrection of the Lord Jesus: and great grace was upon them all. </a:t>
            </a:r>
          </a:p>
          <a:p>
            <a:r>
              <a:rPr lang="en-US" sz="1200" b="1" dirty="0"/>
              <a:t>Acts 5:12-14 </a:t>
            </a:r>
            <a:r>
              <a:rPr lang="en-US" sz="1200" b="0" dirty="0"/>
              <a:t>- And by the hands of the apostles were many signs and wonders wrought among the people; (and they were all with one accord in Solomon's porch. 13 And of the rest durst no man join himself to them: but the people magnified them. 14 And believers were the more added to the Lord, multitudes both of men and women.)</a:t>
            </a:r>
          </a:p>
          <a:p>
            <a:r>
              <a:rPr lang="en-US" sz="1200" b="1" dirty="0"/>
              <a:t>Rom. 12:5 </a:t>
            </a:r>
            <a:r>
              <a:rPr lang="en-US" sz="1200" b="0" dirty="0"/>
              <a:t>- So we, being many, are one body in Christ, and every one members one of another. </a:t>
            </a:r>
          </a:p>
          <a:p>
            <a:r>
              <a:rPr lang="en-US" sz="1200" b="1" dirty="0"/>
              <a:t>1 Cor. 12:12 </a:t>
            </a:r>
            <a:r>
              <a:rPr lang="en-US" sz="1200" b="0" dirty="0"/>
              <a:t>- For as the body is one, and hath many members, and all the members of that one body, being many, are one body: so also is Christ. </a:t>
            </a:r>
            <a:r>
              <a:rPr lang="en-US" sz="1200" b="1" dirty="0"/>
              <a:t>27 </a:t>
            </a:r>
            <a:r>
              <a:rPr lang="en-US" sz="1200" b="0" dirty="0"/>
              <a:t>Now ye are the body of Christ, and members in particular.</a:t>
            </a:r>
          </a:p>
          <a:p>
            <a:endParaRPr lang="en-US" sz="1200" b="0" dirty="0"/>
          </a:p>
        </p:txBody>
      </p:sp>
      <p:sp>
        <p:nvSpPr>
          <p:cNvPr id="4" name="Slide Number Placeholder 3"/>
          <p:cNvSpPr>
            <a:spLocks noGrp="1"/>
          </p:cNvSpPr>
          <p:nvPr>
            <p:ph type="sldNum" sz="quarter" idx="10"/>
          </p:nvPr>
        </p:nvSpPr>
        <p:spPr/>
        <p:txBody>
          <a:bodyPr/>
          <a:lstStyle/>
          <a:p>
            <a:fld id="{D6FCF3D2-005A-44A5-B7AA-F0156D6AB743}" type="slidenum">
              <a:rPr lang="en-US" smtClean="0"/>
              <a:t>6</a:t>
            </a:fld>
            <a:endParaRPr lang="en-US" dirty="0"/>
          </a:p>
        </p:txBody>
      </p:sp>
    </p:spTree>
    <p:extLst>
      <p:ext uri="{BB962C8B-B14F-4D97-AF65-F5344CB8AC3E}">
        <p14:creationId xmlns:p14="http://schemas.microsoft.com/office/powerpoint/2010/main" val="112017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Prov. 30:27 - The locusts have no king, yet go they forth all of them by bands; NKJV - The locusts have no king, Yet they all advance in ranks.</a:t>
            </a:r>
          </a:p>
          <a:p>
            <a:endParaRPr lang="en-US" sz="1200" b="1" dirty="0"/>
          </a:p>
          <a:p>
            <a:r>
              <a:rPr lang="en-US" sz="1200" b="1" dirty="0"/>
              <a:t>Rom. 15:5-7 - </a:t>
            </a:r>
            <a:r>
              <a:rPr lang="en-US" sz="1200" b="0" dirty="0"/>
              <a:t>Now the God of patience and consolation grant you to be likeminded one toward another according to Christ Jesus: 6 That ye may with one mind and one mouth glorify God, even the Father of our Lord Jesus Christ. 7 Wherefore receive ye one another, as Christ also received us to the glory of God.</a:t>
            </a:r>
          </a:p>
          <a:p>
            <a:r>
              <a:rPr lang="en-US" sz="1200" b="1" dirty="0"/>
              <a:t>Rom.14:19 </a:t>
            </a:r>
            <a:r>
              <a:rPr lang="en-US" sz="1200" b="0" dirty="0"/>
              <a:t>-  Let us therefore follow after the things which make for peace, and things wherewith one may edify another.</a:t>
            </a:r>
          </a:p>
          <a:p>
            <a:r>
              <a:rPr lang="en-US" sz="1200" b="1" dirty="0"/>
              <a:t>Phil. 2:1-5 - READ</a:t>
            </a:r>
          </a:p>
          <a:p>
            <a:r>
              <a:rPr lang="en-US" sz="1200" b="1" dirty="0"/>
              <a:t>Eph. 4:1-3 - </a:t>
            </a:r>
            <a:r>
              <a:rPr lang="en-US" sz="1200" b="0" dirty="0"/>
              <a:t>I therefore, the prisoner of the Lord, beseech you that ye walk worthy of the vocation wherewith ye are called, 2 With all lowliness and meekness, with longsuffering, forbearing one another in love; 3 </a:t>
            </a:r>
            <a:r>
              <a:rPr lang="en-US" sz="1200" b="0" dirty="0" err="1"/>
              <a:t>Endeavouring</a:t>
            </a:r>
            <a:r>
              <a:rPr lang="en-US" sz="1200" b="0" dirty="0"/>
              <a:t> to keep the unity of the Spirit in the bond of peace.</a:t>
            </a:r>
          </a:p>
          <a:p>
            <a:r>
              <a:rPr lang="en-US" sz="1200" b="0" dirty="0"/>
              <a:t>God hates - </a:t>
            </a:r>
            <a:r>
              <a:rPr lang="en-US" sz="1200" b="1" dirty="0"/>
              <a:t>Prov. 6:16-19 </a:t>
            </a:r>
            <a:r>
              <a:rPr lang="en-US" sz="1200" b="0" dirty="0"/>
              <a:t>- These six things doth the LORD hate: yea, seven are an abomination unto him: 17 A proud look, a lying tongue, and hands that shed innocent blood, 18 An heart that </a:t>
            </a:r>
            <a:r>
              <a:rPr lang="en-US" sz="1200" b="0" dirty="0" err="1"/>
              <a:t>deviseth</a:t>
            </a:r>
            <a:r>
              <a:rPr lang="en-US" sz="1200" b="0" dirty="0"/>
              <a:t> wicked imaginations, feet that be swift in running to mischief, 19 A false witness that </a:t>
            </a:r>
            <a:r>
              <a:rPr lang="en-US" sz="1200" b="0" dirty="0" err="1"/>
              <a:t>speaketh</a:t>
            </a:r>
            <a:r>
              <a:rPr lang="en-US" sz="1200" b="0" dirty="0"/>
              <a:t> lies, and he that soweth discord among brethren</a:t>
            </a:r>
            <a:r>
              <a:rPr lang="en-US" sz="1200" b="1" dirty="0"/>
              <a:t>. </a:t>
            </a:r>
          </a:p>
          <a:p>
            <a:r>
              <a:rPr lang="en-US" sz="1200" b="1" dirty="0"/>
              <a:t>Rom. 16:17 </a:t>
            </a:r>
            <a:r>
              <a:rPr lang="en-US" sz="1200" b="0" dirty="0"/>
              <a:t>- Now I beseech you, brethren, mark them which cause divisions and offences contrary to the doctrine which ye have learned; and avoid them.</a:t>
            </a:r>
          </a:p>
          <a:p>
            <a:endParaRPr lang="en-US" sz="1200" b="0" dirty="0"/>
          </a:p>
          <a:p>
            <a:endParaRPr lang="en-US" sz="1200" b="0" dirty="0"/>
          </a:p>
          <a:p>
            <a:endParaRPr lang="en-US" sz="1200" b="0" dirty="0"/>
          </a:p>
        </p:txBody>
      </p:sp>
      <p:sp>
        <p:nvSpPr>
          <p:cNvPr id="4" name="Slide Number Placeholder 3"/>
          <p:cNvSpPr>
            <a:spLocks noGrp="1"/>
          </p:cNvSpPr>
          <p:nvPr>
            <p:ph type="sldNum" sz="quarter" idx="10"/>
          </p:nvPr>
        </p:nvSpPr>
        <p:spPr/>
        <p:txBody>
          <a:bodyPr/>
          <a:lstStyle/>
          <a:p>
            <a:fld id="{D6FCF3D2-005A-44A5-B7AA-F0156D6AB743}" type="slidenum">
              <a:rPr lang="en-US" smtClean="0"/>
              <a:t>7</a:t>
            </a:fld>
            <a:endParaRPr lang="en-US" dirty="0"/>
          </a:p>
        </p:txBody>
      </p:sp>
    </p:spTree>
    <p:extLst>
      <p:ext uri="{BB962C8B-B14F-4D97-AF65-F5344CB8AC3E}">
        <p14:creationId xmlns:p14="http://schemas.microsoft.com/office/powerpoint/2010/main" val="400707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Prov. 30:28 - The spider taketh hold with her hands, and is in kings' palaces.</a:t>
            </a:r>
          </a:p>
          <a:p>
            <a:endParaRPr lang="en-US" sz="1200" b="1" dirty="0"/>
          </a:p>
          <a:p>
            <a:r>
              <a:rPr lang="en-US" sz="1200" b="1" dirty="0"/>
              <a:t>Heb. 4:15-16 -  </a:t>
            </a:r>
            <a:r>
              <a:rPr lang="en-US" sz="1200" b="0" dirty="0"/>
              <a:t>For we have not an high priest which cannot be touched with the feeling of our infirmities; but was in all points tempted like as we are, yet without sin. 16 Let us therefore come boldly unto the throne of grace, that we may obtain mercy, and find grace to help in time of need.</a:t>
            </a:r>
          </a:p>
          <a:p>
            <a:r>
              <a:rPr lang="en-US" sz="1200" b="1" dirty="0"/>
              <a:t>Heb. 10:19-26 - READ</a:t>
            </a:r>
          </a:p>
          <a:p>
            <a:r>
              <a:rPr lang="en-US" sz="1200" b="1" dirty="0"/>
              <a:t>Acts 4:29 </a:t>
            </a:r>
            <a:r>
              <a:rPr lang="en-US" sz="1200" b="0" dirty="0"/>
              <a:t>- And now, Lord, behold their </a:t>
            </a:r>
            <a:r>
              <a:rPr lang="en-US" sz="1200" b="0" dirty="0" err="1"/>
              <a:t>threatenings</a:t>
            </a:r>
            <a:r>
              <a:rPr lang="en-US" sz="1200" b="0" dirty="0"/>
              <a:t>: and grant unto thy servants, that with all boldness they may speak thy word,</a:t>
            </a:r>
          </a:p>
          <a:p>
            <a:r>
              <a:rPr lang="en-US" sz="1200" b="1" dirty="0"/>
              <a:t>Eph. 6:19-20 </a:t>
            </a:r>
            <a:r>
              <a:rPr lang="en-US" sz="1200" b="0" dirty="0"/>
              <a:t>-  And for me, that utterance may be given unto me, that I may open my mouth boldly, to make known the mystery of the gospel, 20 For which I am an ambassador in bonds: that therein I may speak boldly, as I ought to speak.</a:t>
            </a:r>
          </a:p>
          <a:p>
            <a:r>
              <a:rPr lang="en-US" sz="1200" b="1" dirty="0"/>
              <a:t>Acts. 5:29 </a:t>
            </a:r>
            <a:r>
              <a:rPr lang="en-US" sz="1200" b="0" dirty="0"/>
              <a:t>- Then Peter and the other apostles answered and said, We ought to obey God rather than men. </a:t>
            </a:r>
            <a:r>
              <a:rPr lang="en-US" sz="1200" b="1" dirty="0"/>
              <a:t>42 </a:t>
            </a:r>
            <a:r>
              <a:rPr lang="en-US" sz="1200" b="0" dirty="0"/>
              <a:t>And daily in the temple, and in every house, they ceased not to teach and preach Jesus Christ.</a:t>
            </a:r>
          </a:p>
          <a:p>
            <a:r>
              <a:rPr lang="en-US" sz="1200" b="1" dirty="0"/>
              <a:t>Heb. 13:5-6 </a:t>
            </a:r>
            <a:r>
              <a:rPr lang="en-US" sz="1200" b="0" dirty="0"/>
              <a:t>-  Let your conversation be without covetousness; and be content with such things as ye have: for he hath said, I will never leave thee, nor forsake thee. 6 So that we may boldly say, The Lord is my helper, and I will not fear what man shall do unto me.</a:t>
            </a:r>
          </a:p>
          <a:p>
            <a:r>
              <a:rPr lang="en-US" sz="1200" b="1" dirty="0"/>
              <a:t>1 Jn. 4:17-18 </a:t>
            </a:r>
            <a:r>
              <a:rPr lang="en-US" sz="1200" b="0" dirty="0"/>
              <a:t>- Herein is our love made perfect, that we may have boldness in the day of judgment: because as he is, so are we in this world. 18 There is no fear in love; but perfect love </a:t>
            </a:r>
            <a:r>
              <a:rPr lang="en-US" sz="1200" b="0" dirty="0" err="1"/>
              <a:t>casteth</a:t>
            </a:r>
            <a:r>
              <a:rPr lang="en-US" sz="1200" b="0" dirty="0"/>
              <a:t> out fear: because fear hath torment. He that </a:t>
            </a:r>
            <a:r>
              <a:rPr lang="en-US" sz="1200" b="0" dirty="0" err="1"/>
              <a:t>feareth</a:t>
            </a:r>
            <a:r>
              <a:rPr lang="en-US" sz="1200" b="0" dirty="0"/>
              <a:t> is not made perfect in love.</a:t>
            </a:r>
          </a:p>
        </p:txBody>
      </p:sp>
      <p:sp>
        <p:nvSpPr>
          <p:cNvPr id="4" name="Slide Number Placeholder 3"/>
          <p:cNvSpPr>
            <a:spLocks noGrp="1"/>
          </p:cNvSpPr>
          <p:nvPr>
            <p:ph type="sldNum" sz="quarter" idx="10"/>
          </p:nvPr>
        </p:nvSpPr>
        <p:spPr/>
        <p:txBody>
          <a:bodyPr/>
          <a:lstStyle/>
          <a:p>
            <a:fld id="{D6FCF3D2-005A-44A5-B7AA-F0156D6AB743}" type="slidenum">
              <a:rPr lang="en-US" smtClean="0"/>
              <a:t>8</a:t>
            </a:fld>
            <a:endParaRPr lang="en-US" dirty="0"/>
          </a:p>
        </p:txBody>
      </p:sp>
    </p:spTree>
    <p:extLst>
      <p:ext uri="{BB962C8B-B14F-4D97-AF65-F5344CB8AC3E}">
        <p14:creationId xmlns:p14="http://schemas.microsoft.com/office/powerpoint/2010/main" val="2264930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CF3D2-005A-44A5-B7AA-F0156D6AB743}" type="slidenum">
              <a:rPr lang="en-US" smtClean="0"/>
              <a:t>9</a:t>
            </a:fld>
            <a:endParaRPr lang="en-US" dirty="0"/>
          </a:p>
        </p:txBody>
      </p:sp>
    </p:spTree>
    <p:extLst>
      <p:ext uri="{BB962C8B-B14F-4D97-AF65-F5344CB8AC3E}">
        <p14:creationId xmlns:p14="http://schemas.microsoft.com/office/powerpoint/2010/main" val="194894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CBDCC8D1-09EA-435F-B03C-00567516E456}" type="datetime1">
              <a:rPr lang="en-US" smtClean="0"/>
              <a:t>1/14/2018</a:t>
            </a:fld>
            <a:endParaRPr lang="en-US" dirty="0"/>
          </a:p>
        </p:txBody>
      </p:sp>
      <p:sp>
        <p:nvSpPr>
          <p:cNvPr id="17" name="Footer Placeholder 16"/>
          <p:cNvSpPr>
            <a:spLocks noGrp="1"/>
          </p:cNvSpPr>
          <p:nvPr>
            <p:ph type="ftr" sz="quarter" idx="11"/>
          </p:nvPr>
        </p:nvSpPr>
        <p:spPr/>
        <p:txBody>
          <a:bodyPr/>
          <a:lstStyle/>
          <a:p>
            <a:r>
              <a:rPr lang="en-US"/>
              <a:t>Four Wise Little Things</a:t>
            </a:r>
            <a:endParaRPr lang="en-US" dirty="0"/>
          </a:p>
        </p:txBody>
      </p:sp>
      <p:sp>
        <p:nvSpPr>
          <p:cNvPr id="29" name="Slide Number Placeholder 28"/>
          <p:cNvSpPr>
            <a:spLocks noGrp="1"/>
          </p:cNvSpPr>
          <p:nvPr>
            <p:ph type="sldNum" sz="quarter" idx="12"/>
          </p:nvPr>
        </p:nvSpPr>
        <p:spPr/>
        <p:txBody>
          <a:bodyPr/>
          <a:lstStyle/>
          <a:p>
            <a:fld id="{48268D78-A5F9-4AAB-AD2B-E9E3FFD5809B}" type="slidenum">
              <a:rPr lang="en-US" smtClean="0"/>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C9FD884-590A-4F99-8A6C-FEFF14130FDB}" type="datetime1">
              <a:rPr lang="en-US" smtClean="0"/>
              <a:t>1/14/2018</a:t>
            </a:fld>
            <a:endParaRPr lang="en-US" dirty="0"/>
          </a:p>
        </p:txBody>
      </p:sp>
      <p:sp>
        <p:nvSpPr>
          <p:cNvPr id="5" name="Footer Placeholder 4"/>
          <p:cNvSpPr>
            <a:spLocks noGrp="1"/>
          </p:cNvSpPr>
          <p:nvPr>
            <p:ph type="ftr" sz="quarter" idx="11"/>
          </p:nvPr>
        </p:nvSpPr>
        <p:spPr/>
        <p:txBody>
          <a:bodyPr/>
          <a:lstStyle/>
          <a:p>
            <a:r>
              <a:rPr lang="en-US"/>
              <a:t>Four Wise Little Things</a:t>
            </a:r>
            <a:endParaRPr lang="en-US" dirty="0"/>
          </a:p>
        </p:txBody>
      </p:sp>
      <p:sp>
        <p:nvSpPr>
          <p:cNvPr id="6" name="Slide Number Placeholder 5"/>
          <p:cNvSpPr>
            <a:spLocks noGrp="1"/>
          </p:cNvSpPr>
          <p:nvPr>
            <p:ph type="sldNum" sz="quarter" idx="12"/>
          </p:nvPr>
        </p:nvSpPr>
        <p:spPr/>
        <p:txBody>
          <a:bodyPr/>
          <a:lstStyle/>
          <a:p>
            <a:fld id="{48268D78-A5F9-4AAB-AD2B-E9E3FFD5809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83E799-928D-4957-8455-5D1E3BF1EA56}" type="datetime1">
              <a:rPr lang="en-US" smtClean="0"/>
              <a:t>1/14/2018</a:t>
            </a:fld>
            <a:endParaRPr lang="en-US" dirty="0"/>
          </a:p>
        </p:txBody>
      </p:sp>
      <p:sp>
        <p:nvSpPr>
          <p:cNvPr id="5" name="Footer Placeholder 4"/>
          <p:cNvSpPr>
            <a:spLocks noGrp="1"/>
          </p:cNvSpPr>
          <p:nvPr>
            <p:ph type="ftr" sz="quarter" idx="11"/>
          </p:nvPr>
        </p:nvSpPr>
        <p:spPr/>
        <p:txBody>
          <a:bodyPr/>
          <a:lstStyle/>
          <a:p>
            <a:r>
              <a:rPr lang="en-US"/>
              <a:t>Four Wise Little Things</a:t>
            </a:r>
            <a:endParaRPr lang="en-US" dirty="0"/>
          </a:p>
        </p:txBody>
      </p:sp>
      <p:sp>
        <p:nvSpPr>
          <p:cNvPr id="6" name="Slide Number Placeholder 5"/>
          <p:cNvSpPr>
            <a:spLocks noGrp="1"/>
          </p:cNvSpPr>
          <p:nvPr>
            <p:ph type="sldNum" sz="quarter" idx="12"/>
          </p:nvPr>
        </p:nvSpPr>
        <p:spPr/>
        <p:txBody>
          <a:bodyPr/>
          <a:lstStyle/>
          <a:p>
            <a:fld id="{48268D78-A5F9-4AAB-AD2B-E9E3FFD5809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17FF9E-B9CA-43DD-B988-1D7AC6714B11}" type="datetime1">
              <a:rPr lang="en-US" smtClean="0"/>
              <a:t>1/14/2018</a:t>
            </a:fld>
            <a:endParaRPr lang="en-US" dirty="0"/>
          </a:p>
        </p:txBody>
      </p:sp>
      <p:sp>
        <p:nvSpPr>
          <p:cNvPr id="5" name="Footer Placeholder 4"/>
          <p:cNvSpPr>
            <a:spLocks noGrp="1"/>
          </p:cNvSpPr>
          <p:nvPr>
            <p:ph type="ftr" sz="quarter" idx="11"/>
          </p:nvPr>
        </p:nvSpPr>
        <p:spPr/>
        <p:txBody>
          <a:bodyPr/>
          <a:lstStyle/>
          <a:p>
            <a:r>
              <a:rPr lang="en-US"/>
              <a:t>Four Wise Little Things</a:t>
            </a:r>
            <a:endParaRPr lang="en-US" dirty="0"/>
          </a:p>
        </p:txBody>
      </p:sp>
      <p:sp>
        <p:nvSpPr>
          <p:cNvPr id="6" name="Slide Number Placeholder 5"/>
          <p:cNvSpPr>
            <a:spLocks noGrp="1"/>
          </p:cNvSpPr>
          <p:nvPr>
            <p:ph type="sldNum" sz="quarter" idx="12"/>
          </p:nvPr>
        </p:nvSpPr>
        <p:spPr/>
        <p:txBody>
          <a:bodyPr/>
          <a:lstStyle/>
          <a:p>
            <a:fld id="{48268D78-A5F9-4AAB-AD2B-E9E3FFD5809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B8E0B22-A337-49EE-A4E7-E25AF5C8B875}" type="datetime1">
              <a:rPr lang="en-US" smtClean="0"/>
              <a:t>1/14/2018</a:t>
            </a:fld>
            <a:endParaRPr lang="en-US" dirty="0"/>
          </a:p>
        </p:txBody>
      </p:sp>
      <p:sp>
        <p:nvSpPr>
          <p:cNvPr id="5" name="Footer Placeholder 4"/>
          <p:cNvSpPr>
            <a:spLocks noGrp="1"/>
          </p:cNvSpPr>
          <p:nvPr>
            <p:ph type="ftr" sz="quarter" idx="11"/>
          </p:nvPr>
        </p:nvSpPr>
        <p:spPr/>
        <p:txBody>
          <a:bodyPr/>
          <a:lstStyle/>
          <a:p>
            <a:r>
              <a:rPr lang="en-US"/>
              <a:t>Four Wise Little Things</a:t>
            </a:r>
            <a:endParaRPr lang="en-US" dirty="0"/>
          </a:p>
        </p:txBody>
      </p:sp>
      <p:sp>
        <p:nvSpPr>
          <p:cNvPr id="6" name="Slide Number Placeholder 5"/>
          <p:cNvSpPr>
            <a:spLocks noGrp="1"/>
          </p:cNvSpPr>
          <p:nvPr>
            <p:ph type="sldNum" sz="quarter" idx="12"/>
          </p:nvPr>
        </p:nvSpPr>
        <p:spPr/>
        <p:txBody>
          <a:bodyPr/>
          <a:lstStyle/>
          <a:p>
            <a:fld id="{48268D78-A5F9-4AAB-AD2B-E9E3FFD5809B}" type="slidenum">
              <a:rPr lang="en-US" smtClean="0"/>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B648D40-7DC5-44CB-A25C-4B505C37AC92}" type="datetime1">
              <a:rPr lang="en-US" smtClean="0"/>
              <a:t>1/14/2018</a:t>
            </a:fld>
            <a:endParaRPr lang="en-US" dirty="0"/>
          </a:p>
        </p:txBody>
      </p:sp>
      <p:sp>
        <p:nvSpPr>
          <p:cNvPr id="6" name="Footer Placeholder 5"/>
          <p:cNvSpPr>
            <a:spLocks noGrp="1"/>
          </p:cNvSpPr>
          <p:nvPr>
            <p:ph type="ftr" sz="quarter" idx="11"/>
          </p:nvPr>
        </p:nvSpPr>
        <p:spPr/>
        <p:txBody>
          <a:bodyPr/>
          <a:lstStyle/>
          <a:p>
            <a:r>
              <a:rPr lang="en-US"/>
              <a:t>Four Wise Little Things</a:t>
            </a:r>
            <a:endParaRPr lang="en-US" dirty="0"/>
          </a:p>
        </p:txBody>
      </p:sp>
      <p:sp>
        <p:nvSpPr>
          <p:cNvPr id="7" name="Slide Number Placeholder 6"/>
          <p:cNvSpPr>
            <a:spLocks noGrp="1"/>
          </p:cNvSpPr>
          <p:nvPr>
            <p:ph type="sldNum" sz="quarter" idx="12"/>
          </p:nvPr>
        </p:nvSpPr>
        <p:spPr/>
        <p:txBody>
          <a:bodyPr/>
          <a:lstStyle/>
          <a:p>
            <a:fld id="{48268D78-A5F9-4AAB-AD2B-E9E3FFD5809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ECD38D3-1843-403A-A95B-87750733F0CB}" type="datetime1">
              <a:rPr lang="en-US" smtClean="0"/>
              <a:t>1/14/2018</a:t>
            </a:fld>
            <a:endParaRPr lang="en-US" dirty="0"/>
          </a:p>
        </p:txBody>
      </p:sp>
      <p:sp>
        <p:nvSpPr>
          <p:cNvPr id="8" name="Footer Placeholder 7"/>
          <p:cNvSpPr>
            <a:spLocks noGrp="1"/>
          </p:cNvSpPr>
          <p:nvPr>
            <p:ph type="ftr" sz="quarter" idx="11"/>
          </p:nvPr>
        </p:nvSpPr>
        <p:spPr/>
        <p:txBody>
          <a:bodyPr/>
          <a:lstStyle/>
          <a:p>
            <a:r>
              <a:rPr lang="en-US"/>
              <a:t>Four Wise Little Things</a:t>
            </a:r>
            <a:endParaRPr lang="en-US" dirty="0"/>
          </a:p>
        </p:txBody>
      </p:sp>
      <p:sp>
        <p:nvSpPr>
          <p:cNvPr id="9" name="Slide Number Placeholder 8"/>
          <p:cNvSpPr>
            <a:spLocks noGrp="1"/>
          </p:cNvSpPr>
          <p:nvPr>
            <p:ph type="sldNum" sz="quarter" idx="12"/>
          </p:nvPr>
        </p:nvSpPr>
        <p:spPr/>
        <p:txBody>
          <a:bodyPr/>
          <a:lstStyle/>
          <a:p>
            <a:fld id="{48268D78-A5F9-4AAB-AD2B-E9E3FFD5809B}" type="slidenum">
              <a:rPr lang="en-US" smtClean="0"/>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6DBD859F-AF2F-4621-A669-5B4AD4E1F370}" type="datetime1">
              <a:rPr lang="en-US" smtClean="0"/>
              <a:t>1/14/2018</a:t>
            </a:fld>
            <a:endParaRPr lang="en-US" dirty="0"/>
          </a:p>
        </p:txBody>
      </p:sp>
      <p:sp>
        <p:nvSpPr>
          <p:cNvPr id="4" name="Footer Placeholder 3"/>
          <p:cNvSpPr>
            <a:spLocks noGrp="1"/>
          </p:cNvSpPr>
          <p:nvPr>
            <p:ph type="ftr" sz="quarter" idx="11"/>
          </p:nvPr>
        </p:nvSpPr>
        <p:spPr/>
        <p:txBody>
          <a:bodyPr/>
          <a:lstStyle/>
          <a:p>
            <a:r>
              <a:rPr lang="en-US"/>
              <a:t>Four Wise Little Things</a:t>
            </a:r>
            <a:endParaRPr lang="en-US" dirty="0"/>
          </a:p>
        </p:txBody>
      </p:sp>
      <p:sp>
        <p:nvSpPr>
          <p:cNvPr id="5" name="Slide Number Placeholder 4"/>
          <p:cNvSpPr>
            <a:spLocks noGrp="1"/>
          </p:cNvSpPr>
          <p:nvPr>
            <p:ph type="sldNum" sz="quarter" idx="12"/>
          </p:nvPr>
        </p:nvSpPr>
        <p:spPr/>
        <p:txBody>
          <a:bodyPr/>
          <a:lstStyle/>
          <a:p>
            <a:fld id="{48268D78-A5F9-4AAB-AD2B-E9E3FFD5809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A0392-069A-4E2D-A587-422793FC5DB1}" type="datetime1">
              <a:rPr lang="en-US" smtClean="0"/>
              <a:t>1/14/2018</a:t>
            </a:fld>
            <a:endParaRPr lang="en-US" dirty="0"/>
          </a:p>
        </p:txBody>
      </p:sp>
      <p:sp>
        <p:nvSpPr>
          <p:cNvPr id="3" name="Footer Placeholder 2"/>
          <p:cNvSpPr>
            <a:spLocks noGrp="1"/>
          </p:cNvSpPr>
          <p:nvPr>
            <p:ph type="ftr" sz="quarter" idx="11"/>
          </p:nvPr>
        </p:nvSpPr>
        <p:spPr/>
        <p:txBody>
          <a:bodyPr/>
          <a:lstStyle/>
          <a:p>
            <a:r>
              <a:rPr lang="en-US"/>
              <a:t>Four Wise Little Things</a:t>
            </a:r>
            <a:endParaRPr lang="en-US" dirty="0"/>
          </a:p>
        </p:txBody>
      </p:sp>
      <p:sp>
        <p:nvSpPr>
          <p:cNvPr id="4" name="Slide Number Placeholder 3"/>
          <p:cNvSpPr>
            <a:spLocks noGrp="1"/>
          </p:cNvSpPr>
          <p:nvPr>
            <p:ph type="sldNum" sz="quarter" idx="12"/>
          </p:nvPr>
        </p:nvSpPr>
        <p:spPr/>
        <p:txBody>
          <a:bodyPr/>
          <a:lstStyle/>
          <a:p>
            <a:fld id="{48268D78-A5F9-4AAB-AD2B-E9E3FFD5809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D1E01FC-9B70-4C0C-AA74-6894ABE0B4AD}" type="datetime1">
              <a:rPr lang="en-US" smtClean="0"/>
              <a:t>1/14/2018</a:t>
            </a:fld>
            <a:endParaRPr lang="en-US" dirty="0"/>
          </a:p>
        </p:txBody>
      </p:sp>
      <p:sp>
        <p:nvSpPr>
          <p:cNvPr id="6" name="Footer Placeholder 5"/>
          <p:cNvSpPr>
            <a:spLocks noGrp="1"/>
          </p:cNvSpPr>
          <p:nvPr>
            <p:ph type="ftr" sz="quarter" idx="11"/>
          </p:nvPr>
        </p:nvSpPr>
        <p:spPr/>
        <p:txBody>
          <a:bodyPr/>
          <a:lstStyle/>
          <a:p>
            <a:r>
              <a:rPr lang="en-US"/>
              <a:t>Four Wise Little Things</a:t>
            </a:r>
            <a:endParaRPr lang="en-US" dirty="0"/>
          </a:p>
        </p:txBody>
      </p:sp>
      <p:sp>
        <p:nvSpPr>
          <p:cNvPr id="7" name="Slide Number Placeholder 6"/>
          <p:cNvSpPr>
            <a:spLocks noGrp="1"/>
          </p:cNvSpPr>
          <p:nvPr>
            <p:ph type="sldNum" sz="quarter" idx="12"/>
          </p:nvPr>
        </p:nvSpPr>
        <p:spPr/>
        <p:txBody>
          <a:bodyPr/>
          <a:lstStyle/>
          <a:p>
            <a:fld id="{48268D78-A5F9-4AAB-AD2B-E9E3FFD5809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2A478D57-1184-4BA0-A844-AECD7A4B2F8F}" type="datetime1">
              <a:rPr lang="en-US" smtClean="0"/>
              <a:t>1/14/2018</a:t>
            </a:fld>
            <a:endParaRPr lang="en-US" dirty="0"/>
          </a:p>
        </p:txBody>
      </p:sp>
      <p:sp>
        <p:nvSpPr>
          <p:cNvPr id="6" name="Footer Placeholder 5"/>
          <p:cNvSpPr>
            <a:spLocks noGrp="1"/>
          </p:cNvSpPr>
          <p:nvPr>
            <p:ph type="ftr" sz="quarter" idx="11"/>
          </p:nvPr>
        </p:nvSpPr>
        <p:spPr>
          <a:xfrm>
            <a:off x="914400" y="55499"/>
            <a:ext cx="5562600" cy="365125"/>
          </a:xfrm>
        </p:spPr>
        <p:txBody>
          <a:bodyPr/>
          <a:lstStyle/>
          <a:p>
            <a:r>
              <a:rPr lang="en-US"/>
              <a:t>Four Wise Little Things</a:t>
            </a:r>
            <a:endParaRPr lang="en-US" dirty="0"/>
          </a:p>
        </p:txBody>
      </p:sp>
      <p:sp>
        <p:nvSpPr>
          <p:cNvPr id="7" name="Slide Number Placeholder 6"/>
          <p:cNvSpPr>
            <a:spLocks noGrp="1"/>
          </p:cNvSpPr>
          <p:nvPr>
            <p:ph type="sldNum" sz="quarter" idx="12"/>
          </p:nvPr>
        </p:nvSpPr>
        <p:spPr>
          <a:xfrm>
            <a:off x="8610600" y="55499"/>
            <a:ext cx="457200" cy="365125"/>
          </a:xfrm>
        </p:spPr>
        <p:txBody>
          <a:bodyPr/>
          <a:lstStyle/>
          <a:p>
            <a:fld id="{48268D78-A5F9-4AAB-AD2B-E9E3FFD5809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96488D2-EACD-4BEB-BF8E-96F168A14691}" type="datetime1">
              <a:rPr lang="en-US" smtClean="0"/>
              <a:t>1/14/2018</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n-US"/>
              <a:t>Four Wise Little Things</a:t>
            </a:r>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8268D78-A5F9-4AAB-AD2B-E9E3FFD5809B}"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000" dirty="0">
                <a:solidFill>
                  <a:schemeClr val="bg1"/>
                </a:solidFill>
                <a:latin typeface="Arial Black" panose="020B0A04020102020204" pitchFamily="34" charset="0"/>
              </a:rPr>
              <a:t>Four wise Little Things</a:t>
            </a:r>
          </a:p>
        </p:txBody>
      </p:sp>
      <p:sp>
        <p:nvSpPr>
          <p:cNvPr id="3" name="Subtitle 2"/>
          <p:cNvSpPr>
            <a:spLocks noGrp="1"/>
          </p:cNvSpPr>
          <p:nvPr>
            <p:ph type="subTitle" idx="1"/>
          </p:nvPr>
        </p:nvSpPr>
        <p:spPr/>
        <p:txBody>
          <a:bodyPr>
            <a:normAutofit/>
          </a:bodyPr>
          <a:lstStyle/>
          <a:p>
            <a:r>
              <a:rPr lang="en-US" sz="2800" dirty="0">
                <a:solidFill>
                  <a:schemeClr val="bg1">
                    <a:lumMod val="75000"/>
                    <a:lumOff val="25000"/>
                  </a:schemeClr>
                </a:solidFill>
                <a:latin typeface="Arial Black" panose="020B0A04020102020204" pitchFamily="34" charset="0"/>
                <a:cs typeface="Arial" panose="020B0604020202020204" pitchFamily="34" charset="0"/>
              </a:rPr>
              <a:t>Proverbs 30:24-28</a:t>
            </a:r>
          </a:p>
        </p:txBody>
      </p:sp>
    </p:spTree>
    <p:extLst>
      <p:ext uri="{BB962C8B-B14F-4D97-AF65-F5344CB8AC3E}">
        <p14:creationId xmlns:p14="http://schemas.microsoft.com/office/powerpoint/2010/main" val="11221263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bg1"/>
                </a:solidFill>
                <a:latin typeface="Arial Black" panose="020B0A04020102020204" pitchFamily="34" charset="0"/>
              </a:rPr>
              <a:t>Conclusion</a:t>
            </a:r>
          </a:p>
        </p:txBody>
      </p:sp>
      <p:sp>
        <p:nvSpPr>
          <p:cNvPr id="3" name="Content Placeholder 2"/>
          <p:cNvSpPr>
            <a:spLocks noGrp="1"/>
          </p:cNvSpPr>
          <p:nvPr>
            <p:ph idx="1"/>
          </p:nvPr>
        </p:nvSpPr>
        <p:spPr>
          <a:xfrm>
            <a:off x="914400" y="1600200"/>
            <a:ext cx="7772400" cy="4953000"/>
          </a:xfrm>
        </p:spPr>
        <p:txBody>
          <a:bodyPr>
            <a:normAutofit/>
          </a:bodyPr>
          <a:lstStyle/>
          <a:p>
            <a:pPr marL="68580" indent="0">
              <a:buNone/>
            </a:pPr>
            <a:r>
              <a:rPr lang="en-US" sz="3200" b="1" dirty="0">
                <a:solidFill>
                  <a:schemeClr val="bg1"/>
                </a:solidFill>
                <a:latin typeface="Arial" panose="020B0604020202020204" pitchFamily="34" charset="0"/>
                <a:cs typeface="Arial" panose="020B0604020202020204" pitchFamily="34" charset="0"/>
              </a:rPr>
              <a:t>Do We Recognize the Wisdom of These Four </a:t>
            </a:r>
            <a:r>
              <a:rPr lang="en-US" sz="3200" b="1" i="1" dirty="0">
                <a:solidFill>
                  <a:schemeClr val="bg1"/>
                </a:solidFill>
                <a:latin typeface="Arial" panose="020B0604020202020204" pitchFamily="34" charset="0"/>
                <a:cs typeface="Arial" panose="020B0604020202020204" pitchFamily="34" charset="0"/>
              </a:rPr>
              <a:t>“Little Things” </a:t>
            </a:r>
            <a:r>
              <a:rPr lang="en-US" sz="3200" b="1" dirty="0">
                <a:solidFill>
                  <a:schemeClr val="bg1"/>
                </a:solidFill>
                <a:latin typeface="Arial" panose="020B0604020202020204" pitchFamily="34" charset="0"/>
                <a:cs typeface="Arial" panose="020B0604020202020204" pitchFamily="34" charset="0"/>
              </a:rPr>
              <a:t>In Our Spiritual Lives?</a:t>
            </a:r>
          </a:p>
          <a:p>
            <a:pPr>
              <a:buClr>
                <a:schemeClr val="bg1">
                  <a:lumMod val="65000"/>
                  <a:lumOff val="35000"/>
                </a:schemeClr>
              </a:buClr>
              <a:buFont typeface="Wingdings" panose="05000000000000000000" pitchFamily="2" charset="2"/>
              <a:buChar char="§"/>
            </a:pPr>
            <a:r>
              <a:rPr lang="en-US" sz="2800" b="1" dirty="0">
                <a:solidFill>
                  <a:schemeClr val="bg1"/>
                </a:solidFill>
                <a:latin typeface="Arial" panose="020B0604020202020204" pitchFamily="34" charset="0"/>
                <a:cs typeface="Arial" panose="020B0604020202020204" pitchFamily="34" charset="0"/>
              </a:rPr>
              <a:t>The value of teamwork and endurance in the Christian life</a:t>
            </a:r>
          </a:p>
          <a:p>
            <a:pPr>
              <a:buClr>
                <a:schemeClr val="bg1">
                  <a:lumMod val="65000"/>
                  <a:lumOff val="35000"/>
                </a:schemeClr>
              </a:buClr>
              <a:buFont typeface="Wingdings" panose="05000000000000000000" pitchFamily="2" charset="2"/>
              <a:buChar char="§"/>
            </a:pPr>
            <a:r>
              <a:rPr lang="en-US" sz="2800" b="1" dirty="0">
                <a:solidFill>
                  <a:schemeClr val="bg1"/>
                </a:solidFill>
                <a:latin typeface="Arial" panose="020B0604020202020204" pitchFamily="34" charset="0"/>
                <a:cs typeface="Arial" panose="020B0604020202020204" pitchFamily="34" charset="0"/>
              </a:rPr>
              <a:t>The need to seek refuge with God </a:t>
            </a:r>
          </a:p>
          <a:p>
            <a:pPr>
              <a:buClr>
                <a:schemeClr val="bg1">
                  <a:lumMod val="65000"/>
                  <a:lumOff val="35000"/>
                </a:schemeClr>
              </a:buClr>
              <a:buFont typeface="Wingdings" panose="05000000000000000000" pitchFamily="2" charset="2"/>
              <a:buChar char="§"/>
            </a:pPr>
            <a:r>
              <a:rPr lang="en-US" sz="2800" b="1" dirty="0">
                <a:solidFill>
                  <a:schemeClr val="bg1"/>
                </a:solidFill>
                <a:latin typeface="Arial" panose="020B0604020202020204" pitchFamily="34" charset="0"/>
                <a:cs typeface="Arial" panose="020B0604020202020204" pitchFamily="34" charset="0"/>
              </a:rPr>
              <a:t>The power of unity in Truth</a:t>
            </a:r>
          </a:p>
          <a:p>
            <a:pPr>
              <a:buClr>
                <a:schemeClr val="bg1">
                  <a:lumMod val="65000"/>
                  <a:lumOff val="35000"/>
                </a:schemeClr>
              </a:buClr>
              <a:buFont typeface="Wingdings" panose="05000000000000000000" pitchFamily="2" charset="2"/>
              <a:buChar char="§"/>
            </a:pPr>
            <a:r>
              <a:rPr lang="en-US" sz="2800" b="1" dirty="0">
                <a:solidFill>
                  <a:schemeClr val="bg1"/>
                </a:solidFill>
                <a:latin typeface="Arial" panose="020B0604020202020204" pitchFamily="34" charset="0"/>
                <a:cs typeface="Arial" panose="020B0604020202020204" pitchFamily="34" charset="0"/>
              </a:rPr>
              <a:t>The divine expectation to be bold and persistent in our service to God</a:t>
            </a:r>
            <a:endParaRPr lang="en-US" sz="3200" b="1" dirty="0">
              <a:solidFill>
                <a:schemeClr val="bg1"/>
              </a:solidFill>
              <a:latin typeface="Arial" panose="020B0604020202020204" pitchFamily="34" charset="0"/>
              <a:cs typeface="Arial" panose="020B0604020202020204" pitchFamily="34" charset="0"/>
            </a:endParaRPr>
          </a:p>
          <a:p>
            <a:pPr marL="68580" indent="0">
              <a:buNone/>
            </a:pPr>
            <a:endParaRPr lang="en-US" sz="3200" b="1" dirty="0">
              <a:solidFill>
                <a:schemeClr val="bg1"/>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C03B31D2-E2D9-43A3-9A4B-26BEAC9DE1A7}"/>
              </a:ext>
            </a:extLst>
          </p:cNvPr>
          <p:cNvSpPr>
            <a:spLocks noGrp="1"/>
          </p:cNvSpPr>
          <p:nvPr>
            <p:ph type="ftr" sz="quarter" idx="11"/>
          </p:nvPr>
        </p:nvSpPr>
        <p:spPr/>
        <p:txBody>
          <a:bodyPr/>
          <a:lstStyle/>
          <a:p>
            <a:r>
              <a:rPr lang="en-US" dirty="0">
                <a:solidFill>
                  <a:schemeClr val="bg1"/>
                </a:solidFill>
              </a:rPr>
              <a:t>Four Wise Little Things</a:t>
            </a:r>
          </a:p>
        </p:txBody>
      </p:sp>
      <p:sp>
        <p:nvSpPr>
          <p:cNvPr id="7" name="Slide Number Placeholder 6">
            <a:extLst>
              <a:ext uri="{FF2B5EF4-FFF2-40B4-BE49-F238E27FC236}">
                <a16:creationId xmlns:a16="http://schemas.microsoft.com/office/drawing/2014/main" id="{2733E629-D493-42B8-9EC7-4788237CFA4E}"/>
              </a:ext>
            </a:extLst>
          </p:cNvPr>
          <p:cNvSpPr>
            <a:spLocks noGrp="1"/>
          </p:cNvSpPr>
          <p:nvPr>
            <p:ph type="sldNum" sz="quarter" idx="12"/>
          </p:nvPr>
        </p:nvSpPr>
        <p:spPr/>
        <p:txBody>
          <a:bodyPr/>
          <a:lstStyle/>
          <a:p>
            <a:fld id="{48268D78-A5F9-4AAB-AD2B-E9E3FFD5809B}" type="slidenum">
              <a:rPr lang="en-US" smtClean="0">
                <a:solidFill>
                  <a:schemeClr val="bg1"/>
                </a:solidFill>
              </a:rPr>
              <a:t>10</a:t>
            </a:fld>
            <a:endParaRPr lang="en-US" dirty="0">
              <a:solidFill>
                <a:schemeClr val="bg1"/>
              </a:solidFill>
            </a:endParaRPr>
          </a:p>
        </p:txBody>
      </p:sp>
    </p:spTree>
    <p:extLst>
      <p:ext uri="{BB962C8B-B14F-4D97-AF65-F5344CB8AC3E}">
        <p14:creationId xmlns:p14="http://schemas.microsoft.com/office/powerpoint/2010/main" val="592664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7F6D47B-53FD-40F8-B5A2-95BAD14CA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936" y="4875064"/>
            <a:ext cx="1315064" cy="1156442"/>
          </a:xfrm>
          <a:prstGeom prst="rect">
            <a:avLst/>
          </a:prstGeom>
          <a:ln>
            <a:noFill/>
          </a:ln>
          <a:effectLst>
            <a:softEdge rad="112500"/>
          </a:effectLst>
        </p:spPr>
      </p:pic>
      <p:sp>
        <p:nvSpPr>
          <p:cNvPr id="2" name="Title 1"/>
          <p:cNvSpPr>
            <a:spLocks noGrp="1"/>
          </p:cNvSpPr>
          <p:nvPr>
            <p:ph type="title"/>
          </p:nvPr>
        </p:nvSpPr>
        <p:spPr>
          <a:xfrm>
            <a:off x="1524000" y="4724400"/>
            <a:ext cx="5257800" cy="914400"/>
          </a:xfrm>
        </p:spPr>
        <p:txBody>
          <a:bodyPr/>
          <a:lstStyle/>
          <a:p>
            <a:r>
              <a:rPr lang="en-US" dirty="0">
                <a:solidFill>
                  <a:schemeClr val="bg1"/>
                </a:solidFill>
                <a:latin typeface="Arial Black" panose="020B0A04020102020204" pitchFamily="34" charset="0"/>
              </a:rPr>
              <a:t>The Spid</a:t>
            </a:r>
            <a:r>
              <a:rPr lang="en-US" sz="4400" dirty="0">
                <a:solidFill>
                  <a:schemeClr val="bg1"/>
                </a:solidFill>
                <a:latin typeface="Arial Black" panose="020B0A04020102020204" pitchFamily="34" charset="0"/>
              </a:rPr>
              <a:t>er </a:t>
            </a:r>
            <a:r>
              <a:rPr lang="en-US" sz="2400" dirty="0">
                <a:solidFill>
                  <a:schemeClr val="tx1">
                    <a:lumMod val="50000"/>
                  </a:schemeClr>
                </a:solidFill>
                <a:latin typeface="Arial Black" panose="020B0A04020102020204" pitchFamily="34" charset="0"/>
              </a:rPr>
              <a:t>- vs. 28</a:t>
            </a:r>
            <a:br>
              <a:rPr lang="en-US" sz="2400" dirty="0">
                <a:solidFill>
                  <a:schemeClr val="tx1">
                    <a:lumMod val="50000"/>
                  </a:schemeClr>
                </a:solidFill>
                <a:latin typeface="Arial Black" panose="020B0A04020102020204" pitchFamily="34" charset="0"/>
              </a:rPr>
            </a:br>
            <a:r>
              <a:rPr lang="en-US" sz="2400" dirty="0">
                <a:solidFill>
                  <a:schemeClr val="tx1">
                    <a:lumMod val="50000"/>
                  </a:schemeClr>
                </a:solidFill>
                <a:latin typeface="Arial Black" panose="020B0A04020102020204" pitchFamily="34" charset="0"/>
              </a:rPr>
              <a:t>An example of boldness and persistence</a:t>
            </a:r>
          </a:p>
        </p:txBody>
      </p:sp>
      <p:sp>
        <p:nvSpPr>
          <p:cNvPr id="10" name="Arrow: Bent 9">
            <a:extLst>
              <a:ext uri="{FF2B5EF4-FFF2-40B4-BE49-F238E27FC236}">
                <a16:creationId xmlns:a16="http://schemas.microsoft.com/office/drawing/2014/main" id="{77AAC31F-CFA8-4BDC-A44B-C59CB9760EA4}"/>
              </a:ext>
            </a:extLst>
          </p:cNvPr>
          <p:cNvSpPr/>
          <p:nvPr/>
        </p:nvSpPr>
        <p:spPr>
          <a:xfrm>
            <a:off x="762000" y="533400"/>
            <a:ext cx="609600" cy="859984"/>
          </a:xfrm>
          <a:prstGeom prst="bentArrow">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1DF866F1-7E6A-4204-BFDA-471F6218F651}"/>
              </a:ext>
            </a:extLst>
          </p:cNvPr>
          <p:cNvSpPr/>
          <p:nvPr/>
        </p:nvSpPr>
        <p:spPr>
          <a:xfrm rot="16200000">
            <a:off x="-1900515" y="3620525"/>
            <a:ext cx="5400709" cy="769441"/>
          </a:xfrm>
          <a:prstGeom prst="rect">
            <a:avLst/>
          </a:prstGeom>
          <a:noFill/>
        </p:spPr>
        <p:txBody>
          <a:bodyPr wrap="none" lIns="91440" tIns="45720" rIns="91440" bIns="45720">
            <a:spAutoFit/>
          </a:bodyPr>
          <a:lstStyle/>
          <a:p>
            <a:pPr algn="ctr"/>
            <a:r>
              <a:rPr lang="en-US" sz="4000" b="1" spc="50" dirty="0">
                <a:ln w="0"/>
                <a:solidFill>
                  <a:schemeClr val="bg1">
                    <a:lumMod val="65000"/>
                    <a:lumOff val="35000"/>
                  </a:schemeClr>
                </a:solidFill>
                <a:effectLst>
                  <a:innerShdw blurRad="63500" dist="50800" dir="13500000">
                    <a:srgbClr val="000000">
                      <a:alpha val="50000"/>
                    </a:srgbClr>
                  </a:innerShdw>
                </a:effectLst>
              </a:rPr>
              <a:t>Four</a:t>
            </a:r>
            <a:r>
              <a:rPr lang="en-US" sz="4000" b="1" cap="none" spc="50" dirty="0">
                <a:ln w="0"/>
                <a:solidFill>
                  <a:schemeClr val="bg1">
                    <a:lumMod val="65000"/>
                    <a:lumOff val="35000"/>
                  </a:schemeClr>
                </a:solidFill>
                <a:effectLst>
                  <a:innerShdw blurRad="63500" dist="50800" dir="13500000">
                    <a:srgbClr val="000000">
                      <a:alpha val="50000"/>
                    </a:srgbClr>
                  </a:innerShdw>
                </a:effectLst>
              </a:rPr>
              <a:t> Wise Little </a:t>
            </a:r>
            <a:r>
              <a:rPr lang="en-US" sz="4000" b="1" spc="50" dirty="0">
                <a:ln w="0"/>
                <a:solidFill>
                  <a:schemeClr val="bg1">
                    <a:lumMod val="65000"/>
                    <a:lumOff val="35000"/>
                  </a:schemeClr>
                </a:solidFill>
                <a:effectLst>
                  <a:innerShdw blurRad="63500" dist="50800" dir="13500000">
                    <a:srgbClr val="000000">
                      <a:alpha val="50000"/>
                    </a:srgbClr>
                  </a:innerShdw>
                </a:effectLst>
              </a:rPr>
              <a:t>Thin</a:t>
            </a:r>
            <a:r>
              <a:rPr lang="en-US" sz="4400" b="1" spc="50" dirty="0">
                <a:ln w="0"/>
                <a:solidFill>
                  <a:schemeClr val="bg1">
                    <a:lumMod val="65000"/>
                    <a:lumOff val="35000"/>
                  </a:schemeClr>
                </a:solidFill>
                <a:effectLst>
                  <a:innerShdw blurRad="63500" dist="50800" dir="13500000">
                    <a:srgbClr val="000000">
                      <a:alpha val="50000"/>
                    </a:srgbClr>
                  </a:innerShdw>
                </a:effectLst>
              </a:rPr>
              <a:t>gs</a:t>
            </a:r>
            <a:endParaRPr lang="en-US" sz="4400" b="1" cap="none" spc="50" dirty="0">
              <a:ln w="0"/>
              <a:solidFill>
                <a:schemeClr val="bg1">
                  <a:lumMod val="65000"/>
                  <a:lumOff val="35000"/>
                </a:schemeClr>
              </a:solidFill>
              <a:effectLst>
                <a:innerShdw blurRad="63500" dist="50800" dir="13500000">
                  <a:srgbClr val="000000">
                    <a:alpha val="50000"/>
                  </a:srgbClr>
                </a:innerShdw>
              </a:effectLst>
            </a:endParaRPr>
          </a:p>
        </p:txBody>
      </p:sp>
      <p:sp>
        <p:nvSpPr>
          <p:cNvPr id="15" name="Title 1">
            <a:extLst>
              <a:ext uri="{FF2B5EF4-FFF2-40B4-BE49-F238E27FC236}">
                <a16:creationId xmlns:a16="http://schemas.microsoft.com/office/drawing/2014/main" id="{BA16CC80-D56E-41A4-9EA8-33251BE50827}"/>
              </a:ext>
            </a:extLst>
          </p:cNvPr>
          <p:cNvSpPr txBox="1">
            <a:spLocks/>
          </p:cNvSpPr>
          <p:nvPr/>
        </p:nvSpPr>
        <p:spPr>
          <a:xfrm>
            <a:off x="1508760" y="1828800"/>
            <a:ext cx="7336536" cy="91440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en-US" dirty="0">
                <a:solidFill>
                  <a:schemeClr val="bg1"/>
                </a:solidFill>
                <a:latin typeface="Arial Black" panose="020B0A04020102020204" pitchFamily="34" charset="0"/>
              </a:rPr>
              <a:t>The Conies </a:t>
            </a:r>
            <a:r>
              <a:rPr lang="en-US" sz="2400" dirty="0">
                <a:solidFill>
                  <a:schemeClr val="tx1">
                    <a:lumMod val="50000"/>
                  </a:schemeClr>
                </a:solidFill>
                <a:latin typeface="Arial Black" panose="020B0A04020102020204" pitchFamily="34" charset="0"/>
              </a:rPr>
              <a:t>- vs. 26</a:t>
            </a:r>
          </a:p>
          <a:p>
            <a:r>
              <a:rPr lang="en-US" sz="2400" dirty="0">
                <a:solidFill>
                  <a:schemeClr val="tx1">
                    <a:lumMod val="50000"/>
                  </a:schemeClr>
                </a:solidFill>
                <a:latin typeface="Arial Black" panose="020B0A04020102020204" pitchFamily="34" charset="0"/>
              </a:rPr>
              <a:t>An example of seeking refuge</a:t>
            </a:r>
          </a:p>
        </p:txBody>
      </p:sp>
      <p:sp>
        <p:nvSpPr>
          <p:cNvPr id="16" name="Title 1">
            <a:extLst>
              <a:ext uri="{FF2B5EF4-FFF2-40B4-BE49-F238E27FC236}">
                <a16:creationId xmlns:a16="http://schemas.microsoft.com/office/drawing/2014/main" id="{EC58FBE9-3E79-4C9A-8F40-3269D237CFA3}"/>
              </a:ext>
            </a:extLst>
          </p:cNvPr>
          <p:cNvSpPr txBox="1">
            <a:spLocks/>
          </p:cNvSpPr>
          <p:nvPr/>
        </p:nvSpPr>
        <p:spPr>
          <a:xfrm>
            <a:off x="1524000" y="381000"/>
            <a:ext cx="7315200" cy="91440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en-US" dirty="0">
                <a:solidFill>
                  <a:schemeClr val="bg1"/>
                </a:solidFill>
                <a:latin typeface="Arial Black" panose="020B0A04020102020204" pitchFamily="34" charset="0"/>
              </a:rPr>
              <a:t>The Ants </a:t>
            </a:r>
            <a:r>
              <a:rPr lang="en-US" sz="2400" dirty="0">
                <a:solidFill>
                  <a:schemeClr val="tx1">
                    <a:lumMod val="50000"/>
                  </a:schemeClr>
                </a:solidFill>
                <a:latin typeface="Arial Black" panose="020B0A04020102020204" pitchFamily="34" charset="0"/>
              </a:rPr>
              <a:t>- vs. 25</a:t>
            </a:r>
          </a:p>
          <a:p>
            <a:r>
              <a:rPr lang="en-US" sz="2400" dirty="0">
                <a:solidFill>
                  <a:schemeClr val="tx1">
                    <a:lumMod val="50000"/>
                  </a:schemeClr>
                </a:solidFill>
                <a:latin typeface="Arial Black" panose="020B0A04020102020204" pitchFamily="34" charset="0"/>
              </a:rPr>
              <a:t>An example of teamwork</a:t>
            </a:r>
          </a:p>
          <a:p>
            <a:endParaRPr lang="en-US" sz="2400" dirty="0">
              <a:solidFill>
                <a:schemeClr val="tx1">
                  <a:lumMod val="50000"/>
                </a:schemeClr>
              </a:solidFill>
              <a:latin typeface="Arial Black" panose="020B0A04020102020204" pitchFamily="34" charset="0"/>
            </a:endParaRPr>
          </a:p>
        </p:txBody>
      </p:sp>
      <p:pic>
        <p:nvPicPr>
          <p:cNvPr id="17" name="Picture 5" descr="MCj04283710000[1]">
            <a:extLst>
              <a:ext uri="{FF2B5EF4-FFF2-40B4-BE49-F238E27FC236}">
                <a16:creationId xmlns:a16="http://schemas.microsoft.com/office/drawing/2014/main" id="{7F7043B0-545C-4736-9224-A75FE197A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680" y="399494"/>
            <a:ext cx="1036320" cy="10055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6C1FFD1F-8AE0-4431-8477-F4FA19C82C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525768" y="1672384"/>
            <a:ext cx="1612392" cy="1209294"/>
          </a:xfrm>
          <a:prstGeom prst="rect">
            <a:avLst/>
          </a:prstGeom>
          <a:ln>
            <a:noFill/>
          </a:ln>
          <a:effectLst>
            <a:softEdge rad="112500"/>
          </a:effectLst>
        </p:spPr>
      </p:pic>
      <p:pic>
        <p:nvPicPr>
          <p:cNvPr id="19" name="Picture 18">
            <a:extLst>
              <a:ext uri="{FF2B5EF4-FFF2-40B4-BE49-F238E27FC236}">
                <a16:creationId xmlns:a16="http://schemas.microsoft.com/office/drawing/2014/main" id="{0973780B-E41B-4C51-88BE-3C7C228783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3268038"/>
            <a:ext cx="1612392" cy="1208479"/>
          </a:xfrm>
          <a:prstGeom prst="rect">
            <a:avLst/>
          </a:prstGeom>
          <a:ln>
            <a:noFill/>
          </a:ln>
          <a:effectLst>
            <a:softEdge rad="112500"/>
          </a:effectLst>
        </p:spPr>
      </p:pic>
      <p:sp>
        <p:nvSpPr>
          <p:cNvPr id="20" name="Title 1">
            <a:extLst>
              <a:ext uri="{FF2B5EF4-FFF2-40B4-BE49-F238E27FC236}">
                <a16:creationId xmlns:a16="http://schemas.microsoft.com/office/drawing/2014/main" id="{D09A695B-6A35-4364-B2E7-EA58C57592C8}"/>
              </a:ext>
            </a:extLst>
          </p:cNvPr>
          <p:cNvSpPr txBox="1">
            <a:spLocks/>
          </p:cNvSpPr>
          <p:nvPr/>
        </p:nvSpPr>
        <p:spPr>
          <a:xfrm>
            <a:off x="1524000" y="3276600"/>
            <a:ext cx="7315200" cy="91440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en-US" dirty="0">
                <a:solidFill>
                  <a:schemeClr val="bg1"/>
                </a:solidFill>
                <a:latin typeface="Arial Black" panose="020B0A04020102020204" pitchFamily="34" charset="0"/>
              </a:rPr>
              <a:t>The Locusts </a:t>
            </a:r>
            <a:r>
              <a:rPr lang="en-US" sz="2400" dirty="0">
                <a:solidFill>
                  <a:schemeClr val="tx1">
                    <a:lumMod val="50000"/>
                  </a:schemeClr>
                </a:solidFill>
                <a:latin typeface="Arial Black" panose="020B0A04020102020204" pitchFamily="34" charset="0"/>
              </a:rPr>
              <a:t>- vs. 27</a:t>
            </a:r>
          </a:p>
          <a:p>
            <a:r>
              <a:rPr lang="en-US" sz="2400" dirty="0">
                <a:solidFill>
                  <a:schemeClr val="tx1">
                    <a:lumMod val="50000"/>
                  </a:schemeClr>
                </a:solidFill>
                <a:latin typeface="Arial Black" panose="020B0A04020102020204" pitchFamily="34" charset="0"/>
              </a:rPr>
              <a:t>An example of strength in unity</a:t>
            </a:r>
          </a:p>
        </p:txBody>
      </p:sp>
      <p:sp>
        <p:nvSpPr>
          <p:cNvPr id="6" name="Footer Placeholder 5">
            <a:extLst>
              <a:ext uri="{FF2B5EF4-FFF2-40B4-BE49-F238E27FC236}">
                <a16:creationId xmlns:a16="http://schemas.microsoft.com/office/drawing/2014/main" id="{7F9C8243-F56A-496A-A26A-E140BF997529}"/>
              </a:ext>
            </a:extLst>
          </p:cNvPr>
          <p:cNvSpPr>
            <a:spLocks noGrp="1"/>
          </p:cNvSpPr>
          <p:nvPr>
            <p:ph type="ftr" sz="quarter" idx="11"/>
          </p:nvPr>
        </p:nvSpPr>
        <p:spPr/>
        <p:txBody>
          <a:bodyPr/>
          <a:lstStyle/>
          <a:p>
            <a:r>
              <a:rPr lang="en-US" dirty="0">
                <a:solidFill>
                  <a:schemeClr val="bg1"/>
                </a:solidFill>
              </a:rPr>
              <a:t>Four Wise Little Things</a:t>
            </a:r>
          </a:p>
        </p:txBody>
      </p:sp>
      <p:sp>
        <p:nvSpPr>
          <p:cNvPr id="7" name="Slide Number Placeholder 6">
            <a:extLst>
              <a:ext uri="{FF2B5EF4-FFF2-40B4-BE49-F238E27FC236}">
                <a16:creationId xmlns:a16="http://schemas.microsoft.com/office/drawing/2014/main" id="{BD229B5D-4B5B-420A-939E-8D0548C542FE}"/>
              </a:ext>
            </a:extLst>
          </p:cNvPr>
          <p:cNvSpPr>
            <a:spLocks noGrp="1"/>
          </p:cNvSpPr>
          <p:nvPr>
            <p:ph type="sldNum" sz="quarter" idx="12"/>
          </p:nvPr>
        </p:nvSpPr>
        <p:spPr/>
        <p:txBody>
          <a:bodyPr/>
          <a:lstStyle/>
          <a:p>
            <a:fld id="{48268D78-A5F9-4AAB-AD2B-E9E3FFD5809B}" type="slidenum">
              <a:rPr lang="en-US" smtClean="0">
                <a:solidFill>
                  <a:schemeClr val="bg1"/>
                </a:solidFill>
              </a:rPr>
              <a:t>11</a:t>
            </a:fld>
            <a:endParaRPr lang="en-US" dirty="0">
              <a:solidFill>
                <a:schemeClr val="bg1"/>
              </a:solidFill>
            </a:endParaRPr>
          </a:p>
        </p:txBody>
      </p:sp>
    </p:spTree>
    <p:extLst>
      <p:ext uri="{BB962C8B-B14F-4D97-AF65-F5344CB8AC3E}">
        <p14:creationId xmlns:p14="http://schemas.microsoft.com/office/powerpoint/2010/main" val="11223188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5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125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500"/>
                                        <p:tgtEl>
                                          <p:spTgt spid="15"/>
                                        </p:tgtEl>
                                      </p:cBhvr>
                                    </p:animEffect>
                                  </p:childTnLst>
                                </p:cTn>
                              </p:par>
                              <p:par>
                                <p:cTn id="16" presetID="9"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500"/>
                                        <p:tgtEl>
                                          <p:spTgt spid="20"/>
                                        </p:tgtEl>
                                      </p:cBhvr>
                                    </p:animEffect>
                                  </p:childTnLst>
                                </p:cTn>
                              </p:par>
                              <p:par>
                                <p:cTn id="24" presetID="9"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1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1500"/>
                                        <p:tgtEl>
                                          <p:spTgt spid="2"/>
                                        </p:tgtEl>
                                      </p:cBhvr>
                                    </p:animEffect>
                                  </p:childTnLst>
                                </p:cTn>
                              </p:par>
                              <p:par>
                                <p:cTn id="32" presetID="9"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953000"/>
          </a:xfrm>
        </p:spPr>
        <p:txBody>
          <a:bodyPr>
            <a:normAutofit lnSpcReduction="10000"/>
          </a:bodyPr>
          <a:lstStyle/>
          <a:p>
            <a:pPr>
              <a:spcBef>
                <a:spcPts val="600"/>
              </a:spcBef>
              <a:buClr>
                <a:schemeClr val="bg1">
                  <a:lumMod val="65000"/>
                  <a:lumOff val="35000"/>
                </a:schemeClr>
              </a:buClr>
              <a:buFont typeface="Wingdings" panose="05000000000000000000" pitchFamily="2" charset="2"/>
              <a:buChar char="§"/>
              <a:defRPr/>
            </a:pPr>
            <a:r>
              <a:rPr lang="en-US" altLang="en-US" sz="3500" b="1" dirty="0">
                <a:solidFill>
                  <a:schemeClr val="bg1">
                    <a:lumMod val="75000"/>
                    <a:lumOff val="25000"/>
                  </a:schemeClr>
                </a:solidFill>
                <a:latin typeface="Arial" panose="020B0604020202020204" pitchFamily="34" charset="0"/>
                <a:cs typeface="Arial" panose="020B0604020202020204" pitchFamily="34" charset="0"/>
              </a:rPr>
              <a:t>An alien sinner must…</a:t>
            </a:r>
          </a:p>
          <a:p>
            <a:pPr lvl="1">
              <a:spcBef>
                <a:spcPts val="600"/>
              </a:spcBef>
              <a:buClr>
                <a:schemeClr val="bg1">
                  <a:lumMod val="65000"/>
                  <a:lumOff val="35000"/>
                </a:schemeClr>
              </a:buClr>
              <a:buFont typeface="Wingdings" panose="05000000000000000000" pitchFamily="2" charset="2"/>
              <a:buChar char="§"/>
              <a:defRPr/>
            </a:pPr>
            <a:r>
              <a:rPr lang="en-US" altLang="en-US" sz="2600" dirty="0">
                <a:solidFill>
                  <a:schemeClr val="bg1">
                    <a:lumMod val="75000"/>
                    <a:lumOff val="25000"/>
                  </a:schemeClr>
                </a:solidFill>
                <a:latin typeface="Arial" panose="020B0604020202020204" pitchFamily="34" charset="0"/>
                <a:cs typeface="Arial" panose="020B0604020202020204" pitchFamily="34" charset="0"/>
              </a:rPr>
              <a:t>Hear the Gospel – Romans 10:17</a:t>
            </a:r>
          </a:p>
          <a:p>
            <a:pPr lvl="1">
              <a:spcBef>
                <a:spcPts val="600"/>
              </a:spcBef>
              <a:buClr>
                <a:schemeClr val="bg1">
                  <a:lumMod val="65000"/>
                  <a:lumOff val="35000"/>
                </a:schemeClr>
              </a:buClr>
              <a:buFont typeface="Wingdings" panose="05000000000000000000" pitchFamily="2" charset="2"/>
              <a:buChar char="§"/>
              <a:defRPr/>
            </a:pPr>
            <a:r>
              <a:rPr lang="en-US" altLang="en-US" sz="2600" dirty="0">
                <a:solidFill>
                  <a:schemeClr val="bg1">
                    <a:lumMod val="75000"/>
                    <a:lumOff val="25000"/>
                  </a:schemeClr>
                </a:solidFill>
                <a:latin typeface="Arial" panose="020B0604020202020204" pitchFamily="34" charset="0"/>
                <a:cs typeface="Arial" panose="020B0604020202020204" pitchFamily="34" charset="0"/>
              </a:rPr>
              <a:t>Believe – John 8:34</a:t>
            </a:r>
          </a:p>
          <a:p>
            <a:pPr lvl="1">
              <a:spcBef>
                <a:spcPts val="600"/>
              </a:spcBef>
              <a:buClr>
                <a:schemeClr val="bg1">
                  <a:lumMod val="65000"/>
                  <a:lumOff val="35000"/>
                </a:schemeClr>
              </a:buClr>
              <a:buFont typeface="Wingdings" panose="05000000000000000000" pitchFamily="2" charset="2"/>
              <a:buChar char="§"/>
              <a:defRPr/>
            </a:pPr>
            <a:r>
              <a:rPr lang="en-US" altLang="en-US" sz="2600" dirty="0">
                <a:solidFill>
                  <a:schemeClr val="bg1">
                    <a:lumMod val="75000"/>
                    <a:lumOff val="25000"/>
                  </a:schemeClr>
                </a:solidFill>
                <a:latin typeface="Arial" panose="020B0604020202020204" pitchFamily="34" charset="0"/>
                <a:cs typeface="Arial" panose="020B0604020202020204" pitchFamily="34" charset="0"/>
              </a:rPr>
              <a:t>Repent – Acts 17:30</a:t>
            </a:r>
          </a:p>
          <a:p>
            <a:pPr lvl="1">
              <a:spcBef>
                <a:spcPts val="600"/>
              </a:spcBef>
              <a:buClr>
                <a:schemeClr val="bg1">
                  <a:lumMod val="65000"/>
                  <a:lumOff val="35000"/>
                </a:schemeClr>
              </a:buClr>
              <a:buFont typeface="Wingdings" panose="05000000000000000000" pitchFamily="2" charset="2"/>
              <a:buChar char="§"/>
              <a:defRPr/>
            </a:pPr>
            <a:r>
              <a:rPr lang="en-US" altLang="en-US" sz="2600" dirty="0">
                <a:solidFill>
                  <a:schemeClr val="bg1">
                    <a:lumMod val="75000"/>
                    <a:lumOff val="25000"/>
                  </a:schemeClr>
                </a:solidFill>
                <a:latin typeface="Arial" panose="020B0604020202020204" pitchFamily="34" charset="0"/>
                <a:cs typeface="Arial" panose="020B0604020202020204" pitchFamily="34" charset="0"/>
              </a:rPr>
              <a:t>Confess Christ – Matthew 10:34</a:t>
            </a:r>
          </a:p>
          <a:p>
            <a:pPr lvl="1">
              <a:spcBef>
                <a:spcPts val="600"/>
              </a:spcBef>
              <a:buClr>
                <a:schemeClr val="bg1">
                  <a:lumMod val="65000"/>
                  <a:lumOff val="35000"/>
                </a:schemeClr>
              </a:buClr>
              <a:buFont typeface="Wingdings" panose="05000000000000000000" pitchFamily="2" charset="2"/>
              <a:buChar char="§"/>
              <a:defRPr/>
            </a:pPr>
            <a:r>
              <a:rPr lang="en-US" altLang="en-US" sz="2600" dirty="0">
                <a:solidFill>
                  <a:schemeClr val="bg1">
                    <a:lumMod val="75000"/>
                    <a:lumOff val="25000"/>
                  </a:schemeClr>
                </a:solidFill>
                <a:latin typeface="Arial" panose="020B0604020202020204" pitchFamily="34" charset="0"/>
                <a:cs typeface="Arial" panose="020B0604020202020204" pitchFamily="34" charset="0"/>
              </a:rPr>
              <a:t>Be Baptized –  Acts </a:t>
            </a:r>
            <a:r>
              <a:rPr lang="en-US" altLang="en-US" dirty="0">
                <a:solidFill>
                  <a:schemeClr val="bg1">
                    <a:lumMod val="75000"/>
                    <a:lumOff val="25000"/>
                  </a:schemeClr>
                </a:solidFill>
                <a:latin typeface="Arial" panose="020B0604020202020204" pitchFamily="34" charset="0"/>
                <a:cs typeface="Arial" panose="020B0604020202020204" pitchFamily="34" charset="0"/>
              </a:rPr>
              <a:t>2:38</a:t>
            </a:r>
            <a:endParaRPr lang="en-US" altLang="en-US" sz="2600" dirty="0">
              <a:solidFill>
                <a:schemeClr val="bg1">
                  <a:lumMod val="75000"/>
                  <a:lumOff val="25000"/>
                </a:schemeClr>
              </a:solidFill>
              <a:latin typeface="Arial" panose="020B0604020202020204" pitchFamily="34" charset="0"/>
              <a:cs typeface="Arial" panose="020B0604020202020204" pitchFamily="34" charset="0"/>
            </a:endParaRPr>
          </a:p>
          <a:p>
            <a:pPr>
              <a:spcBef>
                <a:spcPts val="600"/>
              </a:spcBef>
              <a:buClr>
                <a:schemeClr val="bg1">
                  <a:lumMod val="65000"/>
                  <a:lumOff val="35000"/>
                </a:schemeClr>
              </a:buClr>
              <a:buFont typeface="Wingdings" panose="05000000000000000000" pitchFamily="2" charset="2"/>
              <a:buChar char="§"/>
              <a:defRPr/>
            </a:pPr>
            <a:r>
              <a:rPr lang="en-US" altLang="en-US" sz="3500" b="1" dirty="0">
                <a:solidFill>
                  <a:schemeClr val="bg1">
                    <a:lumMod val="75000"/>
                    <a:lumOff val="25000"/>
                  </a:schemeClr>
                </a:solidFill>
                <a:latin typeface="Arial" panose="020B0604020202020204" pitchFamily="34" charset="0"/>
                <a:cs typeface="Arial" panose="020B0604020202020204" pitchFamily="34" charset="0"/>
              </a:rPr>
              <a:t>An erring Child of God must…</a:t>
            </a:r>
          </a:p>
          <a:p>
            <a:pPr lvl="1">
              <a:spcBef>
                <a:spcPts val="600"/>
              </a:spcBef>
              <a:defRPr/>
            </a:pPr>
            <a:r>
              <a:rPr lang="en-US" altLang="en-US" sz="2600" dirty="0">
                <a:solidFill>
                  <a:schemeClr val="bg1">
                    <a:lumMod val="75000"/>
                    <a:lumOff val="25000"/>
                  </a:schemeClr>
                </a:solidFill>
                <a:latin typeface="Arial" panose="020B0604020202020204" pitchFamily="34" charset="0"/>
                <a:cs typeface="Arial" panose="020B0604020202020204" pitchFamily="34" charset="0"/>
              </a:rPr>
              <a:t>Repent and Pray –  Acts 8:22</a:t>
            </a:r>
          </a:p>
          <a:p>
            <a:pPr>
              <a:buClr>
                <a:schemeClr val="bg1">
                  <a:lumMod val="65000"/>
                  <a:lumOff val="35000"/>
                </a:schemeClr>
              </a:buClr>
              <a:buFont typeface="Wingdings" panose="05000000000000000000" pitchFamily="2" charset="2"/>
              <a:buChar char="§"/>
              <a:defRPr/>
            </a:pPr>
            <a:r>
              <a:rPr lang="en-US" altLang="en-US" sz="3500" b="1" dirty="0">
                <a:solidFill>
                  <a:schemeClr val="bg1">
                    <a:lumMod val="75000"/>
                    <a:lumOff val="25000"/>
                  </a:schemeClr>
                </a:solidFill>
                <a:latin typeface="Arial" panose="020B0604020202020204" pitchFamily="34" charset="0"/>
                <a:cs typeface="Arial" panose="020B0604020202020204" pitchFamily="34" charset="0"/>
              </a:rPr>
              <a:t>Live </a:t>
            </a:r>
            <a:r>
              <a:rPr lang="en-US" altLang="en-US" sz="3500" b="1" i="1" dirty="0">
                <a:solidFill>
                  <a:schemeClr val="bg1">
                    <a:lumMod val="75000"/>
                    <a:lumOff val="25000"/>
                  </a:schemeClr>
                </a:solidFill>
                <a:latin typeface="Arial" panose="020B0604020202020204" pitchFamily="34" charset="0"/>
                <a:cs typeface="Arial" panose="020B0604020202020204" pitchFamily="34" charset="0"/>
              </a:rPr>
              <a:t>“faithful </a:t>
            </a:r>
            <a:r>
              <a:rPr lang="en-US" altLang="en-US" sz="3500" b="1" i="1" u="sng" dirty="0">
                <a:solidFill>
                  <a:schemeClr val="bg1">
                    <a:lumMod val="75000"/>
                    <a:lumOff val="25000"/>
                  </a:schemeClr>
                </a:solidFill>
                <a:latin typeface="Arial" panose="020B0604020202020204" pitchFamily="34" charset="0"/>
                <a:cs typeface="Arial" panose="020B0604020202020204" pitchFamily="34" charset="0"/>
              </a:rPr>
              <a:t>unto</a:t>
            </a:r>
            <a:r>
              <a:rPr lang="en-US" altLang="en-US" sz="3500" b="1" i="1" dirty="0">
                <a:solidFill>
                  <a:schemeClr val="bg1">
                    <a:lumMod val="75000"/>
                    <a:lumOff val="25000"/>
                  </a:schemeClr>
                </a:solidFill>
                <a:latin typeface="Arial" panose="020B0604020202020204" pitchFamily="34" charset="0"/>
                <a:cs typeface="Arial" panose="020B0604020202020204" pitchFamily="34" charset="0"/>
              </a:rPr>
              <a:t> death”</a:t>
            </a:r>
            <a:endParaRPr lang="en-US" altLang="en-US" sz="3500" i="1" dirty="0">
              <a:solidFill>
                <a:schemeClr val="bg1">
                  <a:lumMod val="75000"/>
                  <a:lumOff val="25000"/>
                </a:schemeClr>
              </a:solidFill>
              <a:latin typeface="Arial" panose="020B0604020202020204" pitchFamily="34" charset="0"/>
              <a:cs typeface="Arial" panose="020B0604020202020204" pitchFamily="34" charset="0"/>
            </a:endParaRPr>
          </a:p>
          <a:p>
            <a:pPr lvl="1">
              <a:defRPr/>
            </a:pPr>
            <a:r>
              <a:rPr lang="en-US" altLang="en-US" sz="2600" dirty="0">
                <a:solidFill>
                  <a:schemeClr val="bg1">
                    <a:lumMod val="75000"/>
                    <a:lumOff val="25000"/>
                  </a:schemeClr>
                </a:solidFill>
                <a:latin typeface="Arial" panose="020B0604020202020204" pitchFamily="34" charset="0"/>
                <a:cs typeface="Arial" panose="020B0604020202020204" pitchFamily="34" charset="0"/>
              </a:rPr>
              <a:t>Revelation 2:10</a:t>
            </a:r>
          </a:p>
        </p:txBody>
      </p:sp>
      <p:sp>
        <p:nvSpPr>
          <p:cNvPr id="17411" name="Title 1"/>
          <p:cNvSpPr>
            <a:spLocks noGrp="1"/>
          </p:cNvSpPr>
          <p:nvPr>
            <p:ph type="title"/>
          </p:nvPr>
        </p:nvSpPr>
        <p:spPr>
          <a:xfrm>
            <a:off x="914400" y="457200"/>
            <a:ext cx="7315200" cy="1143000"/>
          </a:xfrm>
        </p:spPr>
        <p:txBody>
          <a:bodyPr/>
          <a:lstStyle/>
          <a:p>
            <a:pPr algn="ctr"/>
            <a:r>
              <a:rPr lang="en-US" altLang="en-US" sz="4400" i="1" dirty="0">
                <a:solidFill>
                  <a:schemeClr val="bg1"/>
                </a:solidFill>
                <a:latin typeface="Arial Black" pitchFamily="34" charset="0"/>
              </a:rPr>
              <a:t>“…what shalI we do?”</a:t>
            </a:r>
            <a:br>
              <a:rPr lang="en-US" altLang="en-US" sz="4400" dirty="0">
                <a:solidFill>
                  <a:schemeClr val="bg1"/>
                </a:solidFill>
                <a:latin typeface="Arial Black" pitchFamily="34" charset="0"/>
              </a:rPr>
            </a:br>
            <a:r>
              <a:rPr lang="en-US" altLang="en-US" sz="1800" dirty="0">
                <a:solidFill>
                  <a:schemeClr val="bg1"/>
                </a:solidFill>
                <a:latin typeface="Arial Black" pitchFamily="34" charset="0"/>
              </a:rPr>
              <a:t>Acts 2:37</a:t>
            </a:r>
          </a:p>
        </p:txBody>
      </p:sp>
      <p:sp>
        <p:nvSpPr>
          <p:cNvPr id="4" name="Footer Placeholder 3">
            <a:extLst>
              <a:ext uri="{FF2B5EF4-FFF2-40B4-BE49-F238E27FC236}">
                <a16:creationId xmlns:a16="http://schemas.microsoft.com/office/drawing/2014/main" id="{23B04F38-635E-4972-9084-2D53098FEC05}"/>
              </a:ext>
            </a:extLst>
          </p:cNvPr>
          <p:cNvSpPr>
            <a:spLocks noGrp="1"/>
          </p:cNvSpPr>
          <p:nvPr>
            <p:ph type="ftr" sz="quarter" idx="11"/>
          </p:nvPr>
        </p:nvSpPr>
        <p:spPr/>
        <p:txBody>
          <a:bodyPr/>
          <a:lstStyle/>
          <a:p>
            <a:r>
              <a:rPr lang="en-US" dirty="0">
                <a:solidFill>
                  <a:schemeClr val="bg1"/>
                </a:solidFill>
              </a:rPr>
              <a:t>Four Wise Little Things</a:t>
            </a:r>
          </a:p>
        </p:txBody>
      </p:sp>
      <p:sp>
        <p:nvSpPr>
          <p:cNvPr id="6" name="Slide Number Placeholder 5">
            <a:extLst>
              <a:ext uri="{FF2B5EF4-FFF2-40B4-BE49-F238E27FC236}">
                <a16:creationId xmlns:a16="http://schemas.microsoft.com/office/drawing/2014/main" id="{1247591E-7A8B-420E-BFC2-209E03E2C89C}"/>
              </a:ext>
            </a:extLst>
          </p:cNvPr>
          <p:cNvSpPr>
            <a:spLocks noGrp="1"/>
          </p:cNvSpPr>
          <p:nvPr>
            <p:ph type="sldNum" sz="quarter" idx="12"/>
          </p:nvPr>
        </p:nvSpPr>
        <p:spPr/>
        <p:txBody>
          <a:bodyPr/>
          <a:lstStyle/>
          <a:p>
            <a:fld id="{48268D78-A5F9-4AAB-AD2B-E9E3FFD5809B}" type="slidenum">
              <a:rPr lang="en-US" smtClean="0">
                <a:solidFill>
                  <a:schemeClr val="bg1"/>
                </a:solidFill>
              </a:rPr>
              <a:t>12</a:t>
            </a:fld>
            <a:endParaRPr lang="en-US" dirty="0">
              <a:solidFill>
                <a:schemeClr val="bg1"/>
              </a:solidFill>
            </a:endParaRPr>
          </a:p>
        </p:txBody>
      </p:sp>
    </p:spTree>
    <p:extLst>
      <p:ext uri="{BB962C8B-B14F-4D97-AF65-F5344CB8AC3E}">
        <p14:creationId xmlns:p14="http://schemas.microsoft.com/office/powerpoint/2010/main" val="1441162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bg1"/>
                </a:solidFill>
                <a:latin typeface="Arial Black" panose="020B0A04020102020204" pitchFamily="34" charset="0"/>
              </a:rPr>
              <a:t>Introduction</a:t>
            </a:r>
          </a:p>
        </p:txBody>
      </p:sp>
      <p:sp>
        <p:nvSpPr>
          <p:cNvPr id="3" name="Content Placeholder 2"/>
          <p:cNvSpPr>
            <a:spLocks noGrp="1"/>
          </p:cNvSpPr>
          <p:nvPr>
            <p:ph idx="1"/>
          </p:nvPr>
        </p:nvSpPr>
        <p:spPr>
          <a:xfrm>
            <a:off x="914400" y="1600200"/>
            <a:ext cx="8077200" cy="4755360"/>
          </a:xfrm>
        </p:spPr>
        <p:txBody>
          <a:bodyPr>
            <a:normAutofit/>
          </a:bodyPr>
          <a:lstStyle/>
          <a:p>
            <a:pPr marL="68580" indent="0">
              <a:buNone/>
            </a:pPr>
            <a:r>
              <a:rPr lang="en-US" sz="3200" b="1" dirty="0">
                <a:solidFill>
                  <a:schemeClr val="bg1"/>
                </a:solidFill>
                <a:latin typeface="Arial" panose="020B0604020202020204" pitchFamily="34" charset="0"/>
                <a:cs typeface="Arial" panose="020B0604020202020204" pitchFamily="34" charset="0"/>
              </a:rPr>
              <a:t>Animals Often Mentioned In the Bible</a:t>
            </a:r>
          </a:p>
          <a:p>
            <a:pPr marL="68580" indent="0">
              <a:buNone/>
            </a:pPr>
            <a:r>
              <a:rPr lang="en-US" sz="3200" b="1" dirty="0">
                <a:solidFill>
                  <a:schemeClr val="bg1"/>
                </a:solidFill>
                <a:latin typeface="Arial" panose="020B0604020202020204" pitchFamily="34" charset="0"/>
                <a:cs typeface="Arial" panose="020B0604020202020204" pitchFamily="34" charset="0"/>
              </a:rPr>
              <a:t>Often Used As Illustrations..</a:t>
            </a:r>
          </a:p>
          <a:p>
            <a:pPr>
              <a:buClr>
                <a:schemeClr val="bg1">
                  <a:lumMod val="65000"/>
                  <a:lumOff val="35000"/>
                </a:schemeClr>
              </a:buClr>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Birds - Matthew 6:26</a:t>
            </a:r>
          </a:p>
          <a:p>
            <a:pPr>
              <a:buClr>
                <a:schemeClr val="bg1">
                  <a:lumMod val="65000"/>
                  <a:lumOff val="35000"/>
                </a:schemeClr>
              </a:buClr>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Sheep, Wolves, Snakes &amp; Doves</a:t>
            </a:r>
          </a:p>
          <a:p>
            <a:pPr lvl="1">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Matthew 10:16</a:t>
            </a:r>
          </a:p>
          <a:p>
            <a:pPr>
              <a:buClr>
                <a:schemeClr val="bg1">
                  <a:lumMod val="65000"/>
                  <a:lumOff val="35000"/>
                </a:schemeClr>
              </a:buClr>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Dogs &amp; Hogs - 2 Peter 2:22; Matthew 7:6</a:t>
            </a:r>
          </a:p>
          <a:p>
            <a:pPr>
              <a:buClr>
                <a:schemeClr val="bg1">
                  <a:lumMod val="65000"/>
                  <a:lumOff val="35000"/>
                </a:schemeClr>
              </a:buClr>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Sheep &amp; Goats - Matthew 25:31-33</a:t>
            </a:r>
          </a:p>
          <a:p>
            <a:pPr>
              <a:buClr>
                <a:schemeClr val="bg1">
                  <a:lumMod val="65000"/>
                  <a:lumOff val="35000"/>
                </a:schemeClr>
              </a:buClr>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Lion - 1 Peter 5:8</a:t>
            </a:r>
          </a:p>
          <a:p>
            <a:pPr lvl="1">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68580" indent="0">
              <a:buNone/>
            </a:pPr>
            <a:endParaRPr lang="en-US" sz="2400" b="1" u="sng" dirty="0">
              <a:latin typeface="Arial" panose="020B0604020202020204" pitchFamily="34" charset="0"/>
              <a:cs typeface="Arial" panose="020B0604020202020204" pitchFamily="34" charset="0"/>
            </a:endParaRPr>
          </a:p>
          <a:p>
            <a:pPr lvl="1">
              <a:buFont typeface="Wingdings" panose="05000000000000000000" pitchFamily="2" charset="2"/>
              <a:buChar char="§"/>
            </a:pPr>
            <a:endParaRPr lang="en-US" sz="3500" b="1" dirty="0">
              <a:solidFill>
                <a:srgbClr val="FFFF00"/>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D3BD459A-347B-4E0F-8A30-3890392A9DEE}"/>
              </a:ext>
            </a:extLst>
          </p:cNvPr>
          <p:cNvSpPr>
            <a:spLocks noGrp="1"/>
          </p:cNvSpPr>
          <p:nvPr>
            <p:ph type="ftr" sz="quarter" idx="11"/>
          </p:nvPr>
        </p:nvSpPr>
        <p:spPr/>
        <p:txBody>
          <a:bodyPr/>
          <a:lstStyle/>
          <a:p>
            <a:r>
              <a:rPr lang="en-US" dirty="0">
                <a:solidFill>
                  <a:schemeClr val="bg1"/>
                </a:solidFill>
              </a:rPr>
              <a:t>Four Wise Little Things</a:t>
            </a:r>
          </a:p>
        </p:txBody>
      </p:sp>
      <p:sp>
        <p:nvSpPr>
          <p:cNvPr id="7" name="Slide Number Placeholder 6">
            <a:extLst>
              <a:ext uri="{FF2B5EF4-FFF2-40B4-BE49-F238E27FC236}">
                <a16:creationId xmlns:a16="http://schemas.microsoft.com/office/drawing/2014/main" id="{3F021CF9-CF5A-45F2-97B6-48AD58885A0D}"/>
              </a:ext>
            </a:extLst>
          </p:cNvPr>
          <p:cNvSpPr>
            <a:spLocks noGrp="1"/>
          </p:cNvSpPr>
          <p:nvPr>
            <p:ph type="sldNum" sz="quarter" idx="12"/>
          </p:nvPr>
        </p:nvSpPr>
        <p:spPr/>
        <p:txBody>
          <a:bodyPr/>
          <a:lstStyle/>
          <a:p>
            <a:fld id="{48268D78-A5F9-4AAB-AD2B-E9E3FFD5809B}"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22488450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21FC0-FB12-468A-BA4C-59A1794FC038}"/>
              </a:ext>
            </a:extLst>
          </p:cNvPr>
          <p:cNvSpPr>
            <a:spLocks noGrp="1"/>
          </p:cNvSpPr>
          <p:nvPr>
            <p:ph type="title"/>
          </p:nvPr>
        </p:nvSpPr>
        <p:spPr/>
        <p:txBody>
          <a:bodyPr/>
          <a:lstStyle/>
          <a:p>
            <a:r>
              <a:rPr lang="en-US" sz="4400" b="1" dirty="0">
                <a:solidFill>
                  <a:schemeClr val="bg1"/>
                </a:solidFill>
                <a:latin typeface="Arial Black" panose="020B0A04020102020204" pitchFamily="34" charset="0"/>
              </a:rPr>
              <a:t>Proverbs 30:24-</a:t>
            </a:r>
            <a:r>
              <a:rPr lang="en-US" sz="4400" dirty="0">
                <a:solidFill>
                  <a:schemeClr val="bg1"/>
                </a:solidFill>
                <a:latin typeface="Arial Black" panose="020B0A04020102020204" pitchFamily="34" charset="0"/>
              </a:rPr>
              <a:t>28</a:t>
            </a:r>
          </a:p>
        </p:txBody>
      </p:sp>
      <p:sp>
        <p:nvSpPr>
          <p:cNvPr id="3" name="Content Placeholder 2">
            <a:extLst>
              <a:ext uri="{FF2B5EF4-FFF2-40B4-BE49-F238E27FC236}">
                <a16:creationId xmlns:a16="http://schemas.microsoft.com/office/drawing/2014/main" id="{2901DA45-659B-4340-BCD9-00E03E27C7B9}"/>
              </a:ext>
            </a:extLst>
          </p:cNvPr>
          <p:cNvSpPr>
            <a:spLocks noGrp="1"/>
          </p:cNvSpPr>
          <p:nvPr>
            <p:ph idx="1"/>
          </p:nvPr>
        </p:nvSpPr>
        <p:spPr>
          <a:xfrm>
            <a:off x="914400" y="1622918"/>
            <a:ext cx="7772400" cy="5006481"/>
          </a:xfrm>
        </p:spPr>
        <p:txBody>
          <a:bodyPr>
            <a:normAutofit/>
          </a:bodyPr>
          <a:lstStyle/>
          <a:p>
            <a:pPr marL="68580" indent="0">
              <a:buNone/>
            </a:pPr>
            <a:r>
              <a:rPr lang="en-US" b="1" i="1" dirty="0">
                <a:solidFill>
                  <a:schemeClr val="bg1"/>
                </a:solidFill>
                <a:latin typeface="Arial" panose="020B0604020202020204" pitchFamily="34" charset="0"/>
                <a:cs typeface="Arial" panose="020B0604020202020204" pitchFamily="34" charset="0"/>
              </a:rPr>
              <a:t>“</a:t>
            </a:r>
            <a:r>
              <a:rPr lang="en-US" b="1" i="1" dirty="0">
                <a:solidFill>
                  <a:schemeClr val="bg1">
                    <a:lumMod val="50000"/>
                    <a:lumOff val="50000"/>
                  </a:schemeClr>
                </a:solidFill>
                <a:latin typeface="Arial" panose="020B0604020202020204" pitchFamily="34" charset="0"/>
                <a:cs typeface="Arial" panose="020B0604020202020204" pitchFamily="34" charset="0"/>
              </a:rPr>
              <a:t>24</a:t>
            </a:r>
            <a:r>
              <a:rPr lang="en-US" b="1" i="1" dirty="0">
                <a:solidFill>
                  <a:schemeClr val="bg1"/>
                </a:solidFill>
                <a:latin typeface="Arial" panose="020B0604020202020204" pitchFamily="34" charset="0"/>
                <a:cs typeface="Arial" panose="020B0604020202020204" pitchFamily="34" charset="0"/>
              </a:rPr>
              <a:t> There be four things which are little upon the earth, but they are exceeding wise: </a:t>
            </a:r>
            <a:r>
              <a:rPr lang="en-US" b="1" i="1" dirty="0">
                <a:solidFill>
                  <a:schemeClr val="bg1">
                    <a:lumMod val="50000"/>
                    <a:lumOff val="50000"/>
                  </a:schemeClr>
                </a:solidFill>
                <a:latin typeface="Arial" panose="020B0604020202020204" pitchFamily="34" charset="0"/>
                <a:cs typeface="Arial" panose="020B0604020202020204" pitchFamily="34" charset="0"/>
              </a:rPr>
              <a:t>25</a:t>
            </a:r>
            <a:r>
              <a:rPr lang="en-US" b="1" i="1" dirty="0">
                <a:solidFill>
                  <a:schemeClr val="bg1"/>
                </a:solidFill>
                <a:latin typeface="Arial" panose="020B0604020202020204" pitchFamily="34" charset="0"/>
                <a:cs typeface="Arial" panose="020B0604020202020204" pitchFamily="34" charset="0"/>
              </a:rPr>
              <a:t> The ants are a people not strong, yet they prepare their meat in the summer; </a:t>
            </a:r>
            <a:r>
              <a:rPr lang="en-US" b="1" i="1" dirty="0">
                <a:solidFill>
                  <a:schemeClr val="bg1">
                    <a:lumMod val="50000"/>
                    <a:lumOff val="50000"/>
                  </a:schemeClr>
                </a:solidFill>
                <a:latin typeface="Arial" panose="020B0604020202020204" pitchFamily="34" charset="0"/>
                <a:cs typeface="Arial" panose="020B0604020202020204" pitchFamily="34" charset="0"/>
              </a:rPr>
              <a:t>26</a:t>
            </a:r>
            <a:r>
              <a:rPr lang="en-US" b="1" i="1" dirty="0">
                <a:solidFill>
                  <a:schemeClr val="bg1"/>
                </a:solidFill>
                <a:latin typeface="Arial" panose="020B0604020202020204" pitchFamily="34" charset="0"/>
                <a:cs typeface="Arial" panose="020B0604020202020204" pitchFamily="34" charset="0"/>
              </a:rPr>
              <a:t> The conies are but a feeble folk, yet make they their houses in the rocks; </a:t>
            </a:r>
            <a:r>
              <a:rPr lang="en-US" b="1" i="1" dirty="0">
                <a:solidFill>
                  <a:schemeClr val="bg1">
                    <a:lumMod val="50000"/>
                    <a:lumOff val="50000"/>
                  </a:schemeClr>
                </a:solidFill>
                <a:latin typeface="Arial" panose="020B0604020202020204" pitchFamily="34" charset="0"/>
                <a:cs typeface="Arial" panose="020B0604020202020204" pitchFamily="34" charset="0"/>
              </a:rPr>
              <a:t>27</a:t>
            </a:r>
            <a:r>
              <a:rPr lang="en-US" b="1" i="1" dirty="0">
                <a:solidFill>
                  <a:schemeClr val="bg1"/>
                </a:solidFill>
                <a:latin typeface="Arial" panose="020B0604020202020204" pitchFamily="34" charset="0"/>
                <a:cs typeface="Arial" panose="020B0604020202020204" pitchFamily="34" charset="0"/>
              </a:rPr>
              <a:t> The locusts have no king, yet go they forth all of them by bands; </a:t>
            </a:r>
            <a:r>
              <a:rPr lang="en-US" b="1" i="1" dirty="0">
                <a:solidFill>
                  <a:schemeClr val="bg1">
                    <a:lumMod val="50000"/>
                    <a:lumOff val="50000"/>
                  </a:schemeClr>
                </a:solidFill>
                <a:latin typeface="Arial" panose="020B0604020202020204" pitchFamily="34" charset="0"/>
                <a:cs typeface="Arial" panose="020B0604020202020204" pitchFamily="34" charset="0"/>
              </a:rPr>
              <a:t>28</a:t>
            </a:r>
            <a:r>
              <a:rPr lang="en-US" b="1" i="1" dirty="0">
                <a:solidFill>
                  <a:schemeClr val="bg1"/>
                </a:solidFill>
                <a:latin typeface="Arial" panose="020B0604020202020204" pitchFamily="34" charset="0"/>
                <a:cs typeface="Arial" panose="020B0604020202020204" pitchFamily="34" charset="0"/>
              </a:rPr>
              <a:t> The spider taketh hold with her hands, and is in kings' palaces”</a:t>
            </a:r>
          </a:p>
        </p:txBody>
      </p:sp>
      <p:sp>
        <p:nvSpPr>
          <p:cNvPr id="6" name="Footer Placeholder 5">
            <a:extLst>
              <a:ext uri="{FF2B5EF4-FFF2-40B4-BE49-F238E27FC236}">
                <a16:creationId xmlns:a16="http://schemas.microsoft.com/office/drawing/2014/main" id="{9EC808EA-220E-4266-9000-592439DA3388}"/>
              </a:ext>
            </a:extLst>
          </p:cNvPr>
          <p:cNvSpPr>
            <a:spLocks noGrp="1"/>
          </p:cNvSpPr>
          <p:nvPr>
            <p:ph type="ftr" sz="quarter" idx="11"/>
          </p:nvPr>
        </p:nvSpPr>
        <p:spPr/>
        <p:txBody>
          <a:bodyPr/>
          <a:lstStyle/>
          <a:p>
            <a:r>
              <a:rPr lang="en-US" dirty="0">
                <a:solidFill>
                  <a:schemeClr val="bg1"/>
                </a:solidFill>
              </a:rPr>
              <a:t>Four Wise Little Things</a:t>
            </a:r>
          </a:p>
        </p:txBody>
      </p:sp>
      <p:sp>
        <p:nvSpPr>
          <p:cNvPr id="7" name="Slide Number Placeholder 6">
            <a:extLst>
              <a:ext uri="{FF2B5EF4-FFF2-40B4-BE49-F238E27FC236}">
                <a16:creationId xmlns:a16="http://schemas.microsoft.com/office/drawing/2014/main" id="{EB97EA47-6545-4EB3-B3AA-C610E10B065F}"/>
              </a:ext>
            </a:extLst>
          </p:cNvPr>
          <p:cNvSpPr>
            <a:spLocks noGrp="1"/>
          </p:cNvSpPr>
          <p:nvPr>
            <p:ph type="sldNum" sz="quarter" idx="12"/>
          </p:nvPr>
        </p:nvSpPr>
        <p:spPr/>
        <p:txBody>
          <a:bodyPr/>
          <a:lstStyle/>
          <a:p>
            <a:fld id="{48268D78-A5F9-4AAB-AD2B-E9E3FFD5809B}" type="slidenum">
              <a:rPr lang="en-US" smtClean="0">
                <a:solidFill>
                  <a:schemeClr val="bg1"/>
                </a:solidFill>
              </a:rPr>
              <a:t>3</a:t>
            </a:fld>
            <a:endParaRPr lang="en-US" dirty="0">
              <a:solidFill>
                <a:schemeClr val="bg1"/>
              </a:solidFill>
            </a:endParaRPr>
          </a:p>
        </p:txBody>
      </p:sp>
    </p:spTree>
    <p:extLst>
      <p:ext uri="{BB962C8B-B14F-4D97-AF65-F5344CB8AC3E}">
        <p14:creationId xmlns:p14="http://schemas.microsoft.com/office/powerpoint/2010/main" val="1480918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12064"/>
            <a:ext cx="7315200" cy="914400"/>
          </a:xfrm>
        </p:spPr>
        <p:txBody>
          <a:bodyPr/>
          <a:lstStyle/>
          <a:p>
            <a:r>
              <a:rPr lang="en-US" sz="4400" dirty="0">
                <a:solidFill>
                  <a:schemeClr val="bg1"/>
                </a:solidFill>
                <a:latin typeface="Arial Black" panose="020B0A04020102020204" pitchFamily="34" charset="0"/>
              </a:rPr>
              <a:t>The Ants </a:t>
            </a:r>
            <a:r>
              <a:rPr lang="en-US" sz="2400" dirty="0">
                <a:solidFill>
                  <a:schemeClr val="tx1">
                    <a:lumMod val="50000"/>
                  </a:schemeClr>
                </a:solidFill>
                <a:latin typeface="Arial Black" panose="020B0A04020102020204" pitchFamily="34" charset="0"/>
              </a:rPr>
              <a:t>- vs. 25</a:t>
            </a:r>
            <a:br>
              <a:rPr lang="en-US" sz="2400" dirty="0">
                <a:solidFill>
                  <a:schemeClr val="tx1">
                    <a:lumMod val="50000"/>
                  </a:schemeClr>
                </a:solidFill>
                <a:latin typeface="Arial Black" panose="020B0A04020102020204" pitchFamily="34" charset="0"/>
              </a:rPr>
            </a:br>
            <a:r>
              <a:rPr lang="en-US" sz="2400" dirty="0">
                <a:solidFill>
                  <a:schemeClr val="tx1">
                    <a:lumMod val="50000"/>
                  </a:schemeClr>
                </a:solidFill>
                <a:latin typeface="Arial Black" panose="020B0A04020102020204" pitchFamily="34" charset="0"/>
              </a:rPr>
              <a:t>                    Proverbs 6:6-9</a:t>
            </a:r>
          </a:p>
        </p:txBody>
      </p:sp>
      <p:sp>
        <p:nvSpPr>
          <p:cNvPr id="3" name="Content Placeholder 2"/>
          <p:cNvSpPr>
            <a:spLocks noGrp="1"/>
          </p:cNvSpPr>
          <p:nvPr>
            <p:ph idx="1"/>
          </p:nvPr>
        </p:nvSpPr>
        <p:spPr>
          <a:xfrm>
            <a:off x="1371600" y="1601192"/>
            <a:ext cx="7543800" cy="5060296"/>
          </a:xfrm>
        </p:spPr>
        <p:txBody>
          <a:bodyPr>
            <a:normAutofit/>
          </a:bodyPr>
          <a:lstStyle/>
          <a:p>
            <a:pPr marL="125730" indent="0">
              <a:buNone/>
            </a:pPr>
            <a:r>
              <a:rPr lang="en-US" sz="3200" b="1" dirty="0">
                <a:solidFill>
                  <a:schemeClr val="bg1"/>
                </a:solidFill>
                <a:latin typeface="Arial" panose="020B0604020202020204" pitchFamily="34" charset="0"/>
                <a:cs typeface="Arial" panose="020B0604020202020204" pitchFamily="34" charset="0"/>
              </a:rPr>
              <a:t>Example of Labor &amp; Teamwork</a:t>
            </a:r>
          </a:p>
          <a:p>
            <a:pPr marL="582930" indent="-457200">
              <a:buClr>
                <a:schemeClr val="bg1">
                  <a:lumMod val="65000"/>
                  <a:lumOff val="35000"/>
                </a:schemeClr>
              </a:buClr>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Must have a mind to work - Neh. 4:6-23</a:t>
            </a:r>
          </a:p>
          <a:p>
            <a:pPr marL="912114" lvl="1" indent="-45720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Success was because of cooperation</a:t>
            </a:r>
          </a:p>
          <a:p>
            <a:pPr marL="125730" indent="0">
              <a:buNone/>
            </a:pPr>
            <a:r>
              <a:rPr lang="en-US" sz="3200" b="1" dirty="0">
                <a:solidFill>
                  <a:schemeClr val="bg1"/>
                </a:solidFill>
                <a:latin typeface="Arial" panose="020B0604020202020204" pitchFamily="34" charset="0"/>
                <a:cs typeface="Arial" panose="020B0604020202020204" pitchFamily="34" charset="0"/>
              </a:rPr>
              <a:t>We Must Work While It Is Day</a:t>
            </a:r>
          </a:p>
          <a:p>
            <a:pPr marL="582930" indent="-457200">
              <a:buClr>
                <a:schemeClr val="bg1">
                  <a:lumMod val="65000"/>
                  <a:lumOff val="35000"/>
                </a:schemeClr>
              </a:buClr>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The night is coming- John 9:4</a:t>
            </a:r>
          </a:p>
          <a:p>
            <a:pPr marL="125730" indent="0">
              <a:buNone/>
            </a:pPr>
            <a:r>
              <a:rPr lang="en-US" sz="3200" b="1" dirty="0">
                <a:solidFill>
                  <a:schemeClr val="bg1"/>
                </a:solidFill>
                <a:latin typeface="Arial" panose="020B0604020202020204" pitchFamily="34" charset="0"/>
                <a:cs typeface="Arial" panose="020B0604020202020204" pitchFamily="34" charset="0"/>
              </a:rPr>
              <a:t>Do Not Become Weary in Well Doing</a:t>
            </a:r>
          </a:p>
          <a:p>
            <a:pPr marL="582930" indent="-457200">
              <a:buClr>
                <a:schemeClr val="bg1">
                  <a:lumMod val="65000"/>
                  <a:lumOff val="35000"/>
                </a:schemeClr>
              </a:buClr>
            </a:pPr>
            <a:r>
              <a:rPr lang="en-US" sz="2800" dirty="0">
                <a:solidFill>
                  <a:schemeClr val="bg1"/>
                </a:solidFill>
                <a:latin typeface="Arial" panose="020B0604020202020204" pitchFamily="34" charset="0"/>
                <a:cs typeface="Arial" panose="020B0604020202020204" pitchFamily="34" charset="0"/>
              </a:rPr>
              <a:t>Galatians 6:9</a:t>
            </a:r>
          </a:p>
          <a:p>
            <a:pPr marL="125730" indent="0">
              <a:buNone/>
            </a:pPr>
            <a:r>
              <a:rPr lang="en-US" sz="3200" b="1" dirty="0">
                <a:solidFill>
                  <a:schemeClr val="bg1"/>
                </a:solidFill>
                <a:latin typeface="Arial" panose="020B0604020202020204" pitchFamily="34" charset="0"/>
                <a:cs typeface="Arial" panose="020B0604020202020204" pitchFamily="34" charset="0"/>
              </a:rPr>
              <a:t>Steadfastly Endure To The End</a:t>
            </a:r>
          </a:p>
          <a:p>
            <a:pPr marL="582930" indent="-457200">
              <a:buClr>
                <a:schemeClr val="bg1">
                  <a:lumMod val="65000"/>
                  <a:lumOff val="35000"/>
                </a:schemeClr>
              </a:buClr>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1 Corinthians 15:58; Matthew 24:13</a:t>
            </a:r>
          </a:p>
          <a:p>
            <a:pPr marL="125730" indent="0">
              <a:buNone/>
            </a:pPr>
            <a:endParaRPr lang="en-US" sz="3200" b="1" dirty="0">
              <a:solidFill>
                <a:schemeClr val="bg1"/>
              </a:solidFill>
              <a:latin typeface="Arial" panose="020B0604020202020204" pitchFamily="34" charset="0"/>
              <a:cs typeface="Arial" panose="020B0604020202020204" pitchFamily="34" charset="0"/>
            </a:endParaRPr>
          </a:p>
        </p:txBody>
      </p:sp>
      <p:sp>
        <p:nvSpPr>
          <p:cNvPr id="10" name="Arrow: Bent 9">
            <a:extLst>
              <a:ext uri="{FF2B5EF4-FFF2-40B4-BE49-F238E27FC236}">
                <a16:creationId xmlns:a16="http://schemas.microsoft.com/office/drawing/2014/main" id="{77AAC31F-CFA8-4BDC-A44B-C59CB9760EA4}"/>
              </a:ext>
            </a:extLst>
          </p:cNvPr>
          <p:cNvSpPr/>
          <p:nvPr/>
        </p:nvSpPr>
        <p:spPr>
          <a:xfrm>
            <a:off x="762000" y="686792"/>
            <a:ext cx="609600" cy="859984"/>
          </a:xfrm>
          <a:prstGeom prst="bentArrow">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2" name="Picture 5" descr="MCj04283710000[1]">
            <a:extLst>
              <a:ext uri="{FF2B5EF4-FFF2-40B4-BE49-F238E27FC236}">
                <a16:creationId xmlns:a16="http://schemas.microsoft.com/office/drawing/2014/main" id="{D72B76A4-865C-4032-A6FE-C875E3ABB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482" y="304800"/>
            <a:ext cx="1608438" cy="15606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3F50C38-3612-458F-AA33-AEF08E6C9EF1}"/>
              </a:ext>
            </a:extLst>
          </p:cNvPr>
          <p:cNvSpPr/>
          <p:nvPr/>
        </p:nvSpPr>
        <p:spPr>
          <a:xfrm rot="16200000">
            <a:off x="-1692777" y="3599215"/>
            <a:ext cx="5012526" cy="830997"/>
          </a:xfrm>
          <a:prstGeom prst="rect">
            <a:avLst/>
          </a:prstGeom>
          <a:noFill/>
        </p:spPr>
        <p:txBody>
          <a:bodyPr wrap="none" lIns="91440" tIns="45720" rIns="91440" bIns="45720">
            <a:spAutoFit/>
          </a:bodyPr>
          <a:lstStyle/>
          <a:p>
            <a:pPr algn="ctr"/>
            <a:r>
              <a:rPr lang="en-US" sz="4800" b="1" cap="none" spc="50" dirty="0">
                <a:ln w="0"/>
                <a:solidFill>
                  <a:schemeClr val="bg1">
                    <a:lumMod val="65000"/>
                    <a:lumOff val="35000"/>
                  </a:schemeClr>
                </a:solidFill>
                <a:effectLst>
                  <a:innerShdw blurRad="63500" dist="50800" dir="13500000">
                    <a:srgbClr val="000000">
                      <a:alpha val="50000"/>
                    </a:srgbClr>
                  </a:innerShdw>
                </a:effectLst>
              </a:rPr>
              <a:t>Wise Little </a:t>
            </a:r>
            <a:r>
              <a:rPr lang="en-US" sz="4800" b="1" spc="50" dirty="0">
                <a:ln w="0"/>
                <a:solidFill>
                  <a:schemeClr val="bg1">
                    <a:lumMod val="65000"/>
                    <a:lumOff val="35000"/>
                  </a:schemeClr>
                </a:solidFill>
                <a:effectLst>
                  <a:innerShdw blurRad="63500" dist="50800" dir="13500000">
                    <a:srgbClr val="000000">
                      <a:alpha val="50000"/>
                    </a:srgbClr>
                  </a:innerShdw>
                </a:effectLst>
              </a:rPr>
              <a:t>Things</a:t>
            </a:r>
            <a:endParaRPr lang="en-US" sz="4800" b="1" cap="none" spc="50" dirty="0">
              <a:ln w="0"/>
              <a:solidFill>
                <a:schemeClr val="bg1">
                  <a:lumMod val="65000"/>
                  <a:lumOff val="35000"/>
                </a:schemeClr>
              </a:solidFill>
              <a:effectLst>
                <a:innerShdw blurRad="63500" dist="50800" dir="13500000">
                  <a:srgbClr val="000000">
                    <a:alpha val="50000"/>
                  </a:srgbClr>
                </a:innerShdw>
              </a:effectLst>
            </a:endParaRPr>
          </a:p>
        </p:txBody>
      </p:sp>
      <p:sp>
        <p:nvSpPr>
          <p:cNvPr id="6" name="Speech Bubble: Rectangle 5">
            <a:extLst>
              <a:ext uri="{FF2B5EF4-FFF2-40B4-BE49-F238E27FC236}">
                <a16:creationId xmlns:a16="http://schemas.microsoft.com/office/drawing/2014/main" id="{893379B5-7E12-40C8-9F59-770163ED5CB5}"/>
              </a:ext>
            </a:extLst>
          </p:cNvPr>
          <p:cNvSpPr/>
          <p:nvPr/>
        </p:nvSpPr>
        <p:spPr>
          <a:xfrm>
            <a:off x="5645973" y="1885815"/>
            <a:ext cx="3161000" cy="1560688"/>
          </a:xfrm>
          <a:prstGeom prst="wedgeRectCallout">
            <a:avLst>
              <a:gd name="adj1" fmla="val -56578"/>
              <a:gd name="adj2" fmla="val -10822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b="1" i="1" dirty="0"/>
              <a:t>“The ants are a people not strong, yet they prepare their meat in the summer”</a:t>
            </a:r>
          </a:p>
        </p:txBody>
      </p:sp>
      <p:sp>
        <p:nvSpPr>
          <p:cNvPr id="7" name="Footer Placeholder 6">
            <a:extLst>
              <a:ext uri="{FF2B5EF4-FFF2-40B4-BE49-F238E27FC236}">
                <a16:creationId xmlns:a16="http://schemas.microsoft.com/office/drawing/2014/main" id="{86D8566E-579B-4932-A6F8-B87D3420F5B0}"/>
              </a:ext>
            </a:extLst>
          </p:cNvPr>
          <p:cNvSpPr>
            <a:spLocks noGrp="1"/>
          </p:cNvSpPr>
          <p:nvPr>
            <p:ph type="ftr" sz="quarter" idx="11"/>
          </p:nvPr>
        </p:nvSpPr>
        <p:spPr/>
        <p:txBody>
          <a:bodyPr/>
          <a:lstStyle/>
          <a:p>
            <a:r>
              <a:rPr lang="en-US" dirty="0">
                <a:solidFill>
                  <a:schemeClr val="bg1"/>
                </a:solidFill>
              </a:rPr>
              <a:t>Four Wise Little Things</a:t>
            </a:r>
          </a:p>
        </p:txBody>
      </p:sp>
      <p:sp>
        <p:nvSpPr>
          <p:cNvPr id="8" name="Slide Number Placeholder 7">
            <a:extLst>
              <a:ext uri="{FF2B5EF4-FFF2-40B4-BE49-F238E27FC236}">
                <a16:creationId xmlns:a16="http://schemas.microsoft.com/office/drawing/2014/main" id="{7E85299D-FFBF-4D51-BD32-DDF61766954F}"/>
              </a:ext>
            </a:extLst>
          </p:cNvPr>
          <p:cNvSpPr>
            <a:spLocks noGrp="1"/>
          </p:cNvSpPr>
          <p:nvPr>
            <p:ph type="sldNum" sz="quarter" idx="12"/>
          </p:nvPr>
        </p:nvSpPr>
        <p:spPr/>
        <p:txBody>
          <a:bodyPr/>
          <a:lstStyle/>
          <a:p>
            <a:fld id="{48268D78-A5F9-4AAB-AD2B-E9E3FFD5809B}" type="slidenum">
              <a:rPr lang="en-US" smtClean="0">
                <a:solidFill>
                  <a:schemeClr val="bg1"/>
                </a:solidFill>
              </a:rPr>
              <a:t>4</a:t>
            </a:fld>
            <a:endParaRPr lang="en-US" dirty="0">
              <a:solidFill>
                <a:schemeClr val="bg1"/>
              </a:solidFill>
            </a:endParaRPr>
          </a:p>
        </p:txBody>
      </p:sp>
      <p:sp>
        <p:nvSpPr>
          <p:cNvPr id="14" name="Speech Bubble: Rectangle 13">
            <a:extLst>
              <a:ext uri="{FF2B5EF4-FFF2-40B4-BE49-F238E27FC236}">
                <a16:creationId xmlns:a16="http://schemas.microsoft.com/office/drawing/2014/main" id="{A5443EFC-F6ED-49E5-9F81-15D4D87453E6}"/>
              </a:ext>
            </a:extLst>
          </p:cNvPr>
          <p:cNvSpPr/>
          <p:nvPr/>
        </p:nvSpPr>
        <p:spPr>
          <a:xfrm>
            <a:off x="4168325" y="2412166"/>
            <a:ext cx="4442275" cy="3356313"/>
          </a:xfrm>
          <a:prstGeom prst="wedgeRectCallout">
            <a:avLst>
              <a:gd name="adj1" fmla="val -43093"/>
              <a:gd name="adj2" fmla="val -7561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b="1" i="1" dirty="0"/>
              <a:t>“6 Go to the ant, thou sluggard; consider her ways, and be wise: 7 Which having no guide, overseer, or ruler, 8 </a:t>
            </a:r>
            <a:r>
              <a:rPr lang="en-US" sz="2400" b="1" i="1" dirty="0" err="1"/>
              <a:t>Provideth</a:t>
            </a:r>
            <a:r>
              <a:rPr lang="en-US" sz="2400" b="1" i="1" dirty="0"/>
              <a:t> her meat in the summer, and </a:t>
            </a:r>
            <a:r>
              <a:rPr lang="en-US" sz="2400" b="1" i="1" dirty="0" err="1"/>
              <a:t>gathereth</a:t>
            </a:r>
            <a:r>
              <a:rPr lang="en-US" sz="2400" b="1" i="1" dirty="0"/>
              <a:t> her food in the harvest. 9 How long wilt thou sleep, O sluggard? when wilt thou arise out of thy sleep?”</a:t>
            </a:r>
          </a:p>
        </p:txBody>
      </p:sp>
    </p:spTree>
    <p:extLst>
      <p:ext uri="{BB962C8B-B14F-4D97-AF65-F5344CB8AC3E}">
        <p14:creationId xmlns:p14="http://schemas.microsoft.com/office/powerpoint/2010/main" val="1804194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9"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125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10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fade">
                                      <p:cBhvr>
                                        <p:cTn id="41" dur="1000"/>
                                        <p:tgtEl>
                                          <p:spTgt spid="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1000"/>
                                        <p:tgtEl>
                                          <p:spTgt spid="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fade">
                                      <p:cBhvr>
                                        <p:cTn id="61" dur="1000"/>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fade">
                                      <p:cBhvr>
                                        <p:cTn id="66" dur="10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Effect transition="in" filter="fade">
                                      <p:cBhvr>
                                        <p:cTn id="71" dur="1000"/>
                                        <p:tgtEl>
                                          <p:spTgt spid="3">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Effect transition="in" filter="fade">
                                      <p:cBhvr>
                                        <p:cTn id="76"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animBg="1"/>
      <p:bldP spid="6" grpId="1" animBg="1"/>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05B433-CC9B-4003-8DB7-CC6B5D8E8F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77000" y="120137"/>
            <a:ext cx="2514600" cy="1885950"/>
          </a:xfrm>
          <a:prstGeom prst="rect">
            <a:avLst/>
          </a:prstGeom>
          <a:ln>
            <a:noFill/>
          </a:ln>
          <a:effectLst>
            <a:softEdge rad="112500"/>
          </a:effectLst>
        </p:spPr>
      </p:pic>
      <p:sp>
        <p:nvSpPr>
          <p:cNvPr id="2" name="Title 1"/>
          <p:cNvSpPr>
            <a:spLocks noGrp="1"/>
          </p:cNvSpPr>
          <p:nvPr>
            <p:ph type="title"/>
          </p:nvPr>
        </p:nvSpPr>
        <p:spPr>
          <a:xfrm>
            <a:off x="1371600" y="512064"/>
            <a:ext cx="7315200" cy="914400"/>
          </a:xfrm>
        </p:spPr>
        <p:txBody>
          <a:bodyPr/>
          <a:lstStyle/>
          <a:p>
            <a:r>
              <a:rPr lang="en-US" sz="4400" dirty="0">
                <a:solidFill>
                  <a:schemeClr val="bg1"/>
                </a:solidFill>
                <a:latin typeface="Arial Black" panose="020B0A04020102020204" pitchFamily="34" charset="0"/>
              </a:rPr>
              <a:t>The Conies </a:t>
            </a:r>
            <a:r>
              <a:rPr lang="en-US" sz="2400" dirty="0">
                <a:solidFill>
                  <a:schemeClr val="tx1">
                    <a:lumMod val="50000"/>
                  </a:schemeClr>
                </a:solidFill>
                <a:latin typeface="Arial Black" panose="020B0A04020102020204" pitchFamily="34" charset="0"/>
              </a:rPr>
              <a:t>- vs. 26</a:t>
            </a:r>
            <a:br>
              <a:rPr lang="en-US" sz="2400" dirty="0">
                <a:solidFill>
                  <a:schemeClr val="tx1">
                    <a:lumMod val="50000"/>
                  </a:schemeClr>
                </a:solidFill>
                <a:latin typeface="Arial Black" panose="020B0A04020102020204" pitchFamily="34" charset="0"/>
              </a:rPr>
            </a:br>
            <a:r>
              <a:rPr lang="en-US" sz="2400" dirty="0">
                <a:solidFill>
                  <a:schemeClr val="tx1">
                    <a:lumMod val="50000"/>
                  </a:schemeClr>
                </a:solidFill>
                <a:latin typeface="Arial Black" panose="020B0A04020102020204" pitchFamily="34" charset="0"/>
              </a:rPr>
              <a:t>                          Psalms 104:18</a:t>
            </a:r>
          </a:p>
        </p:txBody>
      </p:sp>
      <p:sp>
        <p:nvSpPr>
          <p:cNvPr id="3" name="Content Placeholder 2"/>
          <p:cNvSpPr>
            <a:spLocks noGrp="1"/>
          </p:cNvSpPr>
          <p:nvPr>
            <p:ph idx="1"/>
          </p:nvPr>
        </p:nvSpPr>
        <p:spPr>
          <a:xfrm>
            <a:off x="1371600" y="1600199"/>
            <a:ext cx="7543800" cy="5060296"/>
          </a:xfrm>
        </p:spPr>
        <p:txBody>
          <a:bodyPr>
            <a:normAutofit/>
          </a:bodyPr>
          <a:lstStyle/>
          <a:p>
            <a:pPr marL="125730" indent="0">
              <a:buNone/>
            </a:pPr>
            <a:r>
              <a:rPr lang="en-US" sz="3200" b="1" dirty="0">
                <a:solidFill>
                  <a:schemeClr val="bg1"/>
                </a:solidFill>
                <a:latin typeface="Arial" panose="020B0604020202020204" pitchFamily="34" charset="0"/>
                <a:cs typeface="Arial" panose="020B0604020202020204" pitchFamily="34" charset="0"/>
              </a:rPr>
              <a:t>Example of Seeking Refuge</a:t>
            </a:r>
            <a:endParaRPr lang="en-US" sz="3200" b="1" dirty="0">
              <a:latin typeface="Arial" panose="020B0604020202020204" pitchFamily="34" charset="0"/>
              <a:cs typeface="Arial" panose="020B0604020202020204" pitchFamily="34" charset="0"/>
            </a:endParaRPr>
          </a:p>
          <a:p>
            <a:pPr marL="125730" indent="0">
              <a:buNone/>
            </a:pPr>
            <a:r>
              <a:rPr lang="en-US" sz="3200" b="1" dirty="0">
                <a:solidFill>
                  <a:schemeClr val="bg1"/>
                </a:solidFill>
                <a:latin typeface="Arial" panose="020B0604020202020204" pitchFamily="34" charset="0"/>
                <a:cs typeface="Arial" panose="020B0604020202020204" pitchFamily="34" charset="0"/>
              </a:rPr>
              <a:t>We must seek Refuge in God</a:t>
            </a:r>
          </a:p>
          <a:p>
            <a:pPr marL="582930" indent="-457200">
              <a:buClr>
                <a:schemeClr val="bg1">
                  <a:lumMod val="65000"/>
                  <a:lumOff val="35000"/>
                </a:schemeClr>
              </a:buClr>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Psalms 62:7; 94:22; 18:1-6, 30, 31</a:t>
            </a:r>
          </a:p>
          <a:p>
            <a:pPr marL="125730" indent="0">
              <a:buClr>
                <a:schemeClr val="bg1">
                  <a:lumMod val="65000"/>
                  <a:lumOff val="35000"/>
                </a:schemeClr>
              </a:buClr>
              <a:buNone/>
            </a:pPr>
            <a:r>
              <a:rPr lang="en-US" sz="3200" b="1" dirty="0">
                <a:solidFill>
                  <a:schemeClr val="bg1"/>
                </a:solidFill>
                <a:latin typeface="Arial" panose="020B0604020202020204" pitchFamily="34" charset="0"/>
                <a:cs typeface="Arial" panose="020B0604020202020204" pitchFamily="34" charset="0"/>
              </a:rPr>
              <a:t>Must Build Our Hope On Solid Rock</a:t>
            </a:r>
          </a:p>
          <a:p>
            <a:pPr marL="582930" indent="-457200">
              <a:buClr>
                <a:schemeClr val="bg1">
                  <a:lumMod val="65000"/>
                  <a:lumOff val="35000"/>
                </a:schemeClr>
              </a:buClr>
            </a:pPr>
            <a:r>
              <a:rPr lang="en-US" sz="2800" dirty="0">
                <a:solidFill>
                  <a:schemeClr val="bg1"/>
                </a:solidFill>
                <a:latin typeface="Arial" panose="020B0604020202020204" pitchFamily="34" charset="0"/>
                <a:cs typeface="Arial" panose="020B0604020202020204" pitchFamily="34" charset="0"/>
              </a:rPr>
              <a:t>Matthew 16:13-19; 7:24-29</a:t>
            </a:r>
          </a:p>
          <a:p>
            <a:pPr marL="125730" indent="0">
              <a:buClr>
                <a:schemeClr val="bg1">
                  <a:lumMod val="65000"/>
                  <a:lumOff val="35000"/>
                </a:schemeClr>
              </a:buClr>
              <a:buNone/>
            </a:pPr>
            <a:r>
              <a:rPr lang="en-US" sz="3200" b="1" dirty="0">
                <a:solidFill>
                  <a:schemeClr val="bg1"/>
                </a:solidFill>
                <a:latin typeface="Arial" panose="020B0604020202020204" pitchFamily="34" charset="0"/>
                <a:cs typeface="Arial" panose="020B0604020202020204" pitchFamily="34" charset="0"/>
              </a:rPr>
              <a:t>Seek God’s Protection in…</a:t>
            </a:r>
          </a:p>
          <a:p>
            <a:pPr marL="582930" indent="-457200">
              <a:buClr>
                <a:schemeClr val="bg1">
                  <a:lumMod val="65000"/>
                  <a:lumOff val="35000"/>
                </a:schemeClr>
              </a:buClr>
            </a:pPr>
            <a:r>
              <a:rPr lang="en-US" sz="2800" dirty="0">
                <a:solidFill>
                  <a:schemeClr val="bg1"/>
                </a:solidFill>
                <a:latin typeface="Arial" panose="020B0604020202020204" pitchFamily="34" charset="0"/>
                <a:cs typeface="Arial" panose="020B0604020202020204" pitchFamily="34" charset="0"/>
              </a:rPr>
              <a:t>Truth - John 6:66-68</a:t>
            </a:r>
          </a:p>
          <a:p>
            <a:pPr marL="582930" indent="-457200">
              <a:buClr>
                <a:schemeClr val="bg1">
                  <a:lumMod val="65000"/>
                  <a:lumOff val="35000"/>
                </a:schemeClr>
              </a:buClr>
            </a:pPr>
            <a:r>
              <a:rPr lang="en-US" sz="2800" dirty="0">
                <a:solidFill>
                  <a:schemeClr val="bg1"/>
                </a:solidFill>
                <a:latin typeface="Arial" panose="020B0604020202020204" pitchFamily="34" charset="0"/>
                <a:cs typeface="Arial" panose="020B0604020202020204" pitchFamily="34" charset="0"/>
              </a:rPr>
              <a:t>Faith In Christ - 1 John 5:4, 5</a:t>
            </a:r>
          </a:p>
          <a:p>
            <a:pPr marL="582930" indent="-457200">
              <a:buClr>
                <a:schemeClr val="bg1">
                  <a:lumMod val="65000"/>
                  <a:lumOff val="35000"/>
                </a:schemeClr>
              </a:buClr>
            </a:pPr>
            <a:r>
              <a:rPr lang="en-US" sz="2800" dirty="0">
                <a:solidFill>
                  <a:schemeClr val="bg1"/>
                </a:solidFill>
                <a:latin typeface="Arial" panose="020B0604020202020204" pitchFamily="34" charset="0"/>
                <a:cs typeface="Arial" panose="020B0604020202020204" pitchFamily="34" charset="0"/>
              </a:rPr>
              <a:t>Hope - 1 Thessalonians 5:8; Titus 1:2</a:t>
            </a:r>
          </a:p>
        </p:txBody>
      </p:sp>
      <p:sp>
        <p:nvSpPr>
          <p:cNvPr id="10" name="Arrow: Bent 9">
            <a:extLst>
              <a:ext uri="{FF2B5EF4-FFF2-40B4-BE49-F238E27FC236}">
                <a16:creationId xmlns:a16="http://schemas.microsoft.com/office/drawing/2014/main" id="{77AAC31F-CFA8-4BDC-A44B-C59CB9760EA4}"/>
              </a:ext>
            </a:extLst>
          </p:cNvPr>
          <p:cNvSpPr/>
          <p:nvPr/>
        </p:nvSpPr>
        <p:spPr>
          <a:xfrm>
            <a:off x="762000" y="686792"/>
            <a:ext cx="609600" cy="859984"/>
          </a:xfrm>
          <a:prstGeom prst="bentArrow">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C7DAC064-672D-4F63-9F67-28A3DBA7DE03}"/>
              </a:ext>
            </a:extLst>
          </p:cNvPr>
          <p:cNvSpPr/>
          <p:nvPr/>
        </p:nvSpPr>
        <p:spPr>
          <a:xfrm rot="16200000">
            <a:off x="-1692777" y="3599215"/>
            <a:ext cx="5012526" cy="830997"/>
          </a:xfrm>
          <a:prstGeom prst="rect">
            <a:avLst/>
          </a:prstGeom>
          <a:noFill/>
        </p:spPr>
        <p:txBody>
          <a:bodyPr wrap="none" lIns="91440" tIns="45720" rIns="91440" bIns="45720">
            <a:spAutoFit/>
          </a:bodyPr>
          <a:lstStyle/>
          <a:p>
            <a:pPr algn="ctr"/>
            <a:r>
              <a:rPr lang="en-US" sz="4800" b="1" cap="none" spc="50" dirty="0">
                <a:ln w="0"/>
                <a:solidFill>
                  <a:schemeClr val="bg1">
                    <a:lumMod val="65000"/>
                    <a:lumOff val="35000"/>
                  </a:schemeClr>
                </a:solidFill>
                <a:effectLst>
                  <a:innerShdw blurRad="63500" dist="50800" dir="13500000">
                    <a:srgbClr val="000000">
                      <a:alpha val="50000"/>
                    </a:srgbClr>
                  </a:innerShdw>
                </a:effectLst>
              </a:rPr>
              <a:t>Wise Little </a:t>
            </a:r>
            <a:r>
              <a:rPr lang="en-US" sz="4800" b="1" spc="50" dirty="0">
                <a:ln w="0"/>
                <a:solidFill>
                  <a:schemeClr val="bg1">
                    <a:lumMod val="65000"/>
                    <a:lumOff val="35000"/>
                  </a:schemeClr>
                </a:solidFill>
                <a:effectLst>
                  <a:innerShdw blurRad="63500" dist="50800" dir="13500000">
                    <a:srgbClr val="000000">
                      <a:alpha val="50000"/>
                    </a:srgbClr>
                  </a:innerShdw>
                </a:effectLst>
              </a:rPr>
              <a:t>Things</a:t>
            </a:r>
            <a:endParaRPr lang="en-US" sz="4800" b="1" cap="none" spc="50" dirty="0">
              <a:ln w="0"/>
              <a:solidFill>
                <a:schemeClr val="bg1">
                  <a:lumMod val="65000"/>
                  <a:lumOff val="35000"/>
                </a:schemeClr>
              </a:solidFill>
              <a:effectLst>
                <a:innerShdw blurRad="63500" dist="50800" dir="13500000">
                  <a:srgbClr val="000000">
                    <a:alpha val="50000"/>
                  </a:srgbClr>
                </a:innerShdw>
              </a:effectLst>
            </a:endParaRPr>
          </a:p>
        </p:txBody>
      </p:sp>
      <p:sp>
        <p:nvSpPr>
          <p:cNvPr id="12" name="Speech Bubble: Rectangle 11">
            <a:extLst>
              <a:ext uri="{FF2B5EF4-FFF2-40B4-BE49-F238E27FC236}">
                <a16:creationId xmlns:a16="http://schemas.microsoft.com/office/drawing/2014/main" id="{1B4AE427-D3E0-40CC-BEF1-FABBCD577999}"/>
              </a:ext>
            </a:extLst>
          </p:cNvPr>
          <p:cNvSpPr/>
          <p:nvPr/>
        </p:nvSpPr>
        <p:spPr>
          <a:xfrm>
            <a:off x="5372983" y="2213301"/>
            <a:ext cx="3678936" cy="1492243"/>
          </a:xfrm>
          <a:prstGeom prst="wedgeRectCallout">
            <a:avLst>
              <a:gd name="adj1" fmla="val -45070"/>
              <a:gd name="adj2" fmla="val -12484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b="1" i="1" dirty="0"/>
              <a:t>“The conies (rock Badgers) are but a feeble folk, yet make they their houses in the rocks”</a:t>
            </a:r>
          </a:p>
        </p:txBody>
      </p:sp>
      <p:sp>
        <p:nvSpPr>
          <p:cNvPr id="13" name="Speech Bubble: Rectangle 12">
            <a:extLst>
              <a:ext uri="{FF2B5EF4-FFF2-40B4-BE49-F238E27FC236}">
                <a16:creationId xmlns:a16="http://schemas.microsoft.com/office/drawing/2014/main" id="{A607276D-DA80-4E8D-9B2E-1DAC9A97AA6F}"/>
              </a:ext>
            </a:extLst>
          </p:cNvPr>
          <p:cNvSpPr/>
          <p:nvPr/>
        </p:nvSpPr>
        <p:spPr>
          <a:xfrm>
            <a:off x="5382768" y="2995350"/>
            <a:ext cx="3678936" cy="1143545"/>
          </a:xfrm>
          <a:prstGeom prst="wedgeRectCallout">
            <a:avLst>
              <a:gd name="adj1" fmla="val -55012"/>
              <a:gd name="adj2" fmla="val -1770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b="1" i="1" dirty="0"/>
              <a:t>“The high hills are a refuge for the wild goats; and the rocks for the conies.”</a:t>
            </a:r>
          </a:p>
        </p:txBody>
      </p:sp>
      <p:sp>
        <p:nvSpPr>
          <p:cNvPr id="6" name="Footer Placeholder 5">
            <a:extLst>
              <a:ext uri="{FF2B5EF4-FFF2-40B4-BE49-F238E27FC236}">
                <a16:creationId xmlns:a16="http://schemas.microsoft.com/office/drawing/2014/main" id="{6A0569AB-514E-4C48-8DB9-7E9B66B8D6A6}"/>
              </a:ext>
            </a:extLst>
          </p:cNvPr>
          <p:cNvSpPr>
            <a:spLocks noGrp="1"/>
          </p:cNvSpPr>
          <p:nvPr>
            <p:ph type="ftr" sz="quarter" idx="11"/>
          </p:nvPr>
        </p:nvSpPr>
        <p:spPr/>
        <p:txBody>
          <a:bodyPr/>
          <a:lstStyle/>
          <a:p>
            <a:r>
              <a:rPr lang="en-US" dirty="0">
                <a:solidFill>
                  <a:schemeClr val="bg1"/>
                </a:solidFill>
              </a:rPr>
              <a:t>Four Wise Little Things</a:t>
            </a:r>
          </a:p>
        </p:txBody>
      </p:sp>
      <p:sp>
        <p:nvSpPr>
          <p:cNvPr id="7" name="Slide Number Placeholder 6">
            <a:extLst>
              <a:ext uri="{FF2B5EF4-FFF2-40B4-BE49-F238E27FC236}">
                <a16:creationId xmlns:a16="http://schemas.microsoft.com/office/drawing/2014/main" id="{8E98192B-E1A3-4C7B-A08E-D4A774594C6E}"/>
              </a:ext>
            </a:extLst>
          </p:cNvPr>
          <p:cNvSpPr>
            <a:spLocks noGrp="1"/>
          </p:cNvSpPr>
          <p:nvPr>
            <p:ph type="sldNum" sz="quarter" idx="12"/>
          </p:nvPr>
        </p:nvSpPr>
        <p:spPr/>
        <p:txBody>
          <a:bodyPr/>
          <a:lstStyle/>
          <a:p>
            <a:fld id="{48268D78-A5F9-4AAB-AD2B-E9E3FFD5809B}" type="slidenum">
              <a:rPr lang="en-US" smtClean="0">
                <a:solidFill>
                  <a:schemeClr val="bg1"/>
                </a:solidFill>
              </a:rPr>
              <a:t>5</a:t>
            </a:fld>
            <a:endParaRPr lang="en-US" dirty="0">
              <a:solidFill>
                <a:schemeClr val="bg1"/>
              </a:solidFill>
            </a:endParaRPr>
          </a:p>
        </p:txBody>
      </p:sp>
    </p:spTree>
    <p:extLst>
      <p:ext uri="{BB962C8B-B14F-4D97-AF65-F5344CB8AC3E}">
        <p14:creationId xmlns:p14="http://schemas.microsoft.com/office/powerpoint/2010/main" val="4227993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1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10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fade">
                                      <p:cBhvr>
                                        <p:cTn id="41" dur="1000"/>
                                        <p:tgtEl>
                                          <p:spTgt spid="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1000"/>
                                        <p:tgtEl>
                                          <p:spTgt spid="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fade">
                                      <p:cBhvr>
                                        <p:cTn id="61" dur="1000"/>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fade">
                                      <p:cBhvr>
                                        <p:cTn id="66" dur="10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Effect transition="in" filter="fade">
                                      <p:cBhvr>
                                        <p:cTn id="71" dur="1000"/>
                                        <p:tgtEl>
                                          <p:spTgt spid="3">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Effect transition="in" filter="fade">
                                      <p:cBhvr>
                                        <p:cTn id="76"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2" grpId="0" animBg="1"/>
      <p:bldP spid="12" grpId="1" animBg="1"/>
      <p:bldP spid="13" grpId="0" animBg="1"/>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12064"/>
            <a:ext cx="7315200" cy="914400"/>
          </a:xfrm>
        </p:spPr>
        <p:txBody>
          <a:bodyPr/>
          <a:lstStyle/>
          <a:p>
            <a:r>
              <a:rPr lang="en-US" sz="4400" dirty="0">
                <a:solidFill>
                  <a:schemeClr val="bg1"/>
                </a:solidFill>
                <a:latin typeface="Arial Black" panose="020B0A04020102020204" pitchFamily="34" charset="0"/>
              </a:rPr>
              <a:t>The Locusts </a:t>
            </a:r>
            <a:r>
              <a:rPr lang="en-US" sz="2400" dirty="0">
                <a:solidFill>
                  <a:schemeClr val="tx1">
                    <a:lumMod val="50000"/>
                  </a:schemeClr>
                </a:solidFill>
                <a:latin typeface="Arial Black" panose="020B0A04020102020204" pitchFamily="34" charset="0"/>
              </a:rPr>
              <a:t>- vs. 27</a:t>
            </a:r>
          </a:p>
        </p:txBody>
      </p:sp>
      <p:sp>
        <p:nvSpPr>
          <p:cNvPr id="3" name="Content Placeholder 2"/>
          <p:cNvSpPr>
            <a:spLocks noGrp="1"/>
          </p:cNvSpPr>
          <p:nvPr>
            <p:ph idx="1"/>
          </p:nvPr>
        </p:nvSpPr>
        <p:spPr>
          <a:xfrm>
            <a:off x="1371600" y="1600199"/>
            <a:ext cx="7543800" cy="5060296"/>
          </a:xfrm>
        </p:spPr>
        <p:txBody>
          <a:bodyPr>
            <a:normAutofit lnSpcReduction="10000"/>
          </a:bodyPr>
          <a:lstStyle/>
          <a:p>
            <a:pPr marL="125730" indent="0">
              <a:buNone/>
            </a:pPr>
            <a:r>
              <a:rPr lang="en-US" sz="3200" b="1" dirty="0">
                <a:solidFill>
                  <a:schemeClr val="bg1"/>
                </a:solidFill>
                <a:latin typeface="Arial" panose="020B0604020202020204" pitchFamily="34" charset="0"/>
                <a:cs typeface="Arial" panose="020B0604020202020204" pitchFamily="34" charset="0"/>
              </a:rPr>
              <a:t>Example of Power in Unity</a:t>
            </a:r>
          </a:p>
          <a:p>
            <a:pPr marL="125730" indent="0">
              <a:buNone/>
            </a:pPr>
            <a:r>
              <a:rPr lang="en-US" sz="3200" b="1" dirty="0">
                <a:solidFill>
                  <a:schemeClr val="bg1"/>
                </a:solidFill>
                <a:latin typeface="Arial" panose="020B0604020202020204" pitchFamily="34" charset="0"/>
                <a:cs typeface="Arial" panose="020B0604020202020204" pitchFamily="34" charset="0"/>
              </a:rPr>
              <a:t>Unity is Good &amp; Pleasant</a:t>
            </a:r>
            <a:r>
              <a:rPr lang="en-US" sz="3200" b="1" dirty="0">
                <a:latin typeface="Arial" panose="020B0604020202020204" pitchFamily="34" charset="0"/>
                <a:cs typeface="Arial" panose="020B0604020202020204" pitchFamily="34" charset="0"/>
              </a:rPr>
              <a:t>	</a:t>
            </a:r>
          </a:p>
          <a:p>
            <a:pPr marL="582930" indent="-457200">
              <a:buClr>
                <a:schemeClr val="bg1">
                  <a:lumMod val="65000"/>
                  <a:lumOff val="35000"/>
                </a:schemeClr>
              </a:buClr>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Psalms 133:1</a:t>
            </a:r>
          </a:p>
          <a:p>
            <a:pPr marL="125730" indent="0">
              <a:buClr>
                <a:schemeClr val="bg1">
                  <a:lumMod val="65000"/>
                  <a:lumOff val="35000"/>
                </a:schemeClr>
              </a:buClr>
              <a:buNone/>
            </a:pPr>
            <a:r>
              <a:rPr lang="en-US" sz="3200" b="1" dirty="0">
                <a:solidFill>
                  <a:schemeClr val="bg1"/>
                </a:solidFill>
                <a:latin typeface="Arial" panose="020B0604020202020204" pitchFamily="34" charset="0"/>
                <a:cs typeface="Arial" panose="020B0604020202020204" pitchFamily="34" charset="0"/>
              </a:rPr>
              <a:t>Can Accomplish Much When United</a:t>
            </a:r>
          </a:p>
          <a:p>
            <a:pPr marL="912114" lvl="1" indent="-457200">
              <a:buClr>
                <a:schemeClr val="bg1">
                  <a:lumMod val="65000"/>
                  <a:lumOff val="35000"/>
                </a:schemeClr>
              </a:buClr>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1 Corinthians 1:10</a:t>
            </a:r>
          </a:p>
          <a:p>
            <a:pPr marL="582930" indent="-457200">
              <a:buClr>
                <a:schemeClr val="bg1">
                  <a:lumMod val="65000"/>
                  <a:lumOff val="35000"/>
                </a:schemeClr>
              </a:buClr>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Teach with great influence - John 17:20-21</a:t>
            </a:r>
          </a:p>
          <a:p>
            <a:pPr marL="582930" indent="-457200">
              <a:buClr>
                <a:schemeClr val="bg1">
                  <a:lumMod val="65000"/>
                  <a:lumOff val="35000"/>
                </a:schemeClr>
              </a:buClr>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The Church will grow - Acts 4:32-33</a:t>
            </a:r>
          </a:p>
          <a:p>
            <a:pPr marL="912114" lvl="1" indent="-457200">
              <a:buClr>
                <a:schemeClr val="bg1">
                  <a:lumMod val="65000"/>
                  <a:lumOff val="35000"/>
                </a:schemeClr>
              </a:buClr>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Acts 5:12-14</a:t>
            </a:r>
          </a:p>
          <a:p>
            <a:pPr marL="582930" indent="-457200">
              <a:buClr>
                <a:schemeClr val="bg1">
                  <a:lumMod val="65000"/>
                  <a:lumOff val="35000"/>
                </a:schemeClr>
              </a:buClr>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United in one body - Romans 12:5</a:t>
            </a:r>
          </a:p>
          <a:p>
            <a:pPr marL="912114" lvl="1" indent="-457200">
              <a:buClr>
                <a:schemeClr val="bg1">
                  <a:lumMod val="65000"/>
                  <a:lumOff val="35000"/>
                </a:schemeClr>
              </a:buClr>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1 Corinthians 12:12, 27</a:t>
            </a:r>
          </a:p>
        </p:txBody>
      </p:sp>
      <p:sp>
        <p:nvSpPr>
          <p:cNvPr id="10" name="Arrow: Bent 9">
            <a:extLst>
              <a:ext uri="{FF2B5EF4-FFF2-40B4-BE49-F238E27FC236}">
                <a16:creationId xmlns:a16="http://schemas.microsoft.com/office/drawing/2014/main" id="{77AAC31F-CFA8-4BDC-A44B-C59CB9760EA4}"/>
              </a:ext>
            </a:extLst>
          </p:cNvPr>
          <p:cNvSpPr/>
          <p:nvPr/>
        </p:nvSpPr>
        <p:spPr>
          <a:xfrm>
            <a:off x="762000" y="686792"/>
            <a:ext cx="609600" cy="859984"/>
          </a:xfrm>
          <a:prstGeom prst="bentArrow">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3AA70908-A48D-479C-9B73-73071965E78E}"/>
              </a:ext>
            </a:extLst>
          </p:cNvPr>
          <p:cNvSpPr/>
          <p:nvPr/>
        </p:nvSpPr>
        <p:spPr>
          <a:xfrm rot="16200000">
            <a:off x="-1692777" y="3599215"/>
            <a:ext cx="5012526" cy="830997"/>
          </a:xfrm>
          <a:prstGeom prst="rect">
            <a:avLst/>
          </a:prstGeom>
          <a:noFill/>
        </p:spPr>
        <p:txBody>
          <a:bodyPr wrap="none" lIns="91440" tIns="45720" rIns="91440" bIns="45720">
            <a:spAutoFit/>
          </a:bodyPr>
          <a:lstStyle/>
          <a:p>
            <a:pPr algn="ctr"/>
            <a:r>
              <a:rPr lang="en-US" sz="4800" b="1" cap="none" spc="50" dirty="0">
                <a:ln w="0"/>
                <a:solidFill>
                  <a:schemeClr val="bg1">
                    <a:lumMod val="65000"/>
                    <a:lumOff val="35000"/>
                  </a:schemeClr>
                </a:solidFill>
                <a:effectLst>
                  <a:innerShdw blurRad="63500" dist="50800" dir="13500000">
                    <a:srgbClr val="000000">
                      <a:alpha val="50000"/>
                    </a:srgbClr>
                  </a:innerShdw>
                </a:effectLst>
              </a:rPr>
              <a:t>Wise Little </a:t>
            </a:r>
            <a:r>
              <a:rPr lang="en-US" sz="4800" b="1" spc="50" dirty="0">
                <a:ln w="0"/>
                <a:solidFill>
                  <a:schemeClr val="bg1">
                    <a:lumMod val="65000"/>
                    <a:lumOff val="35000"/>
                  </a:schemeClr>
                </a:solidFill>
                <a:effectLst>
                  <a:innerShdw blurRad="63500" dist="50800" dir="13500000">
                    <a:srgbClr val="000000">
                      <a:alpha val="50000"/>
                    </a:srgbClr>
                  </a:innerShdw>
                </a:effectLst>
              </a:rPr>
              <a:t>Things</a:t>
            </a:r>
            <a:endParaRPr lang="en-US" sz="4800" b="1" cap="none" spc="50" dirty="0">
              <a:ln w="0"/>
              <a:solidFill>
                <a:schemeClr val="bg1">
                  <a:lumMod val="65000"/>
                  <a:lumOff val="35000"/>
                </a:schemeClr>
              </a:solidFill>
              <a:effectLst>
                <a:innerShdw blurRad="63500" dist="50800" dir="13500000">
                  <a:srgbClr val="000000">
                    <a:alpha val="50000"/>
                  </a:srgbClr>
                </a:innerShdw>
              </a:effectLst>
            </a:endParaRPr>
          </a:p>
        </p:txBody>
      </p:sp>
      <p:pic>
        <p:nvPicPr>
          <p:cNvPr id="8" name="Picture 7">
            <a:extLst>
              <a:ext uri="{FF2B5EF4-FFF2-40B4-BE49-F238E27FC236}">
                <a16:creationId xmlns:a16="http://schemas.microsoft.com/office/drawing/2014/main" id="{FDCBA9E8-A689-41CD-8744-73864D2464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8485" y="173121"/>
            <a:ext cx="2463115" cy="1846092"/>
          </a:xfrm>
          <a:prstGeom prst="rect">
            <a:avLst/>
          </a:prstGeom>
          <a:ln>
            <a:noFill/>
          </a:ln>
          <a:effectLst>
            <a:softEdge rad="112500"/>
          </a:effectLst>
        </p:spPr>
      </p:pic>
      <p:sp>
        <p:nvSpPr>
          <p:cNvPr id="9" name="Speech Bubble: Rectangle 8">
            <a:extLst>
              <a:ext uri="{FF2B5EF4-FFF2-40B4-BE49-F238E27FC236}">
                <a16:creationId xmlns:a16="http://schemas.microsoft.com/office/drawing/2014/main" id="{9A222EC7-749B-4B31-AE7D-CB5C345D5105}"/>
              </a:ext>
            </a:extLst>
          </p:cNvPr>
          <p:cNvSpPr/>
          <p:nvPr/>
        </p:nvSpPr>
        <p:spPr>
          <a:xfrm>
            <a:off x="5754400" y="2217332"/>
            <a:ext cx="3161000" cy="1168458"/>
          </a:xfrm>
          <a:prstGeom prst="wedgeRectCallout">
            <a:avLst>
              <a:gd name="adj1" fmla="val -48086"/>
              <a:gd name="adj2" fmla="val -14102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b="1" i="1" dirty="0"/>
              <a:t>“The locusts have no king, yet go they forth all of them by bands”</a:t>
            </a:r>
          </a:p>
        </p:txBody>
      </p:sp>
      <p:sp>
        <p:nvSpPr>
          <p:cNvPr id="6" name="Footer Placeholder 5">
            <a:extLst>
              <a:ext uri="{FF2B5EF4-FFF2-40B4-BE49-F238E27FC236}">
                <a16:creationId xmlns:a16="http://schemas.microsoft.com/office/drawing/2014/main" id="{765F964D-57C3-407E-BD59-EBFC19E59F97}"/>
              </a:ext>
            </a:extLst>
          </p:cNvPr>
          <p:cNvSpPr>
            <a:spLocks noGrp="1"/>
          </p:cNvSpPr>
          <p:nvPr>
            <p:ph type="ftr" sz="quarter" idx="11"/>
          </p:nvPr>
        </p:nvSpPr>
        <p:spPr/>
        <p:txBody>
          <a:bodyPr/>
          <a:lstStyle/>
          <a:p>
            <a:r>
              <a:rPr lang="en-US" dirty="0">
                <a:solidFill>
                  <a:schemeClr val="bg1"/>
                </a:solidFill>
              </a:rPr>
              <a:t>Four Wise Little Things</a:t>
            </a:r>
          </a:p>
        </p:txBody>
      </p:sp>
      <p:sp>
        <p:nvSpPr>
          <p:cNvPr id="7" name="Slide Number Placeholder 6">
            <a:extLst>
              <a:ext uri="{FF2B5EF4-FFF2-40B4-BE49-F238E27FC236}">
                <a16:creationId xmlns:a16="http://schemas.microsoft.com/office/drawing/2014/main" id="{43B55DCB-278F-4D41-96D2-C169572D2A90}"/>
              </a:ext>
            </a:extLst>
          </p:cNvPr>
          <p:cNvSpPr>
            <a:spLocks noGrp="1"/>
          </p:cNvSpPr>
          <p:nvPr>
            <p:ph type="sldNum" sz="quarter" idx="12"/>
          </p:nvPr>
        </p:nvSpPr>
        <p:spPr/>
        <p:txBody>
          <a:bodyPr/>
          <a:lstStyle/>
          <a:p>
            <a:fld id="{48268D78-A5F9-4AAB-AD2B-E9E3FFD5809B}" type="slidenum">
              <a:rPr lang="en-US" smtClean="0">
                <a:solidFill>
                  <a:schemeClr val="bg1"/>
                </a:solidFill>
              </a:rPr>
              <a:t>6</a:t>
            </a:fld>
            <a:endParaRPr lang="en-US" dirty="0">
              <a:solidFill>
                <a:schemeClr val="bg1"/>
              </a:solidFill>
            </a:endParaRPr>
          </a:p>
        </p:txBody>
      </p:sp>
    </p:spTree>
    <p:extLst>
      <p:ext uri="{BB962C8B-B14F-4D97-AF65-F5344CB8AC3E}">
        <p14:creationId xmlns:p14="http://schemas.microsoft.com/office/powerpoint/2010/main" val="8608949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12064"/>
            <a:ext cx="7315200" cy="914400"/>
          </a:xfrm>
        </p:spPr>
        <p:txBody>
          <a:bodyPr/>
          <a:lstStyle/>
          <a:p>
            <a:r>
              <a:rPr lang="en-US" sz="4400" dirty="0">
                <a:solidFill>
                  <a:schemeClr val="bg1"/>
                </a:solidFill>
                <a:latin typeface="Arial Black" panose="020B0A04020102020204" pitchFamily="34" charset="0"/>
              </a:rPr>
              <a:t>The Locusts </a:t>
            </a:r>
            <a:r>
              <a:rPr lang="en-US" sz="2400" dirty="0">
                <a:solidFill>
                  <a:schemeClr val="tx1">
                    <a:lumMod val="50000"/>
                  </a:schemeClr>
                </a:solidFill>
                <a:latin typeface="Arial Black" panose="020B0A04020102020204" pitchFamily="34" charset="0"/>
              </a:rPr>
              <a:t>- vs. 27</a:t>
            </a:r>
          </a:p>
        </p:txBody>
      </p:sp>
      <p:sp>
        <p:nvSpPr>
          <p:cNvPr id="3" name="Content Placeholder 2"/>
          <p:cNvSpPr>
            <a:spLocks noGrp="1"/>
          </p:cNvSpPr>
          <p:nvPr>
            <p:ph idx="1"/>
          </p:nvPr>
        </p:nvSpPr>
        <p:spPr>
          <a:xfrm>
            <a:off x="1371600" y="1600198"/>
            <a:ext cx="7696200" cy="5181601"/>
          </a:xfrm>
        </p:spPr>
        <p:txBody>
          <a:bodyPr>
            <a:normAutofit fontScale="92500" lnSpcReduction="10000"/>
          </a:bodyPr>
          <a:lstStyle/>
          <a:p>
            <a:pPr marL="125730" indent="0">
              <a:buNone/>
            </a:pPr>
            <a:r>
              <a:rPr lang="en-US" sz="3500" b="1" dirty="0">
                <a:solidFill>
                  <a:schemeClr val="bg1"/>
                </a:solidFill>
                <a:latin typeface="Arial" panose="020B0604020202020204" pitchFamily="34" charset="0"/>
                <a:cs typeface="Arial" panose="020B0604020202020204" pitchFamily="34" charset="0"/>
              </a:rPr>
              <a:t>Example of Power in Unity</a:t>
            </a:r>
          </a:p>
          <a:p>
            <a:pPr marL="125730" indent="0">
              <a:buNone/>
            </a:pPr>
            <a:r>
              <a:rPr lang="en-US" sz="3500" b="1" dirty="0">
                <a:solidFill>
                  <a:schemeClr val="bg1"/>
                </a:solidFill>
                <a:latin typeface="Arial" panose="020B0604020202020204" pitchFamily="34" charset="0"/>
                <a:cs typeface="Arial" panose="020B0604020202020204" pitchFamily="34" charset="0"/>
              </a:rPr>
              <a:t>Unity is Good &amp; Pleasant</a:t>
            </a:r>
            <a:r>
              <a:rPr lang="en-US" sz="3500" b="1" dirty="0">
                <a:latin typeface="Arial" panose="020B0604020202020204" pitchFamily="34" charset="0"/>
                <a:cs typeface="Arial" panose="020B0604020202020204" pitchFamily="34" charset="0"/>
              </a:rPr>
              <a:t>	</a:t>
            </a:r>
          </a:p>
          <a:p>
            <a:pPr marL="582930" indent="-457200">
              <a:buClr>
                <a:schemeClr val="bg1">
                  <a:lumMod val="65000"/>
                  <a:lumOff val="35000"/>
                </a:schemeClr>
              </a:buClr>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Psalms 133:1</a:t>
            </a:r>
          </a:p>
          <a:p>
            <a:pPr marL="125730" indent="0">
              <a:buClr>
                <a:schemeClr val="bg1">
                  <a:lumMod val="65000"/>
                  <a:lumOff val="35000"/>
                </a:schemeClr>
              </a:buClr>
              <a:buNone/>
            </a:pPr>
            <a:r>
              <a:rPr lang="en-US" sz="3500" b="1" dirty="0">
                <a:solidFill>
                  <a:schemeClr val="bg1"/>
                </a:solidFill>
                <a:latin typeface="Arial" panose="020B0604020202020204" pitchFamily="34" charset="0"/>
                <a:cs typeface="Arial" panose="020B0604020202020204" pitchFamily="34" charset="0"/>
              </a:rPr>
              <a:t>Can Accomplish Much When United</a:t>
            </a:r>
          </a:p>
          <a:p>
            <a:pPr marL="912114" lvl="1" indent="-457200">
              <a:buClr>
                <a:schemeClr val="bg1">
                  <a:lumMod val="65000"/>
                  <a:lumOff val="35000"/>
                </a:schemeClr>
              </a:buClr>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1 Corinthians 1:10</a:t>
            </a:r>
          </a:p>
          <a:p>
            <a:pPr marL="582930" indent="-457200">
              <a:buClr>
                <a:schemeClr val="bg1">
                  <a:lumMod val="65000"/>
                  <a:lumOff val="35000"/>
                </a:schemeClr>
              </a:buClr>
              <a:buFont typeface="Wingdings" panose="05000000000000000000" pitchFamily="2" charset="2"/>
              <a:buChar char="§"/>
            </a:pPr>
            <a:r>
              <a:rPr lang="en-US" sz="2600" dirty="0">
                <a:solidFill>
                  <a:schemeClr val="bg1"/>
                </a:solidFill>
                <a:latin typeface="Arial" panose="020B0604020202020204" pitchFamily="34" charset="0"/>
                <a:cs typeface="Arial" panose="020B0604020202020204" pitchFamily="34" charset="0"/>
              </a:rPr>
              <a:t>Glorifies God - Romans 15:5-7</a:t>
            </a:r>
          </a:p>
          <a:p>
            <a:pPr marL="582930" indent="-457200">
              <a:buClr>
                <a:schemeClr val="bg1">
                  <a:lumMod val="65000"/>
                  <a:lumOff val="35000"/>
                </a:schemeClr>
              </a:buClr>
              <a:buFont typeface="Wingdings" panose="05000000000000000000" pitchFamily="2" charset="2"/>
              <a:buChar char="§"/>
            </a:pPr>
            <a:r>
              <a:rPr lang="en-US" sz="2600" dirty="0">
                <a:solidFill>
                  <a:schemeClr val="bg1"/>
                </a:solidFill>
                <a:latin typeface="Arial" panose="020B0604020202020204" pitchFamily="34" charset="0"/>
                <a:cs typeface="Arial" panose="020B0604020202020204" pitchFamily="34" charset="0"/>
              </a:rPr>
              <a:t>Members are edified - Romans 14:19</a:t>
            </a:r>
          </a:p>
          <a:p>
            <a:pPr marL="582930" indent="-457200">
              <a:buClr>
                <a:schemeClr val="bg1">
                  <a:lumMod val="65000"/>
                  <a:lumOff val="35000"/>
                </a:schemeClr>
              </a:buClr>
              <a:buFont typeface="Wingdings" panose="05000000000000000000" pitchFamily="2" charset="2"/>
              <a:buChar char="§"/>
            </a:pPr>
            <a:r>
              <a:rPr lang="en-US" sz="2600" dirty="0">
                <a:solidFill>
                  <a:schemeClr val="bg1"/>
                </a:solidFill>
                <a:latin typeface="Arial" panose="020B0604020202020204" pitchFamily="34" charset="0"/>
                <a:cs typeface="Arial" panose="020B0604020202020204" pitchFamily="34" charset="0"/>
              </a:rPr>
              <a:t>Unity in love &amp; in the mind of Christ</a:t>
            </a:r>
          </a:p>
          <a:p>
            <a:pPr marL="912114" lvl="1" indent="-457200">
              <a:buClr>
                <a:schemeClr val="bg1">
                  <a:lumMod val="65000"/>
                  <a:lumOff val="35000"/>
                </a:schemeClr>
              </a:buClr>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Philippians 2:1-5</a:t>
            </a:r>
          </a:p>
          <a:p>
            <a:pPr marL="125730" indent="0">
              <a:buClr>
                <a:schemeClr val="bg1">
                  <a:lumMod val="65000"/>
                  <a:lumOff val="35000"/>
                </a:schemeClr>
              </a:buClr>
              <a:buNone/>
            </a:pPr>
            <a:r>
              <a:rPr lang="en-US" sz="3200" b="1" dirty="0">
                <a:solidFill>
                  <a:schemeClr val="bg1"/>
                </a:solidFill>
                <a:latin typeface="Arial" panose="020B0604020202020204" pitchFamily="34" charset="0"/>
                <a:cs typeface="Arial" panose="020B0604020202020204" pitchFamily="34" charset="0"/>
              </a:rPr>
              <a:t>Unity must be guarded </a:t>
            </a:r>
            <a:r>
              <a:rPr lang="en-US" sz="2800" dirty="0">
                <a:solidFill>
                  <a:schemeClr val="bg1"/>
                </a:solidFill>
                <a:latin typeface="Arial" panose="020B0604020202020204" pitchFamily="34" charset="0"/>
                <a:cs typeface="Arial" panose="020B0604020202020204" pitchFamily="34" charset="0"/>
              </a:rPr>
              <a:t>- Ephesians 4:1-3</a:t>
            </a:r>
          </a:p>
          <a:p>
            <a:pPr marL="582930" indent="-457200">
              <a:buClr>
                <a:schemeClr val="bg1">
                  <a:lumMod val="65000"/>
                  <a:lumOff val="35000"/>
                </a:schemeClr>
              </a:buClr>
            </a:pPr>
            <a:r>
              <a:rPr lang="en-US" sz="2600" dirty="0">
                <a:solidFill>
                  <a:schemeClr val="bg1"/>
                </a:solidFill>
                <a:latin typeface="Arial" panose="020B0604020202020204" pitchFamily="34" charset="0"/>
                <a:cs typeface="Arial" panose="020B0604020202020204" pitchFamily="34" charset="0"/>
              </a:rPr>
              <a:t>Proverbs 6:16-19; Romans 16:17</a:t>
            </a:r>
          </a:p>
          <a:p>
            <a:pPr marL="582930" indent="-457200">
              <a:buClr>
                <a:schemeClr val="bg1">
                  <a:lumMod val="65000"/>
                  <a:lumOff val="35000"/>
                </a:schemeClr>
              </a:buClr>
              <a:buFont typeface="Wingdings" panose="05000000000000000000" pitchFamily="2" charset="2"/>
              <a:buChar char="§"/>
            </a:pPr>
            <a:endParaRPr lang="en-US" sz="2800" dirty="0">
              <a:solidFill>
                <a:schemeClr val="bg1"/>
              </a:solidFill>
              <a:latin typeface="Arial" panose="020B0604020202020204" pitchFamily="34" charset="0"/>
              <a:cs typeface="Arial" panose="020B0604020202020204" pitchFamily="34" charset="0"/>
            </a:endParaRPr>
          </a:p>
          <a:p>
            <a:pPr marL="582930" indent="-457200">
              <a:buClr>
                <a:schemeClr val="bg1">
                  <a:lumMod val="65000"/>
                  <a:lumOff val="35000"/>
                </a:schemeClr>
              </a:buClr>
              <a:buFont typeface="Wingdings" panose="05000000000000000000" pitchFamily="2" charset="2"/>
              <a:buChar char="§"/>
            </a:pPr>
            <a:endParaRPr lang="en-US" sz="2800" dirty="0">
              <a:solidFill>
                <a:schemeClr val="bg1"/>
              </a:solidFill>
              <a:latin typeface="Arial" panose="020B0604020202020204" pitchFamily="34" charset="0"/>
              <a:cs typeface="Arial" panose="020B0604020202020204" pitchFamily="34" charset="0"/>
            </a:endParaRPr>
          </a:p>
        </p:txBody>
      </p:sp>
      <p:sp>
        <p:nvSpPr>
          <p:cNvPr id="10" name="Arrow: Bent 9">
            <a:extLst>
              <a:ext uri="{FF2B5EF4-FFF2-40B4-BE49-F238E27FC236}">
                <a16:creationId xmlns:a16="http://schemas.microsoft.com/office/drawing/2014/main" id="{77AAC31F-CFA8-4BDC-A44B-C59CB9760EA4}"/>
              </a:ext>
            </a:extLst>
          </p:cNvPr>
          <p:cNvSpPr/>
          <p:nvPr/>
        </p:nvSpPr>
        <p:spPr>
          <a:xfrm>
            <a:off x="762000" y="686792"/>
            <a:ext cx="609600" cy="859984"/>
          </a:xfrm>
          <a:prstGeom prst="bentArrow">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3AA70908-A48D-479C-9B73-73071965E78E}"/>
              </a:ext>
            </a:extLst>
          </p:cNvPr>
          <p:cNvSpPr/>
          <p:nvPr/>
        </p:nvSpPr>
        <p:spPr>
          <a:xfrm rot="16200000">
            <a:off x="-1692777" y="3599215"/>
            <a:ext cx="5012526" cy="830997"/>
          </a:xfrm>
          <a:prstGeom prst="rect">
            <a:avLst/>
          </a:prstGeom>
          <a:noFill/>
        </p:spPr>
        <p:txBody>
          <a:bodyPr wrap="none" lIns="91440" tIns="45720" rIns="91440" bIns="45720">
            <a:spAutoFit/>
          </a:bodyPr>
          <a:lstStyle/>
          <a:p>
            <a:pPr algn="ctr"/>
            <a:r>
              <a:rPr lang="en-US" sz="4800" b="1" cap="none" spc="50" dirty="0">
                <a:ln w="0"/>
                <a:solidFill>
                  <a:schemeClr val="bg1">
                    <a:lumMod val="65000"/>
                    <a:lumOff val="35000"/>
                  </a:schemeClr>
                </a:solidFill>
                <a:effectLst>
                  <a:innerShdw blurRad="63500" dist="50800" dir="13500000">
                    <a:srgbClr val="000000">
                      <a:alpha val="50000"/>
                    </a:srgbClr>
                  </a:innerShdw>
                </a:effectLst>
              </a:rPr>
              <a:t>Wise Little </a:t>
            </a:r>
            <a:r>
              <a:rPr lang="en-US" sz="4800" b="1" spc="50" dirty="0">
                <a:ln w="0"/>
                <a:solidFill>
                  <a:schemeClr val="bg1">
                    <a:lumMod val="65000"/>
                    <a:lumOff val="35000"/>
                  </a:schemeClr>
                </a:solidFill>
                <a:effectLst>
                  <a:innerShdw blurRad="63500" dist="50800" dir="13500000">
                    <a:srgbClr val="000000">
                      <a:alpha val="50000"/>
                    </a:srgbClr>
                  </a:innerShdw>
                </a:effectLst>
              </a:rPr>
              <a:t>Things</a:t>
            </a:r>
            <a:endParaRPr lang="en-US" sz="4800" b="1" cap="none" spc="50" dirty="0">
              <a:ln w="0"/>
              <a:solidFill>
                <a:schemeClr val="bg1">
                  <a:lumMod val="65000"/>
                  <a:lumOff val="35000"/>
                </a:schemeClr>
              </a:solidFill>
              <a:effectLst>
                <a:innerShdw blurRad="63500" dist="50800" dir="13500000">
                  <a:srgbClr val="000000">
                    <a:alpha val="50000"/>
                  </a:srgbClr>
                </a:innerShdw>
              </a:effectLst>
            </a:endParaRPr>
          </a:p>
        </p:txBody>
      </p:sp>
      <p:pic>
        <p:nvPicPr>
          <p:cNvPr id="12" name="Picture 11">
            <a:extLst>
              <a:ext uri="{FF2B5EF4-FFF2-40B4-BE49-F238E27FC236}">
                <a16:creationId xmlns:a16="http://schemas.microsoft.com/office/drawing/2014/main" id="{B7BDAAA1-979A-4302-823B-6313E29D40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8485" y="173121"/>
            <a:ext cx="2463115" cy="1846092"/>
          </a:xfrm>
          <a:prstGeom prst="rect">
            <a:avLst/>
          </a:prstGeom>
          <a:ln>
            <a:noFill/>
          </a:ln>
          <a:effectLst>
            <a:softEdge rad="112500"/>
          </a:effectLst>
        </p:spPr>
      </p:pic>
      <p:sp>
        <p:nvSpPr>
          <p:cNvPr id="6" name="Footer Placeholder 5">
            <a:extLst>
              <a:ext uri="{FF2B5EF4-FFF2-40B4-BE49-F238E27FC236}">
                <a16:creationId xmlns:a16="http://schemas.microsoft.com/office/drawing/2014/main" id="{245E4377-F8DB-475B-9A78-AC4EDEAEA8C6}"/>
              </a:ext>
            </a:extLst>
          </p:cNvPr>
          <p:cNvSpPr>
            <a:spLocks noGrp="1"/>
          </p:cNvSpPr>
          <p:nvPr>
            <p:ph type="ftr" sz="quarter" idx="11"/>
          </p:nvPr>
        </p:nvSpPr>
        <p:spPr/>
        <p:txBody>
          <a:bodyPr/>
          <a:lstStyle/>
          <a:p>
            <a:r>
              <a:rPr lang="en-US" dirty="0">
                <a:solidFill>
                  <a:schemeClr val="bg1"/>
                </a:solidFill>
              </a:rPr>
              <a:t>Four Wise Little Things</a:t>
            </a:r>
          </a:p>
        </p:txBody>
      </p:sp>
      <p:sp>
        <p:nvSpPr>
          <p:cNvPr id="7" name="Slide Number Placeholder 6">
            <a:extLst>
              <a:ext uri="{FF2B5EF4-FFF2-40B4-BE49-F238E27FC236}">
                <a16:creationId xmlns:a16="http://schemas.microsoft.com/office/drawing/2014/main" id="{31EDCE32-1CAB-4E24-9352-F409584AC0F1}"/>
              </a:ext>
            </a:extLst>
          </p:cNvPr>
          <p:cNvSpPr>
            <a:spLocks noGrp="1"/>
          </p:cNvSpPr>
          <p:nvPr>
            <p:ph type="sldNum" sz="quarter" idx="12"/>
          </p:nvPr>
        </p:nvSpPr>
        <p:spPr/>
        <p:txBody>
          <a:bodyPr/>
          <a:lstStyle/>
          <a:p>
            <a:fld id="{48268D78-A5F9-4AAB-AD2B-E9E3FFD5809B}" type="slidenum">
              <a:rPr lang="en-US" smtClean="0">
                <a:solidFill>
                  <a:schemeClr val="bg1"/>
                </a:solidFill>
              </a:rPr>
              <a:t>7</a:t>
            </a:fld>
            <a:endParaRPr lang="en-US" dirty="0">
              <a:solidFill>
                <a:schemeClr val="bg1"/>
              </a:solidFill>
            </a:endParaRPr>
          </a:p>
        </p:txBody>
      </p:sp>
    </p:spTree>
    <p:extLst>
      <p:ext uri="{BB962C8B-B14F-4D97-AF65-F5344CB8AC3E}">
        <p14:creationId xmlns:p14="http://schemas.microsoft.com/office/powerpoint/2010/main" val="501136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10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10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7F6D47B-53FD-40F8-B5A2-95BAD14CA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9184" y="135529"/>
            <a:ext cx="2098831" cy="1845671"/>
          </a:xfrm>
          <a:prstGeom prst="rect">
            <a:avLst/>
          </a:prstGeom>
          <a:ln>
            <a:noFill/>
          </a:ln>
          <a:effectLst>
            <a:softEdge rad="112500"/>
          </a:effectLst>
        </p:spPr>
      </p:pic>
      <p:sp>
        <p:nvSpPr>
          <p:cNvPr id="2" name="Title 1"/>
          <p:cNvSpPr>
            <a:spLocks noGrp="1"/>
          </p:cNvSpPr>
          <p:nvPr>
            <p:ph type="title"/>
          </p:nvPr>
        </p:nvSpPr>
        <p:spPr>
          <a:xfrm>
            <a:off x="1371600" y="512064"/>
            <a:ext cx="7315200" cy="914400"/>
          </a:xfrm>
        </p:spPr>
        <p:txBody>
          <a:bodyPr/>
          <a:lstStyle/>
          <a:p>
            <a:r>
              <a:rPr lang="en-US" sz="4400" dirty="0">
                <a:solidFill>
                  <a:schemeClr val="bg1"/>
                </a:solidFill>
                <a:latin typeface="Arial Black" panose="020B0A04020102020204" pitchFamily="34" charset="0"/>
              </a:rPr>
              <a:t>The Spider </a:t>
            </a:r>
            <a:r>
              <a:rPr lang="en-US" sz="2800" dirty="0">
                <a:solidFill>
                  <a:schemeClr val="tx1">
                    <a:lumMod val="50000"/>
                  </a:schemeClr>
                </a:solidFill>
                <a:latin typeface="Arial Black" panose="020B0A04020102020204" pitchFamily="34" charset="0"/>
              </a:rPr>
              <a:t>- </a:t>
            </a:r>
            <a:r>
              <a:rPr lang="en-US" sz="2400" dirty="0">
                <a:solidFill>
                  <a:schemeClr val="tx1">
                    <a:lumMod val="50000"/>
                  </a:schemeClr>
                </a:solidFill>
                <a:latin typeface="Arial Black" panose="020B0A04020102020204" pitchFamily="34" charset="0"/>
              </a:rPr>
              <a:t>vs. 28</a:t>
            </a:r>
          </a:p>
        </p:txBody>
      </p:sp>
      <p:sp>
        <p:nvSpPr>
          <p:cNvPr id="3" name="Content Placeholder 2"/>
          <p:cNvSpPr>
            <a:spLocks noGrp="1"/>
          </p:cNvSpPr>
          <p:nvPr>
            <p:ph idx="1"/>
          </p:nvPr>
        </p:nvSpPr>
        <p:spPr>
          <a:xfrm>
            <a:off x="1371600" y="1600199"/>
            <a:ext cx="7543800" cy="5060296"/>
          </a:xfrm>
        </p:spPr>
        <p:txBody>
          <a:bodyPr>
            <a:normAutofit/>
          </a:bodyPr>
          <a:lstStyle/>
          <a:p>
            <a:pPr marL="125730" indent="0">
              <a:buNone/>
            </a:pPr>
            <a:r>
              <a:rPr lang="en-US" sz="3200" b="1" dirty="0">
                <a:solidFill>
                  <a:schemeClr val="bg1"/>
                </a:solidFill>
                <a:latin typeface="Arial" panose="020B0604020202020204" pitchFamily="34" charset="0"/>
                <a:cs typeface="Arial" panose="020B0604020202020204" pitchFamily="34" charset="0"/>
              </a:rPr>
              <a:t>Example of Boldness &amp; Persistence </a:t>
            </a:r>
          </a:p>
          <a:p>
            <a:pPr marL="125730" indent="0">
              <a:buNone/>
            </a:pPr>
            <a:r>
              <a:rPr lang="en-US" sz="3200" b="1" dirty="0">
                <a:solidFill>
                  <a:schemeClr val="bg1"/>
                </a:solidFill>
                <a:latin typeface="Arial" panose="020B0604020202020204" pitchFamily="34" charset="0"/>
                <a:cs typeface="Arial" panose="020B0604020202020204" pitchFamily="34" charset="0"/>
              </a:rPr>
              <a:t>Must Face Challenges…</a:t>
            </a:r>
          </a:p>
          <a:p>
            <a:pPr marL="582930" indent="-457200">
              <a:buClr>
                <a:schemeClr val="bg1">
                  <a:lumMod val="65000"/>
                  <a:lumOff val="35000"/>
                </a:schemeClr>
              </a:buClr>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Temptation - Hebrews 4:15, 16</a:t>
            </a:r>
          </a:p>
          <a:p>
            <a:pPr marL="582930" indent="-457200">
              <a:buClr>
                <a:schemeClr val="bg1">
                  <a:lumMod val="65000"/>
                  <a:lumOff val="35000"/>
                </a:schemeClr>
              </a:buClr>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Sin - Hebrews 10:19-26</a:t>
            </a:r>
          </a:p>
          <a:p>
            <a:pPr marL="582930" indent="-457200">
              <a:buClr>
                <a:schemeClr val="bg1">
                  <a:lumMod val="65000"/>
                  <a:lumOff val="35000"/>
                </a:schemeClr>
              </a:buClr>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When preaching the gospel - Acts 4:29</a:t>
            </a:r>
          </a:p>
          <a:p>
            <a:pPr marL="912114" lvl="1" indent="-457200">
              <a:buClr>
                <a:schemeClr val="bg1">
                  <a:lumMod val="65000"/>
                  <a:lumOff val="35000"/>
                </a:schemeClr>
              </a:buClr>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Ephesians 6:19, 10</a:t>
            </a:r>
          </a:p>
          <a:p>
            <a:pPr marL="582930" indent="-457200">
              <a:buClr>
                <a:schemeClr val="bg1">
                  <a:lumMod val="65000"/>
                  <a:lumOff val="35000"/>
                </a:schemeClr>
              </a:buClr>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When threatened by men - Acts 5:29, 42</a:t>
            </a:r>
          </a:p>
          <a:p>
            <a:pPr marL="912114" lvl="1" indent="-457200">
              <a:buClr>
                <a:schemeClr val="bg1">
                  <a:lumMod val="65000"/>
                  <a:lumOff val="35000"/>
                </a:schemeClr>
              </a:buClr>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Hebrews 13:5, 6</a:t>
            </a:r>
          </a:p>
          <a:p>
            <a:pPr marL="582930" indent="-457200">
              <a:buClr>
                <a:schemeClr val="bg1">
                  <a:lumMod val="65000"/>
                  <a:lumOff val="35000"/>
                </a:schemeClr>
              </a:buClr>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In the day of Judgment - 1 John 4:17, 18</a:t>
            </a:r>
          </a:p>
          <a:p>
            <a:pPr marL="912114" lvl="1" indent="-457200">
              <a:buClr>
                <a:schemeClr val="bg1">
                  <a:lumMod val="65000"/>
                  <a:lumOff val="35000"/>
                </a:schemeClr>
              </a:buClr>
              <a:buFont typeface="Wingdings" panose="05000000000000000000" pitchFamily="2" charset="2"/>
              <a:buChar char="§"/>
            </a:pPr>
            <a:endParaRPr lang="en-US" sz="2400" dirty="0">
              <a:solidFill>
                <a:schemeClr val="bg1"/>
              </a:solidFill>
              <a:latin typeface="Arial" panose="020B0604020202020204" pitchFamily="34" charset="0"/>
              <a:cs typeface="Arial" panose="020B0604020202020204" pitchFamily="34" charset="0"/>
            </a:endParaRPr>
          </a:p>
        </p:txBody>
      </p:sp>
      <p:sp>
        <p:nvSpPr>
          <p:cNvPr id="10" name="Arrow: Bent 9">
            <a:extLst>
              <a:ext uri="{FF2B5EF4-FFF2-40B4-BE49-F238E27FC236}">
                <a16:creationId xmlns:a16="http://schemas.microsoft.com/office/drawing/2014/main" id="{77AAC31F-CFA8-4BDC-A44B-C59CB9760EA4}"/>
              </a:ext>
            </a:extLst>
          </p:cNvPr>
          <p:cNvSpPr/>
          <p:nvPr/>
        </p:nvSpPr>
        <p:spPr>
          <a:xfrm>
            <a:off x="762000" y="686792"/>
            <a:ext cx="609600" cy="859984"/>
          </a:xfrm>
          <a:prstGeom prst="bentArrow">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1DF866F1-7E6A-4204-BFDA-471F6218F651}"/>
              </a:ext>
            </a:extLst>
          </p:cNvPr>
          <p:cNvSpPr/>
          <p:nvPr/>
        </p:nvSpPr>
        <p:spPr>
          <a:xfrm rot="16200000">
            <a:off x="-1692777" y="3599215"/>
            <a:ext cx="5012526" cy="830997"/>
          </a:xfrm>
          <a:prstGeom prst="rect">
            <a:avLst/>
          </a:prstGeom>
          <a:noFill/>
        </p:spPr>
        <p:txBody>
          <a:bodyPr wrap="none" lIns="91440" tIns="45720" rIns="91440" bIns="45720">
            <a:spAutoFit/>
          </a:bodyPr>
          <a:lstStyle/>
          <a:p>
            <a:pPr algn="ctr"/>
            <a:r>
              <a:rPr lang="en-US" sz="4800" b="1" cap="none" spc="50" dirty="0">
                <a:ln w="0"/>
                <a:solidFill>
                  <a:schemeClr val="bg1">
                    <a:lumMod val="65000"/>
                    <a:lumOff val="35000"/>
                  </a:schemeClr>
                </a:solidFill>
                <a:effectLst>
                  <a:innerShdw blurRad="63500" dist="50800" dir="13500000">
                    <a:srgbClr val="000000">
                      <a:alpha val="50000"/>
                    </a:srgbClr>
                  </a:innerShdw>
                </a:effectLst>
              </a:rPr>
              <a:t>Wise Little </a:t>
            </a:r>
            <a:r>
              <a:rPr lang="en-US" sz="4800" b="1" spc="50" dirty="0">
                <a:ln w="0"/>
                <a:solidFill>
                  <a:schemeClr val="bg1">
                    <a:lumMod val="65000"/>
                    <a:lumOff val="35000"/>
                  </a:schemeClr>
                </a:solidFill>
                <a:effectLst>
                  <a:innerShdw blurRad="63500" dist="50800" dir="13500000">
                    <a:srgbClr val="000000">
                      <a:alpha val="50000"/>
                    </a:srgbClr>
                  </a:innerShdw>
                </a:effectLst>
              </a:rPr>
              <a:t>Things</a:t>
            </a:r>
            <a:endParaRPr lang="en-US" sz="4800" b="1" cap="none" spc="50" dirty="0">
              <a:ln w="0"/>
              <a:solidFill>
                <a:schemeClr val="bg1">
                  <a:lumMod val="65000"/>
                  <a:lumOff val="35000"/>
                </a:schemeClr>
              </a:solidFill>
              <a:effectLst>
                <a:innerShdw blurRad="63500" dist="50800" dir="13500000">
                  <a:srgbClr val="000000">
                    <a:alpha val="50000"/>
                  </a:srgbClr>
                </a:innerShdw>
              </a:effectLst>
            </a:endParaRPr>
          </a:p>
        </p:txBody>
      </p:sp>
      <p:sp>
        <p:nvSpPr>
          <p:cNvPr id="9" name="Speech Bubble: Rectangle 8">
            <a:extLst>
              <a:ext uri="{FF2B5EF4-FFF2-40B4-BE49-F238E27FC236}">
                <a16:creationId xmlns:a16="http://schemas.microsoft.com/office/drawing/2014/main" id="{573B4249-1B35-449C-9F24-3DFDCAF22EED}"/>
              </a:ext>
            </a:extLst>
          </p:cNvPr>
          <p:cNvSpPr/>
          <p:nvPr/>
        </p:nvSpPr>
        <p:spPr>
          <a:xfrm>
            <a:off x="5715000" y="2137228"/>
            <a:ext cx="3352800" cy="1178550"/>
          </a:xfrm>
          <a:prstGeom prst="wedgeRectCallout">
            <a:avLst>
              <a:gd name="adj1" fmla="val -51877"/>
              <a:gd name="adj2" fmla="val -13457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b="1" i="1" dirty="0"/>
              <a:t>“The spider taketh hold with her hands, and is in kings' palaces”</a:t>
            </a:r>
          </a:p>
        </p:txBody>
      </p:sp>
      <p:sp>
        <p:nvSpPr>
          <p:cNvPr id="6" name="Footer Placeholder 5">
            <a:extLst>
              <a:ext uri="{FF2B5EF4-FFF2-40B4-BE49-F238E27FC236}">
                <a16:creationId xmlns:a16="http://schemas.microsoft.com/office/drawing/2014/main" id="{58935B76-17A5-443D-A568-BB6BBA0CB913}"/>
              </a:ext>
            </a:extLst>
          </p:cNvPr>
          <p:cNvSpPr>
            <a:spLocks noGrp="1"/>
          </p:cNvSpPr>
          <p:nvPr>
            <p:ph type="ftr" sz="quarter" idx="11"/>
          </p:nvPr>
        </p:nvSpPr>
        <p:spPr/>
        <p:txBody>
          <a:bodyPr/>
          <a:lstStyle/>
          <a:p>
            <a:r>
              <a:rPr lang="en-US" dirty="0">
                <a:solidFill>
                  <a:schemeClr val="bg1"/>
                </a:solidFill>
              </a:rPr>
              <a:t>Four Wise Little Things</a:t>
            </a:r>
          </a:p>
        </p:txBody>
      </p:sp>
      <p:sp>
        <p:nvSpPr>
          <p:cNvPr id="7" name="Slide Number Placeholder 6">
            <a:extLst>
              <a:ext uri="{FF2B5EF4-FFF2-40B4-BE49-F238E27FC236}">
                <a16:creationId xmlns:a16="http://schemas.microsoft.com/office/drawing/2014/main" id="{A3384F5B-4F30-4016-B077-B63A4E077DD5}"/>
              </a:ext>
            </a:extLst>
          </p:cNvPr>
          <p:cNvSpPr>
            <a:spLocks noGrp="1"/>
          </p:cNvSpPr>
          <p:nvPr>
            <p:ph type="sldNum" sz="quarter" idx="12"/>
          </p:nvPr>
        </p:nvSpPr>
        <p:spPr/>
        <p:txBody>
          <a:bodyPr/>
          <a:lstStyle/>
          <a:p>
            <a:fld id="{48268D78-A5F9-4AAB-AD2B-E9E3FFD5809B}" type="slidenum">
              <a:rPr lang="en-US"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2607425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21FC0-FB12-468A-BA4C-59A1794FC038}"/>
              </a:ext>
            </a:extLst>
          </p:cNvPr>
          <p:cNvSpPr>
            <a:spLocks noGrp="1"/>
          </p:cNvSpPr>
          <p:nvPr>
            <p:ph type="title"/>
          </p:nvPr>
        </p:nvSpPr>
        <p:spPr/>
        <p:txBody>
          <a:bodyPr/>
          <a:lstStyle/>
          <a:p>
            <a:r>
              <a:rPr lang="en-US" sz="4400" b="1" dirty="0">
                <a:solidFill>
                  <a:schemeClr val="bg1"/>
                </a:solidFill>
                <a:latin typeface="Arial Black" panose="020B0A04020102020204" pitchFamily="34" charset="0"/>
              </a:rPr>
              <a:t>Proverbs 30:24-</a:t>
            </a:r>
            <a:r>
              <a:rPr lang="en-US" sz="4400" dirty="0">
                <a:solidFill>
                  <a:schemeClr val="bg1"/>
                </a:solidFill>
                <a:latin typeface="Arial Black" panose="020B0A04020102020204" pitchFamily="34" charset="0"/>
              </a:rPr>
              <a:t>28</a:t>
            </a:r>
          </a:p>
        </p:txBody>
      </p:sp>
      <p:sp>
        <p:nvSpPr>
          <p:cNvPr id="6" name="Footer Placeholder 5">
            <a:extLst>
              <a:ext uri="{FF2B5EF4-FFF2-40B4-BE49-F238E27FC236}">
                <a16:creationId xmlns:a16="http://schemas.microsoft.com/office/drawing/2014/main" id="{2FB30460-BE97-42F6-8AC4-C869195369ED}"/>
              </a:ext>
            </a:extLst>
          </p:cNvPr>
          <p:cNvSpPr>
            <a:spLocks noGrp="1"/>
          </p:cNvSpPr>
          <p:nvPr>
            <p:ph type="ftr" sz="quarter" idx="11"/>
          </p:nvPr>
        </p:nvSpPr>
        <p:spPr/>
        <p:txBody>
          <a:bodyPr/>
          <a:lstStyle/>
          <a:p>
            <a:r>
              <a:rPr lang="en-US" dirty="0">
                <a:solidFill>
                  <a:schemeClr val="bg1"/>
                </a:solidFill>
              </a:rPr>
              <a:t>Four Wise Little Things</a:t>
            </a:r>
          </a:p>
        </p:txBody>
      </p:sp>
      <p:sp>
        <p:nvSpPr>
          <p:cNvPr id="7" name="Slide Number Placeholder 6">
            <a:extLst>
              <a:ext uri="{FF2B5EF4-FFF2-40B4-BE49-F238E27FC236}">
                <a16:creationId xmlns:a16="http://schemas.microsoft.com/office/drawing/2014/main" id="{CC04BF17-4FE7-422C-A261-6704EBB90C08}"/>
              </a:ext>
            </a:extLst>
          </p:cNvPr>
          <p:cNvSpPr>
            <a:spLocks noGrp="1"/>
          </p:cNvSpPr>
          <p:nvPr>
            <p:ph type="sldNum" sz="quarter" idx="12"/>
          </p:nvPr>
        </p:nvSpPr>
        <p:spPr/>
        <p:txBody>
          <a:bodyPr/>
          <a:lstStyle/>
          <a:p>
            <a:fld id="{48268D78-A5F9-4AAB-AD2B-E9E3FFD5809B}" type="slidenum">
              <a:rPr lang="en-US" b="1" smtClean="0"/>
              <a:t>9</a:t>
            </a:fld>
            <a:endParaRPr lang="en-US" b="1" dirty="0"/>
          </a:p>
        </p:txBody>
      </p:sp>
      <p:sp>
        <p:nvSpPr>
          <p:cNvPr id="4" name="Rectangle 3">
            <a:extLst>
              <a:ext uri="{FF2B5EF4-FFF2-40B4-BE49-F238E27FC236}">
                <a16:creationId xmlns:a16="http://schemas.microsoft.com/office/drawing/2014/main" id="{70072768-D821-48CF-9BE9-282FC58892CD}"/>
              </a:ext>
            </a:extLst>
          </p:cNvPr>
          <p:cNvSpPr/>
          <p:nvPr/>
        </p:nvSpPr>
        <p:spPr>
          <a:xfrm>
            <a:off x="3377184" y="2590800"/>
            <a:ext cx="914400"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59C2C09-F54B-4EE5-8995-D35E7B13917F}"/>
              </a:ext>
            </a:extLst>
          </p:cNvPr>
          <p:cNvSpPr/>
          <p:nvPr/>
        </p:nvSpPr>
        <p:spPr>
          <a:xfrm>
            <a:off x="4078224" y="3558682"/>
            <a:ext cx="1295400"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7F1B199-0174-415D-B9D4-1E0922EC50D9}"/>
              </a:ext>
            </a:extLst>
          </p:cNvPr>
          <p:cNvSpPr/>
          <p:nvPr/>
        </p:nvSpPr>
        <p:spPr>
          <a:xfrm>
            <a:off x="3584448" y="4419600"/>
            <a:ext cx="148437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AEC1319-A070-4E72-BA1A-2FE548F5395F}"/>
              </a:ext>
            </a:extLst>
          </p:cNvPr>
          <p:cNvSpPr/>
          <p:nvPr/>
        </p:nvSpPr>
        <p:spPr>
          <a:xfrm>
            <a:off x="1801368" y="5358384"/>
            <a:ext cx="1310640"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01DA45-659B-4340-BCD9-00E03E27C7B9}"/>
              </a:ext>
            </a:extLst>
          </p:cNvPr>
          <p:cNvSpPr>
            <a:spLocks noGrp="1"/>
          </p:cNvSpPr>
          <p:nvPr>
            <p:ph idx="1"/>
          </p:nvPr>
        </p:nvSpPr>
        <p:spPr>
          <a:xfrm>
            <a:off x="914400" y="1622918"/>
            <a:ext cx="7772400" cy="5006481"/>
          </a:xfrm>
        </p:spPr>
        <p:txBody>
          <a:bodyPr>
            <a:normAutofit/>
          </a:bodyPr>
          <a:lstStyle/>
          <a:p>
            <a:pPr marL="68580" indent="0">
              <a:buNone/>
            </a:pPr>
            <a:r>
              <a:rPr lang="en-US" b="1" i="1" dirty="0">
                <a:solidFill>
                  <a:schemeClr val="bg1"/>
                </a:solidFill>
                <a:latin typeface="Arial" panose="020B0604020202020204" pitchFamily="34" charset="0"/>
                <a:cs typeface="Arial" panose="020B0604020202020204" pitchFamily="34" charset="0"/>
              </a:rPr>
              <a:t>“</a:t>
            </a:r>
            <a:r>
              <a:rPr lang="en-US" b="1" i="1" dirty="0">
                <a:solidFill>
                  <a:schemeClr val="bg1">
                    <a:lumMod val="50000"/>
                    <a:lumOff val="50000"/>
                  </a:schemeClr>
                </a:solidFill>
                <a:latin typeface="Arial" panose="020B0604020202020204" pitchFamily="34" charset="0"/>
                <a:cs typeface="Arial" panose="020B0604020202020204" pitchFamily="34" charset="0"/>
              </a:rPr>
              <a:t>24</a:t>
            </a:r>
            <a:r>
              <a:rPr lang="en-US" b="1" i="1" dirty="0">
                <a:solidFill>
                  <a:schemeClr val="bg1"/>
                </a:solidFill>
                <a:latin typeface="Arial" panose="020B0604020202020204" pitchFamily="34" charset="0"/>
                <a:cs typeface="Arial" panose="020B0604020202020204" pitchFamily="34" charset="0"/>
              </a:rPr>
              <a:t> There be four things which are little upon the earth, but they are exceeding wise: </a:t>
            </a:r>
            <a:r>
              <a:rPr lang="en-US" b="1" i="1" dirty="0">
                <a:solidFill>
                  <a:schemeClr val="bg1">
                    <a:lumMod val="50000"/>
                    <a:lumOff val="50000"/>
                  </a:schemeClr>
                </a:solidFill>
                <a:latin typeface="Arial" panose="020B0604020202020204" pitchFamily="34" charset="0"/>
                <a:cs typeface="Arial" panose="020B0604020202020204" pitchFamily="34" charset="0"/>
              </a:rPr>
              <a:t>25</a:t>
            </a:r>
            <a:r>
              <a:rPr lang="en-US" b="1" i="1" dirty="0">
                <a:solidFill>
                  <a:schemeClr val="bg1"/>
                </a:solidFill>
                <a:latin typeface="Arial" panose="020B0604020202020204" pitchFamily="34" charset="0"/>
                <a:cs typeface="Arial" panose="020B0604020202020204" pitchFamily="34" charset="0"/>
              </a:rPr>
              <a:t> The ants are a people not strong, yet they prepare their meat in the summer; </a:t>
            </a:r>
            <a:r>
              <a:rPr lang="en-US" b="1" i="1" dirty="0">
                <a:solidFill>
                  <a:schemeClr val="bg1">
                    <a:lumMod val="50000"/>
                    <a:lumOff val="50000"/>
                  </a:schemeClr>
                </a:solidFill>
                <a:latin typeface="Arial" panose="020B0604020202020204" pitchFamily="34" charset="0"/>
                <a:cs typeface="Arial" panose="020B0604020202020204" pitchFamily="34" charset="0"/>
              </a:rPr>
              <a:t>26</a:t>
            </a:r>
            <a:r>
              <a:rPr lang="en-US" b="1" i="1" dirty="0">
                <a:solidFill>
                  <a:schemeClr val="bg1"/>
                </a:solidFill>
                <a:latin typeface="Arial" panose="020B0604020202020204" pitchFamily="34" charset="0"/>
                <a:cs typeface="Arial" panose="020B0604020202020204" pitchFamily="34" charset="0"/>
              </a:rPr>
              <a:t> The conies are but a feeble folk, yet make they their houses in the rocks; </a:t>
            </a:r>
            <a:r>
              <a:rPr lang="en-US" b="1" i="1" dirty="0">
                <a:solidFill>
                  <a:schemeClr val="bg1">
                    <a:lumMod val="50000"/>
                    <a:lumOff val="50000"/>
                  </a:schemeClr>
                </a:solidFill>
                <a:latin typeface="Arial" panose="020B0604020202020204" pitchFamily="34" charset="0"/>
                <a:cs typeface="Arial" panose="020B0604020202020204" pitchFamily="34" charset="0"/>
              </a:rPr>
              <a:t>27</a:t>
            </a:r>
            <a:r>
              <a:rPr lang="en-US" b="1" i="1" dirty="0">
                <a:solidFill>
                  <a:schemeClr val="bg1"/>
                </a:solidFill>
                <a:latin typeface="Arial" panose="020B0604020202020204" pitchFamily="34" charset="0"/>
                <a:cs typeface="Arial" panose="020B0604020202020204" pitchFamily="34" charset="0"/>
              </a:rPr>
              <a:t> The locusts have no king, yet go they forth all of them by bands; </a:t>
            </a:r>
            <a:r>
              <a:rPr lang="en-US" b="1" i="1" dirty="0">
                <a:solidFill>
                  <a:schemeClr val="bg1">
                    <a:lumMod val="50000"/>
                    <a:lumOff val="50000"/>
                  </a:schemeClr>
                </a:solidFill>
                <a:latin typeface="Arial" panose="020B0604020202020204" pitchFamily="34" charset="0"/>
                <a:cs typeface="Arial" panose="020B0604020202020204" pitchFamily="34" charset="0"/>
              </a:rPr>
              <a:t>28</a:t>
            </a:r>
            <a:r>
              <a:rPr lang="en-US" b="1" i="1" dirty="0">
                <a:solidFill>
                  <a:schemeClr val="bg1"/>
                </a:solidFill>
                <a:latin typeface="Arial" panose="020B0604020202020204" pitchFamily="34" charset="0"/>
                <a:cs typeface="Arial" panose="020B0604020202020204" pitchFamily="34" charset="0"/>
              </a:rPr>
              <a:t> The spider taketh hold with her hands, and is in kings' palaces”</a:t>
            </a:r>
          </a:p>
        </p:txBody>
      </p:sp>
    </p:spTree>
    <p:extLst>
      <p:ext uri="{BB962C8B-B14F-4D97-AF65-F5344CB8AC3E}">
        <p14:creationId xmlns:p14="http://schemas.microsoft.com/office/powerpoint/2010/main" val="31203100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Template>
  <TotalTime>1757</TotalTime>
  <Words>3202</Words>
  <Application>Microsoft Office PowerPoint</Application>
  <PresentationFormat>On-screen Show (4:3)</PresentationFormat>
  <Paragraphs>202</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 Black</vt:lpstr>
      <vt:lpstr>Calibri</vt:lpstr>
      <vt:lpstr>Consolas</vt:lpstr>
      <vt:lpstr>Corbel</vt:lpstr>
      <vt:lpstr>Wingdings</vt:lpstr>
      <vt:lpstr>Wingdings 2</vt:lpstr>
      <vt:lpstr>Wingdings 3</vt:lpstr>
      <vt:lpstr>Metro</vt:lpstr>
      <vt:lpstr>Four wise Little Things</vt:lpstr>
      <vt:lpstr>Introduction</vt:lpstr>
      <vt:lpstr>Proverbs 30:24-28</vt:lpstr>
      <vt:lpstr>The Ants - vs. 25                     Proverbs 6:6-9</vt:lpstr>
      <vt:lpstr>The Conies - vs. 26                           Psalms 104:18</vt:lpstr>
      <vt:lpstr>The Locusts - vs. 27</vt:lpstr>
      <vt:lpstr>The Locusts - vs. 27</vt:lpstr>
      <vt:lpstr>The Spider - vs. 28</vt:lpstr>
      <vt:lpstr>Proverbs 30:24-28</vt:lpstr>
      <vt:lpstr>Conclusion</vt:lpstr>
      <vt:lpstr>The Spider - vs. 28 An example of boldness and persistence</vt:lpstr>
      <vt:lpstr>“…what shalI we do?” Acts 2:37</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Wise Little Things</dc:title>
  <dc:creator>Tommy G. McClure</dc:creator>
  <cp:lastModifiedBy>Tommy McClure</cp:lastModifiedBy>
  <cp:revision>269</cp:revision>
  <cp:lastPrinted>2018-01-14T23:54:28Z</cp:lastPrinted>
  <dcterms:created xsi:type="dcterms:W3CDTF">2017-12-09T17:24:54Z</dcterms:created>
  <dcterms:modified xsi:type="dcterms:W3CDTF">2018-01-14T23:55:19Z</dcterms:modified>
</cp:coreProperties>
</file>