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58" r:id="rId3"/>
    <p:sldId id="272" r:id="rId4"/>
    <p:sldId id="285" r:id="rId5"/>
    <p:sldId id="273" r:id="rId6"/>
    <p:sldId id="279" r:id="rId7"/>
    <p:sldId id="275" r:id="rId8"/>
    <p:sldId id="278" r:id="rId9"/>
    <p:sldId id="280" r:id="rId10"/>
    <p:sldId id="276" r:id="rId11"/>
    <p:sldId id="277" r:id="rId12"/>
    <p:sldId id="281" r:id="rId13"/>
    <p:sldId id="265" r:id="rId14"/>
    <p:sldId id="284"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18" autoAdjust="0"/>
  </p:normalViewPr>
  <p:slideViewPr>
    <p:cSldViewPr showGuides="1">
      <p:cViewPr varScale="1">
        <p:scale>
          <a:sx n="87" d="100"/>
          <a:sy n="87" d="100"/>
        </p:scale>
        <p:origin x="222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6B86D-415E-4027-BB0B-8ABC3B47871F}" type="datetimeFigureOut">
              <a:rPr lang="en-US" smtClean="0"/>
              <a:t>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FCF3D2-005A-44A5-B7AA-F0156D6AB743}" type="slidenum">
              <a:rPr lang="en-US" smtClean="0"/>
              <a:t>‹#›</a:t>
            </a:fld>
            <a:endParaRPr lang="en-US"/>
          </a:p>
        </p:txBody>
      </p:sp>
    </p:spTree>
    <p:extLst>
      <p:ext uri="{BB962C8B-B14F-4D97-AF65-F5344CB8AC3E}">
        <p14:creationId xmlns:p14="http://schemas.microsoft.com/office/powerpoint/2010/main" val="390283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1</a:t>
            </a:fld>
            <a:endParaRPr lang="en-US"/>
          </a:p>
        </p:txBody>
      </p:sp>
    </p:spTree>
    <p:extLst>
      <p:ext uri="{BB962C8B-B14F-4D97-AF65-F5344CB8AC3E}">
        <p14:creationId xmlns:p14="http://schemas.microsoft.com/office/powerpoint/2010/main" val="2312410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Eph. 5:16 </a:t>
            </a:r>
            <a:r>
              <a:rPr lang="en-US" b="1" i="1" dirty="0"/>
              <a:t>- Redeeming the time, because the days are evil.</a:t>
            </a:r>
          </a:p>
          <a:p>
            <a:endParaRPr lang="en-US" b="1" dirty="0"/>
          </a:p>
          <a:p>
            <a:endParaRPr lang="en-US" b="1" dirty="0"/>
          </a:p>
          <a:p>
            <a:r>
              <a:rPr lang="en-US" b="1" dirty="0"/>
              <a:t>Gal. 6:9-10 </a:t>
            </a:r>
            <a:r>
              <a:rPr lang="en-US" dirty="0"/>
              <a:t>- And let us not be weary in well doing: for in due season we shall reap, if we faint not. 10 As we have therefore opportunity, </a:t>
            </a:r>
            <a:r>
              <a:rPr lang="en-US" b="1" dirty="0"/>
              <a:t>let us do good unto all men</a:t>
            </a:r>
            <a:r>
              <a:rPr lang="en-US" dirty="0"/>
              <a:t>, especially unto them who are of the household of faith.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Col. 4:5 </a:t>
            </a:r>
            <a:r>
              <a:rPr lang="en-US" dirty="0"/>
              <a:t>-  Walk in wisdom toward them that are without, redeeming the time.</a:t>
            </a:r>
          </a:p>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10</a:t>
            </a:fld>
            <a:endParaRPr lang="en-US"/>
          </a:p>
        </p:txBody>
      </p:sp>
    </p:spTree>
    <p:extLst>
      <p:ext uri="{BB962C8B-B14F-4D97-AF65-F5344CB8AC3E}">
        <p14:creationId xmlns:p14="http://schemas.microsoft.com/office/powerpoint/2010/main" val="2220800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 5:16 </a:t>
            </a:r>
            <a:r>
              <a:rPr lang="en-US" b="1" i="1" dirty="0"/>
              <a:t>- Redeeming the time, because the days are evil.</a:t>
            </a:r>
          </a:p>
          <a:p>
            <a:endParaRPr lang="en-US" b="1" dirty="0"/>
          </a:p>
          <a:p>
            <a:r>
              <a:rPr lang="en-US" b="1" dirty="0"/>
              <a:t>1 Tim. 4:1-3 -  </a:t>
            </a:r>
            <a:r>
              <a:rPr lang="en-US" b="0" dirty="0"/>
              <a:t>Now the Spirit </a:t>
            </a:r>
            <a:r>
              <a:rPr lang="en-US" b="0" dirty="0" err="1"/>
              <a:t>speaketh</a:t>
            </a:r>
            <a:r>
              <a:rPr lang="en-US" b="0" dirty="0"/>
              <a:t> expressly, that in the latter times some shall depart from the faith, giving heed to seducing spirits, and doctrines of devils; 2 Speaking lies in hypocrisy; having their conscience seared with a hot iron; 3 Forbidding to marry, and commanding to abstain from meats, which God hath created to be received with thanksgiving of them which believe and know the truth.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Tim. 3:1-5 - READ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Tim 3:13 </a:t>
            </a:r>
            <a:r>
              <a:rPr lang="en-US" b="0" dirty="0"/>
              <a:t>-  But evil men and seducers shall wax (grow) worse and worse, deceiving, and being deceived.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Pet. 2:1-7, 10 - READ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Pet. 3:9 - READ</a:t>
            </a:r>
          </a:p>
          <a:p>
            <a:r>
              <a:rPr lang="en-US" b="1" dirty="0"/>
              <a:t>1 Jn. 2:18 </a:t>
            </a:r>
            <a:r>
              <a:rPr lang="en-US" b="0" dirty="0"/>
              <a:t>-  Little children, it is the last time: and as ye have heard that antichrist shall come, even now are there many antichrists; whereby we know that it is the last time.</a:t>
            </a:r>
          </a:p>
          <a:p>
            <a:r>
              <a:rPr lang="en-US" b="1" i="1" dirty="0"/>
              <a:t>“Antichrist” </a:t>
            </a:r>
            <a:r>
              <a:rPr lang="en-US" b="0" dirty="0"/>
              <a:t>- </a:t>
            </a:r>
            <a:r>
              <a:rPr lang="en-US" b="0" dirty="0" err="1"/>
              <a:t>Antichristos</a:t>
            </a:r>
            <a:r>
              <a:rPr lang="en-US" b="0" dirty="0"/>
              <a:t> - an opponent of the Messiah:--antichrist - </a:t>
            </a:r>
            <a:r>
              <a:rPr lang="en-US" b="1" i="1" dirty="0"/>
              <a:t>Strong</a:t>
            </a:r>
          </a:p>
        </p:txBody>
      </p:sp>
      <p:sp>
        <p:nvSpPr>
          <p:cNvPr id="4" name="Slide Number Placeholder 3"/>
          <p:cNvSpPr>
            <a:spLocks noGrp="1"/>
          </p:cNvSpPr>
          <p:nvPr>
            <p:ph type="sldNum" sz="quarter" idx="10"/>
          </p:nvPr>
        </p:nvSpPr>
        <p:spPr/>
        <p:txBody>
          <a:bodyPr/>
          <a:lstStyle/>
          <a:p>
            <a:fld id="{D6FCF3D2-005A-44A5-B7AA-F0156D6AB743}" type="slidenum">
              <a:rPr lang="en-US" smtClean="0"/>
              <a:t>11</a:t>
            </a:fld>
            <a:endParaRPr lang="en-US"/>
          </a:p>
        </p:txBody>
      </p:sp>
    </p:spTree>
    <p:extLst>
      <p:ext uri="{BB962C8B-B14F-4D97-AF65-F5344CB8AC3E}">
        <p14:creationId xmlns:p14="http://schemas.microsoft.com/office/powerpoint/2010/main" val="3543641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Eph. 5:17 - Wherefore be ye not unwise, but understanding what the will of the Lord is. </a:t>
            </a:r>
          </a:p>
          <a:p>
            <a:r>
              <a:rPr lang="en-US" b="1" dirty="0"/>
              <a:t>Rom. 10:17 </a:t>
            </a:r>
            <a:r>
              <a:rPr lang="en-US" dirty="0"/>
              <a:t>- So then faith cometh by hearing, and hearing by the word of God.</a:t>
            </a:r>
          </a:p>
          <a:p>
            <a:r>
              <a:rPr lang="en-US" b="1" dirty="0"/>
              <a:t>Eph. 3:3-5 </a:t>
            </a:r>
            <a:r>
              <a:rPr lang="en-US" dirty="0"/>
              <a:t>- How that by revelation he made known unto me the mystery; (as I wrote afore in few words, 4 Whereby, when ye read, ye may understand my knowledge in the mystery of Christ) 5 Which in other ages was not made known unto the sons of men, as it is now revealed unto his holy apostles and prophets by the Spirit;</a:t>
            </a:r>
          </a:p>
          <a:p>
            <a:r>
              <a:rPr lang="en-US" b="1" dirty="0"/>
              <a:t>2 Tim. 2:15 </a:t>
            </a:r>
            <a:r>
              <a:rPr lang="en-US" dirty="0"/>
              <a:t>- Study to shew thyself approved unto God, a workman that </a:t>
            </a:r>
            <a:r>
              <a:rPr lang="en-US" dirty="0" err="1"/>
              <a:t>needeth</a:t>
            </a:r>
            <a:r>
              <a:rPr lang="en-US" dirty="0"/>
              <a:t> not to be ashamed, rightly dividing the word of truth.</a:t>
            </a:r>
          </a:p>
          <a:p>
            <a:r>
              <a:rPr lang="en-US" b="1" dirty="0"/>
              <a:t>Psa. 56:4 </a:t>
            </a:r>
            <a:r>
              <a:rPr lang="en-US" dirty="0"/>
              <a:t>- In God I will praise his word, in God I have put my trust; I will not fear what flesh can do unto me.</a:t>
            </a:r>
          </a:p>
          <a:p>
            <a:r>
              <a:rPr lang="en-US" b="1" dirty="0"/>
              <a:t>Psa. 119:148 </a:t>
            </a:r>
            <a:r>
              <a:rPr lang="en-US" dirty="0"/>
              <a:t>- My eyes are awake through the night watches, That I may meditate on Your word.</a:t>
            </a:r>
          </a:p>
          <a:p>
            <a:r>
              <a:rPr lang="en-US" b="1" dirty="0"/>
              <a:t>Psa. 119:114 </a:t>
            </a:r>
            <a:r>
              <a:rPr lang="en-US" dirty="0"/>
              <a:t>- Thou art my hiding place and my shield: I hope in thy word. </a:t>
            </a:r>
          </a:p>
          <a:p>
            <a:r>
              <a:rPr lang="en-US" b="1" dirty="0"/>
              <a:t>Heb. 5:8-9 </a:t>
            </a:r>
            <a:r>
              <a:rPr lang="en-US" dirty="0"/>
              <a:t>- Though he were a Son, yet learned he obedience by the things which he suffered; 9 And being made perfect, he became the author of eternal salvation unto all them that obey him;</a:t>
            </a:r>
          </a:p>
          <a:p>
            <a:r>
              <a:rPr lang="en-US" b="1" dirty="0"/>
              <a:t>Jn. 12:48 </a:t>
            </a:r>
            <a:r>
              <a:rPr lang="en-US" dirty="0"/>
              <a:t>- He that </a:t>
            </a:r>
            <a:r>
              <a:rPr lang="en-US" dirty="0" err="1"/>
              <a:t>rejecteth</a:t>
            </a:r>
            <a:r>
              <a:rPr lang="en-US" dirty="0"/>
              <a:t> me, and </a:t>
            </a:r>
            <a:r>
              <a:rPr lang="en-US" dirty="0" err="1"/>
              <a:t>receiveth</a:t>
            </a:r>
            <a:r>
              <a:rPr lang="en-US" dirty="0"/>
              <a:t> not my words, hath one that </a:t>
            </a:r>
            <a:r>
              <a:rPr lang="en-US" dirty="0" err="1"/>
              <a:t>judgeth</a:t>
            </a:r>
            <a:r>
              <a:rPr lang="en-US" dirty="0"/>
              <a:t> him: </a:t>
            </a:r>
            <a:r>
              <a:rPr lang="en-US" b="1" dirty="0"/>
              <a:t>the word that I have spoken, the same shall judge him in the last day</a:t>
            </a:r>
            <a:r>
              <a:rPr lang="en-US" dirty="0"/>
              <a:t>.</a:t>
            </a:r>
          </a:p>
        </p:txBody>
      </p:sp>
      <p:sp>
        <p:nvSpPr>
          <p:cNvPr id="4" name="Slide Number Placeholder 3"/>
          <p:cNvSpPr>
            <a:spLocks noGrp="1"/>
          </p:cNvSpPr>
          <p:nvPr>
            <p:ph type="sldNum" sz="quarter" idx="10"/>
          </p:nvPr>
        </p:nvSpPr>
        <p:spPr/>
        <p:txBody>
          <a:bodyPr/>
          <a:lstStyle/>
          <a:p>
            <a:fld id="{D6FCF3D2-005A-44A5-B7AA-F0156D6AB743}" type="slidenum">
              <a:rPr lang="en-US" smtClean="0"/>
              <a:t>12</a:t>
            </a:fld>
            <a:endParaRPr lang="en-US"/>
          </a:p>
        </p:txBody>
      </p:sp>
    </p:spTree>
    <p:extLst>
      <p:ext uri="{BB962C8B-B14F-4D97-AF65-F5344CB8AC3E}">
        <p14:creationId xmlns:p14="http://schemas.microsoft.com/office/powerpoint/2010/main" val="1492132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Carefully, exactly, diligently, perfectly?</a:t>
            </a:r>
          </a:p>
          <a:p>
            <a:endParaRPr lang="en-US" dirty="0"/>
          </a:p>
          <a:p>
            <a:r>
              <a:rPr lang="en-US" dirty="0"/>
              <a:t>Are you on guard for the spiritual hazards that lie in wait. Are you guarding your every step</a:t>
            </a:r>
          </a:p>
        </p:txBody>
      </p:sp>
      <p:sp>
        <p:nvSpPr>
          <p:cNvPr id="4" name="Slide Number Placeholder 3"/>
          <p:cNvSpPr>
            <a:spLocks noGrp="1"/>
          </p:cNvSpPr>
          <p:nvPr>
            <p:ph type="sldNum" sz="quarter" idx="10"/>
          </p:nvPr>
        </p:nvSpPr>
        <p:spPr/>
        <p:txBody>
          <a:bodyPr/>
          <a:lstStyle/>
          <a:p>
            <a:fld id="{D6FCF3D2-005A-44A5-B7AA-F0156D6AB743}" type="slidenum">
              <a:rPr lang="en-US" smtClean="0"/>
              <a:t>13</a:t>
            </a:fld>
            <a:endParaRPr lang="en-US"/>
          </a:p>
        </p:txBody>
      </p:sp>
    </p:spTree>
    <p:extLst>
      <p:ext uri="{BB962C8B-B14F-4D97-AF65-F5344CB8AC3E}">
        <p14:creationId xmlns:p14="http://schemas.microsoft.com/office/powerpoint/2010/main" val="2226520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14</a:t>
            </a:fld>
            <a:endParaRPr lang="en-US"/>
          </a:p>
        </p:txBody>
      </p:sp>
    </p:spTree>
    <p:extLst>
      <p:ext uri="{BB962C8B-B14F-4D97-AF65-F5344CB8AC3E}">
        <p14:creationId xmlns:p14="http://schemas.microsoft.com/office/powerpoint/2010/main" val="2687448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b="1" dirty="0"/>
              <a:t>Acts</a:t>
            </a:r>
            <a:r>
              <a:rPr lang="en-US" altLang="en-US" sz="1100" b="1" baseline="0" dirty="0"/>
              <a:t> 2:38 - </a:t>
            </a:r>
            <a:r>
              <a:rPr lang="en-US" altLang="en-US" sz="1100" b="0" baseline="0" dirty="0"/>
              <a:t>When Peter said unto them, Repent, and be baptized every one of you in the name of Jesus Christ for (</a:t>
            </a:r>
            <a:r>
              <a:rPr lang="en-US" altLang="en-US" sz="1100" b="0" baseline="0" dirty="0" err="1"/>
              <a:t>Eis</a:t>
            </a:r>
            <a:r>
              <a:rPr lang="en-US" altLang="en-US" sz="1100" b="0" baseline="0" dirty="0"/>
              <a:t>) the remission of sins, and ye shall receive the gift of the Holy Ghos</a:t>
            </a:r>
            <a:r>
              <a:rPr lang="en-US" altLang="en-US" sz="1100" b="1" baseline="0" dirty="0"/>
              <a:t>t. </a:t>
            </a:r>
            <a:endParaRPr lang="en-US" altLang="en-US" sz="1100" b="1" dirty="0"/>
          </a:p>
          <a:p>
            <a:r>
              <a:rPr lang="en-US" altLang="en-US" sz="1100" b="1" dirty="0"/>
              <a:t>Rom. 10:17 </a:t>
            </a:r>
            <a:r>
              <a:rPr lang="en-US" altLang="en-US" sz="1100" dirty="0"/>
              <a:t>- So then faith cometh by hearing, and hearing by the word of God.</a:t>
            </a:r>
          </a:p>
          <a:p>
            <a:r>
              <a:rPr lang="en-US" altLang="en-US" sz="1100" b="1" dirty="0"/>
              <a:t>Jn.</a:t>
            </a:r>
            <a:r>
              <a:rPr lang="en-US" altLang="en-US" sz="1100" b="1" baseline="0" dirty="0"/>
              <a:t> 8:34</a:t>
            </a:r>
            <a:r>
              <a:rPr lang="en-US" altLang="en-US" sz="1100" b="1" dirty="0"/>
              <a:t> </a:t>
            </a:r>
            <a:r>
              <a:rPr lang="en-US" altLang="en-US" sz="1100" dirty="0"/>
              <a:t>-  I said therefore unto you, that ye shall die in your sins: for if ye believe not that I am he, ye shall die in your sins.</a:t>
            </a:r>
          </a:p>
          <a:p>
            <a:r>
              <a:rPr lang="en-US" altLang="en-US" sz="1100" b="1" dirty="0"/>
              <a:t>Acts. 17:30-31 </a:t>
            </a:r>
            <a:r>
              <a:rPr lang="en-US" altLang="en-US" sz="1100" dirty="0"/>
              <a:t>- And the times of this ignorance God winked at; but now </a:t>
            </a:r>
            <a:r>
              <a:rPr lang="en-US" altLang="en-US" sz="1100" dirty="0" err="1"/>
              <a:t>commandeth</a:t>
            </a:r>
            <a:r>
              <a:rPr lang="en-US" altLang="en-US" sz="1100" dirty="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sz="1100" b="1" dirty="0"/>
              <a:t>Matt</a:t>
            </a:r>
            <a:r>
              <a:rPr lang="en-US" altLang="en-US" sz="1100" b="1" baseline="0" dirty="0"/>
              <a:t>. </a:t>
            </a:r>
            <a:r>
              <a:rPr lang="en-US" altLang="en-US" sz="1100" b="1" dirty="0"/>
              <a:t>- 10:34 </a:t>
            </a:r>
            <a:r>
              <a:rPr lang="en-US" altLang="en-US" sz="1100" dirty="0"/>
              <a:t>- Whosoever therefore shall confess me before men, him will I confess also before my Father which is in heaven.</a:t>
            </a:r>
          </a:p>
          <a:p>
            <a:r>
              <a:rPr lang="en-US" altLang="en-US" sz="1100" b="1" dirty="0"/>
              <a:t>Acts. 2:38 </a:t>
            </a:r>
            <a:r>
              <a:rPr lang="en-US" altLang="en-US" sz="1100" dirty="0"/>
              <a:t>- Then Peter said unto them, Repent, and be baptized every one of you in the name of Jesus Christ for the remission of sins, and ye shall receive the gift of the Holy Ghost. </a:t>
            </a:r>
            <a:r>
              <a:rPr lang="en-US" sz="1100" dirty="0"/>
              <a:t>Bible baptism is an immersion in water (Acts 8:36-38) that puts one into Christ (Galatians 3:27-For as many of you as were baptized into Christ have put on Christ.) where salvation is (2 Timothy 2:10- Therefore I endure all things for the sake of the elect, that they also may obtain the salvation which is in Christ Jesus with eternal glory.). </a:t>
            </a:r>
            <a:endParaRPr lang="en-US" altLang="en-US" sz="1100" dirty="0"/>
          </a:p>
          <a:p>
            <a:r>
              <a:rPr lang="en-US" altLang="en-US" sz="1100" b="1" dirty="0"/>
              <a:t>Acts 22:16 </a:t>
            </a:r>
            <a:r>
              <a:rPr lang="en-US" altLang="en-US" sz="1100" dirty="0"/>
              <a:t>- And now why </a:t>
            </a:r>
            <a:r>
              <a:rPr lang="en-US" altLang="en-US" sz="1100" dirty="0" err="1"/>
              <a:t>tarriest</a:t>
            </a:r>
            <a:r>
              <a:rPr lang="en-US" altLang="en-US" sz="1100" dirty="0"/>
              <a:t> thou? arise, and be baptized, and wash away thy sins, calling on the name of the Lord. </a:t>
            </a:r>
          </a:p>
          <a:p>
            <a:r>
              <a:rPr lang="en-US" altLang="en-US" sz="1100" b="1" dirty="0"/>
              <a:t>Rev. 2:10 </a:t>
            </a:r>
            <a:r>
              <a:rPr lang="en-US" altLang="en-US" sz="1100" dirty="0"/>
              <a:t>- Fear none of those things which thou shalt suffer: behold, the devil shall cast some of you into prison, that ye may be tried; and ye shall have tribulation ten days: </a:t>
            </a:r>
            <a:r>
              <a:rPr lang="en-US" altLang="en-US" sz="1100" b="1" dirty="0"/>
              <a:t>be thou faithful unto death, and I will give thee a crown of life.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eaLnBrk="0" fontAlgn="base" hangingPunct="0">
              <a:spcBef>
                <a:spcPct val="0"/>
              </a:spcBef>
              <a:spcAft>
                <a:spcPct val="0"/>
              </a:spcAft>
              <a:defRPr>
                <a:solidFill>
                  <a:schemeClr val="tx1"/>
                </a:solidFill>
                <a:latin typeface="Lucida Sans Unicode" pitchFamily="34" charset="0"/>
              </a:defRPr>
            </a:lvl6pPr>
            <a:lvl7pPr marL="2971800" indent="-228600" eaLnBrk="0" fontAlgn="base" hangingPunct="0">
              <a:spcBef>
                <a:spcPct val="0"/>
              </a:spcBef>
              <a:spcAft>
                <a:spcPct val="0"/>
              </a:spcAft>
              <a:defRPr>
                <a:solidFill>
                  <a:schemeClr val="tx1"/>
                </a:solidFill>
                <a:latin typeface="Lucida Sans Unicode" pitchFamily="34" charset="0"/>
              </a:defRPr>
            </a:lvl7pPr>
            <a:lvl8pPr marL="3429000" indent="-228600" eaLnBrk="0" fontAlgn="base" hangingPunct="0">
              <a:spcBef>
                <a:spcPct val="0"/>
              </a:spcBef>
              <a:spcAft>
                <a:spcPct val="0"/>
              </a:spcAft>
              <a:defRPr>
                <a:solidFill>
                  <a:schemeClr val="tx1"/>
                </a:solidFill>
                <a:latin typeface="Lucida Sans Unicode" pitchFamily="34" charset="0"/>
              </a:defRPr>
            </a:lvl8pPr>
            <a:lvl9pPr marL="3886200" indent="-228600" eaLnBrk="0" fontAlgn="base" hangingPunct="0">
              <a:spcBef>
                <a:spcPct val="0"/>
              </a:spcBef>
              <a:spcAft>
                <a:spcPct val="0"/>
              </a:spcAft>
              <a:defRPr>
                <a:solidFill>
                  <a:schemeClr val="tx1"/>
                </a:solidFill>
                <a:latin typeface="Lucida Sans Unicode" pitchFamily="34" charset="0"/>
              </a:defRPr>
            </a:lvl9pPr>
          </a:lstStyle>
          <a:p>
            <a:fld id="{80332E50-CD5F-481F-B91C-75B12419DFA1}" type="slidenum">
              <a:rPr lang="en-US" altLang="en-US" smtClean="0">
                <a:latin typeface="Calibri" pitchFamily="34" charset="0"/>
              </a:rPr>
              <a:pPr/>
              <a:t>15</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50" b="0" dirty="0"/>
          </a:p>
        </p:txBody>
      </p:sp>
      <p:sp>
        <p:nvSpPr>
          <p:cNvPr id="4" name="Slide Number Placeholder 3"/>
          <p:cNvSpPr>
            <a:spLocks noGrp="1"/>
          </p:cNvSpPr>
          <p:nvPr>
            <p:ph type="sldNum" sz="quarter" idx="10"/>
          </p:nvPr>
        </p:nvSpPr>
        <p:spPr/>
        <p:txBody>
          <a:bodyPr/>
          <a:lstStyle/>
          <a:p>
            <a:fld id="{D6FCF3D2-005A-44A5-B7AA-F0156D6AB743}" type="slidenum">
              <a:rPr lang="en-US" smtClean="0"/>
              <a:t>2</a:t>
            </a:fld>
            <a:endParaRPr lang="en-US"/>
          </a:p>
        </p:txBody>
      </p:sp>
    </p:spTree>
    <p:extLst>
      <p:ext uri="{BB962C8B-B14F-4D97-AF65-F5344CB8AC3E}">
        <p14:creationId xmlns:p14="http://schemas.microsoft.com/office/powerpoint/2010/main" val="3495171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 119:133</a:t>
            </a:r>
            <a:r>
              <a:rPr lang="en-US" dirty="0"/>
              <a:t> - Order (direct) my steps in thy word: and let not any iniquity have dominion over me.</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FCF3D2-005A-44A5-B7AA-F0156D6AB743}" type="slidenum">
              <a:rPr lang="en-US" smtClean="0"/>
              <a:t>3</a:t>
            </a:fld>
            <a:endParaRPr lang="en-US"/>
          </a:p>
        </p:txBody>
      </p:sp>
    </p:spTree>
    <p:extLst>
      <p:ext uri="{BB962C8B-B14F-4D97-AF65-F5344CB8AC3E}">
        <p14:creationId xmlns:p14="http://schemas.microsoft.com/office/powerpoint/2010/main" val="1423474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 119:133</a:t>
            </a:r>
            <a:r>
              <a:rPr lang="en-US" dirty="0"/>
              <a:t> - Order (direct) my steps in thy word: and let not any iniquity have dominion over me.</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4</a:t>
            </a:fld>
            <a:endParaRPr lang="en-US"/>
          </a:p>
        </p:txBody>
      </p:sp>
    </p:spTree>
    <p:extLst>
      <p:ext uri="{BB962C8B-B14F-4D97-AF65-F5344CB8AC3E}">
        <p14:creationId xmlns:p14="http://schemas.microsoft.com/office/powerpoint/2010/main" val="2681360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5</a:t>
            </a:fld>
            <a:endParaRPr lang="en-US"/>
          </a:p>
        </p:txBody>
      </p:sp>
    </p:spTree>
    <p:extLst>
      <p:ext uri="{BB962C8B-B14F-4D97-AF65-F5344CB8AC3E}">
        <p14:creationId xmlns:p14="http://schemas.microsoft.com/office/powerpoint/2010/main" val="1090496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Psa. 14:1 </a:t>
            </a:r>
            <a:r>
              <a:rPr lang="en-US" sz="1100" dirty="0"/>
              <a:t>- The fool hath said in his heart, There is no God. They are corrupt, they have done abominable works, there is none that doeth good.</a:t>
            </a:r>
          </a:p>
          <a:p>
            <a:r>
              <a:rPr lang="en-US" sz="1100" b="1" dirty="0"/>
              <a:t>Eph. 5:3-5 </a:t>
            </a:r>
            <a:r>
              <a:rPr lang="en-US" sz="1100" dirty="0"/>
              <a:t>- But fornication, and all uncleanness, or covetousness, let it not be once named among you, as becometh saints; 4 Neither filthiness, nor foolish talking, nor jesting, which are not convenient: but rather giving of thanks. 5 For this ye know, that no whoremonger, nor unclean person, nor covetous man, who is an idolater, hath any inheritance in the kingdom of Christ and of God.</a:t>
            </a:r>
          </a:p>
          <a:p>
            <a:r>
              <a:rPr lang="en-US" sz="1100" b="1" dirty="0"/>
              <a:t>Eph. 5:6 </a:t>
            </a:r>
            <a:r>
              <a:rPr lang="en-US" sz="1100" dirty="0"/>
              <a:t>- Let no man deceive you with vain words: for because of these things cometh the wrath of God upon the children of disobedience.</a:t>
            </a:r>
          </a:p>
          <a:p>
            <a:r>
              <a:rPr lang="en-US" sz="1100" b="1" dirty="0"/>
              <a:t>Eph. 5:8 </a:t>
            </a:r>
            <a:r>
              <a:rPr lang="en-US" sz="1100" dirty="0"/>
              <a:t>-  For ye were sometimes darkness, but now are ye light in the Lord: walk as children of light.</a:t>
            </a:r>
          </a:p>
          <a:p>
            <a:r>
              <a:rPr lang="en-US" sz="1100" b="1" dirty="0"/>
              <a:t>Eph. 5:11-12 </a:t>
            </a:r>
            <a:r>
              <a:rPr lang="en-US" sz="1100" dirty="0"/>
              <a:t>-  And have no fellowship with the unfruitful works of darkness, but rather reprove them. 12 For it is a shame even to speak of those things which are done of them in secret.</a:t>
            </a:r>
          </a:p>
          <a:p>
            <a:r>
              <a:rPr lang="en-US" sz="1100" b="1" dirty="0"/>
              <a:t>Eph. 5:14 </a:t>
            </a:r>
            <a:r>
              <a:rPr lang="en-US" sz="1100" dirty="0"/>
              <a:t>- Wherefore he </a:t>
            </a:r>
            <a:r>
              <a:rPr lang="en-US" sz="1100" dirty="0" err="1"/>
              <a:t>saith</a:t>
            </a:r>
            <a:r>
              <a:rPr lang="en-US" sz="1100" dirty="0"/>
              <a:t>, Awake thou that </a:t>
            </a:r>
            <a:r>
              <a:rPr lang="en-US" sz="1100" dirty="0" err="1"/>
              <a:t>sleepest</a:t>
            </a:r>
            <a:r>
              <a:rPr lang="en-US" sz="1100" dirty="0"/>
              <a:t>, and arise from the dead, and Christ shall give thee light.</a:t>
            </a:r>
          </a:p>
          <a:p>
            <a:r>
              <a:rPr lang="en-US" sz="1100" b="1" dirty="0"/>
              <a:t>1 Cor. 11:30 </a:t>
            </a:r>
            <a:r>
              <a:rPr lang="en-US" sz="1100" dirty="0"/>
              <a:t>-  For this cause many are weak and sickly among you, and many sleep.</a:t>
            </a:r>
          </a:p>
          <a:p>
            <a:r>
              <a:rPr lang="en-US" sz="1100" b="1" dirty="0"/>
              <a:t>Rom. 1:21 </a:t>
            </a:r>
            <a:r>
              <a:rPr lang="en-US" sz="1100" dirty="0"/>
              <a:t>- Because that, when they knew God, they glorified him not as God, neither were thankful; but became vain in their imaginations, and their foolish heart was darkened. </a:t>
            </a:r>
          </a:p>
          <a:p>
            <a:r>
              <a:rPr lang="en-US" sz="1100" b="1" dirty="0"/>
              <a:t>Prov. 12:15 </a:t>
            </a:r>
            <a:r>
              <a:rPr lang="en-US" sz="1100" dirty="0"/>
              <a:t>- The way of a fool is right in his own eyes: but he that </a:t>
            </a:r>
            <a:r>
              <a:rPr lang="en-US" sz="1100" dirty="0" err="1"/>
              <a:t>hearkeneth</a:t>
            </a:r>
            <a:r>
              <a:rPr lang="en-US" sz="1100" dirty="0"/>
              <a:t> unto counsel is wise.</a:t>
            </a:r>
          </a:p>
          <a:p>
            <a:r>
              <a:rPr lang="en-US" sz="1100" b="1" dirty="0"/>
              <a:t>Jude 1:18 -  </a:t>
            </a:r>
            <a:r>
              <a:rPr lang="en-US" sz="1100" dirty="0"/>
              <a:t>How that they told you there should be mockers in the last time, who should walk after their own ungodly lusts.</a:t>
            </a:r>
          </a:p>
        </p:txBody>
      </p:sp>
      <p:sp>
        <p:nvSpPr>
          <p:cNvPr id="4" name="Slide Number Placeholder 3"/>
          <p:cNvSpPr>
            <a:spLocks noGrp="1"/>
          </p:cNvSpPr>
          <p:nvPr>
            <p:ph type="sldNum" sz="quarter" idx="10"/>
          </p:nvPr>
        </p:nvSpPr>
        <p:spPr/>
        <p:txBody>
          <a:bodyPr/>
          <a:lstStyle/>
          <a:p>
            <a:fld id="{D6FCF3D2-005A-44A5-B7AA-F0156D6AB743}" type="slidenum">
              <a:rPr lang="en-US" smtClean="0"/>
              <a:t>6</a:t>
            </a:fld>
            <a:endParaRPr lang="en-US"/>
          </a:p>
        </p:txBody>
      </p:sp>
    </p:spTree>
    <p:extLst>
      <p:ext uri="{BB962C8B-B14F-4D97-AF65-F5344CB8AC3E}">
        <p14:creationId xmlns:p14="http://schemas.microsoft.com/office/powerpoint/2010/main" val="1124214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Cor. 3:3 </a:t>
            </a:r>
            <a:r>
              <a:rPr lang="en-US" dirty="0"/>
              <a:t>- For ye are yet carnal: for whereas there is among you envying, and strife, and divisions, are ye not carnal, and walk as men? </a:t>
            </a:r>
          </a:p>
          <a:p>
            <a:r>
              <a:rPr lang="en-US" b="1" dirty="0"/>
              <a:t>2 Cor. 5:7 </a:t>
            </a:r>
            <a:r>
              <a:rPr lang="en-US" dirty="0"/>
              <a:t>- For we walk by faith, not by sight</a:t>
            </a:r>
            <a:r>
              <a:rPr lang="en-US" dirty="0">
                <a:sym typeface="Wingdings" panose="05000000000000000000" pitchFamily="2" charset="2"/>
              </a:rPr>
              <a:t>). </a:t>
            </a:r>
            <a:r>
              <a:rPr lang="en-US" b="1" dirty="0">
                <a:sym typeface="Wingdings" panose="05000000000000000000" pitchFamily="2" charset="2"/>
              </a:rPr>
              <a:t>Heb. 11:1 </a:t>
            </a:r>
            <a:r>
              <a:rPr lang="en-US" dirty="0">
                <a:sym typeface="Wingdings" panose="05000000000000000000" pitchFamily="2" charset="2"/>
              </a:rPr>
              <a:t>- Now faith is the substance of things hoped for, the evidence of things not seen.</a:t>
            </a:r>
          </a:p>
          <a:p>
            <a:r>
              <a:rPr lang="en-US" b="1" dirty="0">
                <a:sym typeface="Wingdings" panose="05000000000000000000" pitchFamily="2" charset="2"/>
              </a:rPr>
              <a:t>Eph. 4:17-20 </a:t>
            </a:r>
            <a:r>
              <a:rPr lang="en-US" dirty="0">
                <a:sym typeface="Wingdings" panose="05000000000000000000" pitchFamily="2" charset="2"/>
              </a:rPr>
              <a:t>-  This I say therefore, and testify in the Lord, that ye henceforth walk not as other Gentiles walk, in the vanity of their mind, 18 Having the understanding darkened, being alienated from the life of God through the ignorance that is in them, because of the blindness of their heart: 19 Who being past feeling have given themselves over unto lasciviousness, to work all uncleanness with greediness. 20 But ye have not so learned Christ;</a:t>
            </a:r>
          </a:p>
          <a:p>
            <a:r>
              <a:rPr lang="en-US" b="1" dirty="0">
                <a:sym typeface="Wingdings" panose="05000000000000000000" pitchFamily="2" charset="2"/>
              </a:rPr>
              <a:t>2 Thess. 3:6 </a:t>
            </a:r>
            <a:r>
              <a:rPr lang="en-US" dirty="0">
                <a:sym typeface="Wingdings" panose="05000000000000000000" pitchFamily="2" charset="2"/>
              </a:rPr>
              <a:t>- Now we command you, brethren, in the name of our Lord Jesus Christ, that ye withdraw yourselves from every brother that </a:t>
            </a:r>
            <a:r>
              <a:rPr lang="en-US" dirty="0" err="1">
                <a:sym typeface="Wingdings" panose="05000000000000000000" pitchFamily="2" charset="2"/>
              </a:rPr>
              <a:t>walketh</a:t>
            </a:r>
            <a:r>
              <a:rPr lang="en-US" dirty="0">
                <a:sym typeface="Wingdings" panose="05000000000000000000" pitchFamily="2" charset="2"/>
              </a:rPr>
              <a:t> disorderly, and not after the tradition which he received of us.</a:t>
            </a:r>
          </a:p>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7</a:t>
            </a:fld>
            <a:endParaRPr lang="en-US"/>
          </a:p>
        </p:txBody>
      </p:sp>
    </p:spTree>
    <p:extLst>
      <p:ext uri="{BB962C8B-B14F-4D97-AF65-F5344CB8AC3E}">
        <p14:creationId xmlns:p14="http://schemas.microsoft.com/office/powerpoint/2010/main" val="4084828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 2:10 </a:t>
            </a:r>
            <a:r>
              <a:rPr lang="en-US" dirty="0"/>
              <a:t>- For we are his workmanship, created in Christ Jesus unto good works, which God hath before ordained that we should walk in them.</a:t>
            </a:r>
          </a:p>
          <a:p>
            <a:r>
              <a:rPr lang="en-US" b="1" dirty="0"/>
              <a:t>Col. 4:5 </a:t>
            </a:r>
            <a:r>
              <a:rPr lang="en-US" dirty="0"/>
              <a:t>-  Walk in wisdom toward them that are without, redeeming the time.</a:t>
            </a:r>
          </a:p>
          <a:p>
            <a:r>
              <a:rPr lang="en-US" b="1" dirty="0"/>
              <a:t>2 Cor. 5:7 </a:t>
            </a:r>
            <a:r>
              <a:rPr lang="en-US" dirty="0"/>
              <a:t>- For we walk by faith, not by sight:). Abraham looked for the unseen - Heb. 11:8-16</a:t>
            </a:r>
          </a:p>
          <a:p>
            <a:r>
              <a:rPr lang="en-US" b="1" i="0" dirty="0"/>
              <a:t>3 Jn. 1:4 </a:t>
            </a:r>
            <a:r>
              <a:rPr lang="en-US" dirty="0"/>
              <a:t>- I have no greater joy than to hear that my children walk in truth,</a:t>
            </a:r>
          </a:p>
          <a:p>
            <a:r>
              <a:rPr lang="en-US" b="1" dirty="0"/>
              <a:t>2 Jn. 9 </a:t>
            </a:r>
            <a:r>
              <a:rPr lang="en-US" dirty="0"/>
              <a:t>- Whosoever </a:t>
            </a:r>
            <a:r>
              <a:rPr lang="en-US" dirty="0" err="1"/>
              <a:t>transgresseth</a:t>
            </a:r>
            <a:r>
              <a:rPr lang="en-US" dirty="0"/>
              <a:t>, and </a:t>
            </a:r>
            <a:r>
              <a:rPr lang="en-US" dirty="0" err="1"/>
              <a:t>abideth</a:t>
            </a:r>
            <a:r>
              <a:rPr lang="en-US" dirty="0"/>
              <a:t> not in the doctrine of Christ, hath not God. He that </a:t>
            </a:r>
            <a:r>
              <a:rPr lang="en-US" dirty="0" err="1"/>
              <a:t>abideth</a:t>
            </a:r>
            <a:r>
              <a:rPr lang="en-US" dirty="0"/>
              <a:t> in the doctrine of Christ, he hath both the Father and the Son. </a:t>
            </a:r>
          </a:p>
          <a:p>
            <a:r>
              <a:rPr lang="en-US" b="1" dirty="0"/>
              <a:t>1 Jn. 1:5-10 </a:t>
            </a:r>
            <a:r>
              <a:rPr lang="en-US" dirty="0"/>
              <a:t>-  This then is the message which we have heard of him, and declare unto you, that God is light, and in him is no darkness at all. 6 If we say that we have fellowship with him, and walk in darkness, we lie, and do not the truth: 7 But if we walk in the light, as he is in the light, we have fellowship one with another, and the blood of Jesus Christ his Son </a:t>
            </a:r>
            <a:r>
              <a:rPr lang="en-US" dirty="0" err="1"/>
              <a:t>cleanseth</a:t>
            </a:r>
            <a:r>
              <a:rPr lang="en-US" dirty="0"/>
              <a:t> us from all sin. 8 If we say that we have no sin, we deceive ourselves, and the truth is not in us. 9 If we confess our sins, he is faithful and just to forgive us our sins, and to cleanse us from all unrighteousness. 10 If we say that we have not sinned, we make him a liar, and his word is not in us.</a:t>
            </a:r>
          </a:p>
          <a:p>
            <a:r>
              <a:rPr lang="en-US" b="1" dirty="0"/>
              <a:t>Phil 3:16 </a:t>
            </a:r>
            <a:r>
              <a:rPr lang="en-US" dirty="0"/>
              <a:t>-  Nevertheless, whereto we have already attained, let us walk by the same rule, let us mind the same thing. </a:t>
            </a:r>
          </a:p>
          <a:p>
            <a:r>
              <a:rPr lang="en-US" b="1" dirty="0"/>
              <a:t>2 Jn. 6 </a:t>
            </a:r>
            <a:r>
              <a:rPr lang="en-US" dirty="0"/>
              <a:t>-  And this is love, </a:t>
            </a:r>
            <a:r>
              <a:rPr lang="en-US" b="1" dirty="0"/>
              <a:t>that we walk after his commandments</a:t>
            </a:r>
            <a:r>
              <a:rPr lang="en-US" dirty="0"/>
              <a:t>. This is the commandment, That, as ye have heard from the beginning, ye should walk in it.</a:t>
            </a:r>
          </a:p>
        </p:txBody>
      </p:sp>
      <p:sp>
        <p:nvSpPr>
          <p:cNvPr id="4" name="Slide Number Placeholder 3"/>
          <p:cNvSpPr>
            <a:spLocks noGrp="1"/>
          </p:cNvSpPr>
          <p:nvPr>
            <p:ph type="sldNum" sz="quarter" idx="10"/>
          </p:nvPr>
        </p:nvSpPr>
        <p:spPr/>
        <p:txBody>
          <a:bodyPr/>
          <a:lstStyle/>
          <a:p>
            <a:fld id="{D6FCF3D2-005A-44A5-B7AA-F0156D6AB743}" type="slidenum">
              <a:rPr lang="en-US" smtClean="0"/>
              <a:t>8</a:t>
            </a:fld>
            <a:endParaRPr lang="en-US"/>
          </a:p>
        </p:txBody>
      </p:sp>
    </p:spTree>
    <p:extLst>
      <p:ext uri="{BB962C8B-B14F-4D97-AF65-F5344CB8AC3E}">
        <p14:creationId xmlns:p14="http://schemas.microsoft.com/office/powerpoint/2010/main" val="2620038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 5:2 </a:t>
            </a:r>
            <a:r>
              <a:rPr lang="en-US" dirty="0"/>
              <a:t>- And </a:t>
            </a:r>
            <a:r>
              <a:rPr lang="en-US" b="1" dirty="0"/>
              <a:t>walk in love</a:t>
            </a:r>
            <a:r>
              <a:rPr lang="en-US" dirty="0"/>
              <a:t>, as Christ also hath loved us, and hath given himself for us an offering and a sacrifice to God for a </a:t>
            </a:r>
            <a:r>
              <a:rPr lang="en-US" dirty="0" err="1"/>
              <a:t>sweetsmelling</a:t>
            </a:r>
            <a:r>
              <a:rPr lang="en-US" dirty="0"/>
              <a:t> </a:t>
            </a:r>
            <a:r>
              <a:rPr lang="en-US" dirty="0" err="1"/>
              <a:t>savour</a:t>
            </a:r>
            <a:r>
              <a:rPr lang="en-US" dirty="0"/>
              <a:t>.</a:t>
            </a:r>
          </a:p>
          <a:p>
            <a:r>
              <a:rPr lang="en-US" b="1" dirty="0"/>
              <a:t>Gal. 5:16 </a:t>
            </a:r>
            <a:r>
              <a:rPr lang="en-US" dirty="0"/>
              <a:t>- This I say then, </a:t>
            </a:r>
            <a:r>
              <a:rPr lang="en-US" b="1" dirty="0"/>
              <a:t>Walk in the Spirit</a:t>
            </a:r>
            <a:r>
              <a:rPr lang="en-US" dirty="0"/>
              <a:t>, and ye shall not fulfil the lust of the flesh.</a:t>
            </a:r>
          </a:p>
          <a:p>
            <a:r>
              <a:rPr lang="en-US" b="1" dirty="0"/>
              <a:t>Rom. 4:12 </a:t>
            </a:r>
            <a:r>
              <a:rPr lang="en-US" dirty="0"/>
              <a:t>- And the father of circumcision to them who are not of the circumcision only, </a:t>
            </a:r>
            <a:r>
              <a:rPr lang="en-US" b="1" dirty="0"/>
              <a:t>but who also walk </a:t>
            </a:r>
            <a:r>
              <a:rPr lang="en-US" b="1" u="sng" dirty="0"/>
              <a:t>in the steps of that faith of our father Abraham</a:t>
            </a:r>
            <a:r>
              <a:rPr lang="en-US" dirty="0"/>
              <a:t>, which he had being yet uncircumcised. 13 For the promise, that he should be the heir of the world, was not to Abraham, or to his seed, through the law, but through the righteousness of faith. </a:t>
            </a:r>
            <a:r>
              <a:rPr lang="en-US" b="1" dirty="0"/>
              <a:t>Heb. 11:8-16 went to a promised land; 17-19 - Offered Isaac </a:t>
            </a:r>
          </a:p>
          <a:p>
            <a:r>
              <a:rPr lang="en-US" b="1" dirty="0"/>
              <a:t>Rom. 6:4 </a:t>
            </a:r>
            <a:r>
              <a:rPr lang="en-US" dirty="0"/>
              <a:t>- Therefore we are buried with him by baptism into death: that like as Christ was raised up from the dead by the glory of the Father, even so we also should walk </a:t>
            </a:r>
            <a:r>
              <a:rPr lang="en-US" b="1" dirty="0"/>
              <a:t>in newness of life</a:t>
            </a:r>
            <a:r>
              <a:rPr lang="en-US" dirty="0"/>
              <a:t>. </a:t>
            </a:r>
            <a:r>
              <a:rPr lang="en-US" b="1" dirty="0"/>
              <a:t>(New man Eph. 4:22-24; Col. 3:9-10)</a:t>
            </a:r>
          </a:p>
          <a:p>
            <a:r>
              <a:rPr lang="en-US" b="1" dirty="0"/>
              <a:t>Rev. 3:3-5 </a:t>
            </a:r>
            <a:r>
              <a:rPr lang="en-US" dirty="0"/>
              <a:t>- To Sardis, John wrote -  Remember therefore how thou hast received and heard, and hold fast, and repent. If therefore thou shalt not watch, I will come on thee as a thief, and thou shalt not know what hour I will come upon thee. 4 Thou hast a few names even in Sardis which have not defiled their garments; </a:t>
            </a:r>
            <a:r>
              <a:rPr lang="en-US" b="1" i="1" dirty="0"/>
              <a:t>and they shall walk with me in white</a:t>
            </a:r>
            <a:r>
              <a:rPr lang="en-US" dirty="0"/>
              <a:t>: for they are worthy. 5 He that </a:t>
            </a:r>
            <a:r>
              <a:rPr lang="en-US" dirty="0" err="1"/>
              <a:t>overcometh</a:t>
            </a:r>
            <a:r>
              <a:rPr lang="en-US" dirty="0"/>
              <a:t>, the same shall be clothed in white raiment; and I will not blot out his name out of the book of life, but I will confess his name before my Father, and before his angels. Rev. 1:5 - </a:t>
            </a:r>
            <a:r>
              <a:rPr lang="en-US" i="1" dirty="0"/>
              <a:t>“</a:t>
            </a:r>
            <a:r>
              <a:rPr lang="en-US" b="1" i="1" dirty="0"/>
              <a:t>Unto him that loved us, and washed us from our sins in his own blood”</a:t>
            </a:r>
          </a:p>
        </p:txBody>
      </p:sp>
      <p:sp>
        <p:nvSpPr>
          <p:cNvPr id="4" name="Slide Number Placeholder 3"/>
          <p:cNvSpPr>
            <a:spLocks noGrp="1"/>
          </p:cNvSpPr>
          <p:nvPr>
            <p:ph type="sldNum" sz="quarter" idx="10"/>
          </p:nvPr>
        </p:nvSpPr>
        <p:spPr/>
        <p:txBody>
          <a:bodyPr/>
          <a:lstStyle/>
          <a:p>
            <a:fld id="{D6FCF3D2-005A-44A5-B7AA-F0156D6AB743}" type="slidenum">
              <a:rPr lang="en-US" smtClean="0"/>
              <a:t>9</a:t>
            </a:fld>
            <a:endParaRPr lang="en-US"/>
          </a:p>
        </p:txBody>
      </p:sp>
    </p:spTree>
    <p:extLst>
      <p:ext uri="{BB962C8B-B14F-4D97-AF65-F5344CB8AC3E}">
        <p14:creationId xmlns:p14="http://schemas.microsoft.com/office/powerpoint/2010/main" val="2252097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934CD48A-A193-40BA-BE1C-DB0E7E07067A}" type="datetime1">
              <a:rPr lang="en-US" smtClean="0"/>
              <a:t>1/8/2018</a:t>
            </a:fld>
            <a:endParaRPr lang="en-US"/>
          </a:p>
        </p:txBody>
      </p:sp>
      <p:sp>
        <p:nvSpPr>
          <p:cNvPr id="17" name="Footer Placeholder 16"/>
          <p:cNvSpPr>
            <a:spLocks noGrp="1"/>
          </p:cNvSpPr>
          <p:nvPr>
            <p:ph type="ftr" sz="quarter" idx="11"/>
          </p:nvPr>
        </p:nvSpPr>
        <p:spPr/>
        <p:txBody>
          <a:bodyPr/>
          <a:lstStyle/>
          <a:p>
            <a:r>
              <a:rPr lang="en-US"/>
              <a:t>Walking Circumspectly</a:t>
            </a:r>
          </a:p>
        </p:txBody>
      </p:sp>
      <p:sp>
        <p:nvSpPr>
          <p:cNvPr id="29" name="Slide Number Placeholder 28"/>
          <p:cNvSpPr>
            <a:spLocks noGrp="1"/>
          </p:cNvSpPr>
          <p:nvPr>
            <p:ph type="sldNum" sz="quarter" idx="12"/>
          </p:nvPr>
        </p:nvSpPr>
        <p:spPr/>
        <p:txBody>
          <a:bodyPr/>
          <a:lstStyle/>
          <a:p>
            <a:fld id="{48268D78-A5F9-4AAB-AD2B-E9E3FFD5809B}"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19E4660-05E4-46BE-9ABE-B985F33E62B8}" type="datetime1">
              <a:rPr lang="en-US" smtClean="0"/>
              <a:t>1/8/2018</a:t>
            </a:fld>
            <a:endParaRPr lang="en-US"/>
          </a:p>
        </p:txBody>
      </p:sp>
      <p:sp>
        <p:nvSpPr>
          <p:cNvPr id="5" name="Footer Placeholder 4"/>
          <p:cNvSpPr>
            <a:spLocks noGrp="1"/>
          </p:cNvSpPr>
          <p:nvPr>
            <p:ph type="ftr" sz="quarter" idx="11"/>
          </p:nvPr>
        </p:nvSpPr>
        <p:spPr/>
        <p:txBody>
          <a:bodyPr/>
          <a:lstStyle/>
          <a:p>
            <a:r>
              <a:rPr lang="en-US"/>
              <a:t>Walking Circumspectly</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FDD708-85DE-440F-949E-94219AE30B95}" type="datetime1">
              <a:rPr lang="en-US" smtClean="0"/>
              <a:t>1/8/2018</a:t>
            </a:fld>
            <a:endParaRPr lang="en-US"/>
          </a:p>
        </p:txBody>
      </p:sp>
      <p:sp>
        <p:nvSpPr>
          <p:cNvPr id="5" name="Footer Placeholder 4"/>
          <p:cNvSpPr>
            <a:spLocks noGrp="1"/>
          </p:cNvSpPr>
          <p:nvPr>
            <p:ph type="ftr" sz="quarter" idx="11"/>
          </p:nvPr>
        </p:nvSpPr>
        <p:spPr/>
        <p:txBody>
          <a:bodyPr/>
          <a:lstStyle/>
          <a:p>
            <a:r>
              <a:rPr lang="en-US"/>
              <a:t>Walking Circumspectly</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358D82-9542-4AF9-A2F3-86E0C451B780}" type="datetime1">
              <a:rPr lang="en-US" smtClean="0"/>
              <a:t>1/8/2018</a:t>
            </a:fld>
            <a:endParaRPr lang="en-US"/>
          </a:p>
        </p:txBody>
      </p:sp>
      <p:sp>
        <p:nvSpPr>
          <p:cNvPr id="5" name="Footer Placeholder 4"/>
          <p:cNvSpPr>
            <a:spLocks noGrp="1"/>
          </p:cNvSpPr>
          <p:nvPr>
            <p:ph type="ftr" sz="quarter" idx="11"/>
          </p:nvPr>
        </p:nvSpPr>
        <p:spPr/>
        <p:txBody>
          <a:bodyPr/>
          <a:lstStyle/>
          <a:p>
            <a:r>
              <a:rPr lang="en-US"/>
              <a:t>Walking Circumspectly</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E090FFD-4F06-4596-9A2A-F8802589A0C1}" type="datetime1">
              <a:rPr lang="en-US" smtClean="0"/>
              <a:t>1/8/2018</a:t>
            </a:fld>
            <a:endParaRPr lang="en-US"/>
          </a:p>
        </p:txBody>
      </p:sp>
      <p:sp>
        <p:nvSpPr>
          <p:cNvPr id="5" name="Footer Placeholder 4"/>
          <p:cNvSpPr>
            <a:spLocks noGrp="1"/>
          </p:cNvSpPr>
          <p:nvPr>
            <p:ph type="ftr" sz="quarter" idx="11"/>
          </p:nvPr>
        </p:nvSpPr>
        <p:spPr/>
        <p:txBody>
          <a:bodyPr/>
          <a:lstStyle/>
          <a:p>
            <a:r>
              <a:rPr lang="en-US"/>
              <a:t>Walking Circumspectly</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EF71819-DF28-447E-8686-EB59EDA6F7A8}" type="datetime1">
              <a:rPr lang="en-US" smtClean="0"/>
              <a:t>1/8/2018</a:t>
            </a:fld>
            <a:endParaRPr lang="en-US"/>
          </a:p>
        </p:txBody>
      </p:sp>
      <p:sp>
        <p:nvSpPr>
          <p:cNvPr id="6" name="Footer Placeholder 5"/>
          <p:cNvSpPr>
            <a:spLocks noGrp="1"/>
          </p:cNvSpPr>
          <p:nvPr>
            <p:ph type="ftr" sz="quarter" idx="11"/>
          </p:nvPr>
        </p:nvSpPr>
        <p:spPr/>
        <p:txBody>
          <a:bodyPr/>
          <a:lstStyle/>
          <a:p>
            <a:r>
              <a:rPr lang="en-US"/>
              <a:t>Walking Circumspectly</a:t>
            </a:r>
          </a:p>
        </p:txBody>
      </p:sp>
      <p:sp>
        <p:nvSpPr>
          <p:cNvPr id="7" name="Slide Number Placeholder 6"/>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64330DA-F1EF-4105-AC4E-75400B845857}" type="datetime1">
              <a:rPr lang="en-US" smtClean="0"/>
              <a:t>1/8/2018</a:t>
            </a:fld>
            <a:endParaRPr lang="en-US"/>
          </a:p>
        </p:txBody>
      </p:sp>
      <p:sp>
        <p:nvSpPr>
          <p:cNvPr id="8" name="Footer Placeholder 7"/>
          <p:cNvSpPr>
            <a:spLocks noGrp="1"/>
          </p:cNvSpPr>
          <p:nvPr>
            <p:ph type="ftr" sz="quarter" idx="11"/>
          </p:nvPr>
        </p:nvSpPr>
        <p:spPr/>
        <p:txBody>
          <a:bodyPr/>
          <a:lstStyle/>
          <a:p>
            <a:r>
              <a:rPr lang="en-US"/>
              <a:t>Walking Circumspectly</a:t>
            </a:r>
          </a:p>
        </p:txBody>
      </p:sp>
      <p:sp>
        <p:nvSpPr>
          <p:cNvPr id="9" name="Slide Number Placeholder 8"/>
          <p:cNvSpPr>
            <a:spLocks noGrp="1"/>
          </p:cNvSpPr>
          <p:nvPr>
            <p:ph type="sldNum" sz="quarter" idx="12"/>
          </p:nvPr>
        </p:nvSpPr>
        <p:spPr/>
        <p:txBody>
          <a:bodyPr/>
          <a:lstStyle/>
          <a:p>
            <a:fld id="{48268D78-A5F9-4AAB-AD2B-E9E3FFD5809B}"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E0ABFE7F-4BA1-44FD-926B-9FE06600296C}" type="datetime1">
              <a:rPr lang="en-US" smtClean="0"/>
              <a:t>1/8/2018</a:t>
            </a:fld>
            <a:endParaRPr lang="en-US"/>
          </a:p>
        </p:txBody>
      </p:sp>
      <p:sp>
        <p:nvSpPr>
          <p:cNvPr id="4" name="Footer Placeholder 3"/>
          <p:cNvSpPr>
            <a:spLocks noGrp="1"/>
          </p:cNvSpPr>
          <p:nvPr>
            <p:ph type="ftr" sz="quarter" idx="11"/>
          </p:nvPr>
        </p:nvSpPr>
        <p:spPr/>
        <p:txBody>
          <a:bodyPr/>
          <a:lstStyle/>
          <a:p>
            <a:r>
              <a:rPr lang="en-US"/>
              <a:t>Walking Circumspectly</a:t>
            </a:r>
          </a:p>
        </p:txBody>
      </p:sp>
      <p:sp>
        <p:nvSpPr>
          <p:cNvPr id="5" name="Slide Number Placeholder 4"/>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BD4C0-3DD5-414C-B8BC-199C3691367F}" type="datetime1">
              <a:rPr lang="en-US" smtClean="0"/>
              <a:t>1/8/2018</a:t>
            </a:fld>
            <a:endParaRPr lang="en-US"/>
          </a:p>
        </p:txBody>
      </p:sp>
      <p:sp>
        <p:nvSpPr>
          <p:cNvPr id="3" name="Footer Placeholder 2"/>
          <p:cNvSpPr>
            <a:spLocks noGrp="1"/>
          </p:cNvSpPr>
          <p:nvPr>
            <p:ph type="ftr" sz="quarter" idx="11"/>
          </p:nvPr>
        </p:nvSpPr>
        <p:spPr/>
        <p:txBody>
          <a:bodyPr/>
          <a:lstStyle/>
          <a:p>
            <a:r>
              <a:rPr lang="en-US"/>
              <a:t>Walking Circumspectly</a:t>
            </a:r>
          </a:p>
        </p:txBody>
      </p:sp>
      <p:sp>
        <p:nvSpPr>
          <p:cNvPr id="4" name="Slide Number Placeholder 3"/>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06E6A1F-9C1B-4B87-A83E-B881506415A9}" type="datetime1">
              <a:rPr lang="en-US" smtClean="0"/>
              <a:t>1/8/2018</a:t>
            </a:fld>
            <a:endParaRPr lang="en-US"/>
          </a:p>
        </p:txBody>
      </p:sp>
      <p:sp>
        <p:nvSpPr>
          <p:cNvPr id="6" name="Footer Placeholder 5"/>
          <p:cNvSpPr>
            <a:spLocks noGrp="1"/>
          </p:cNvSpPr>
          <p:nvPr>
            <p:ph type="ftr" sz="quarter" idx="11"/>
          </p:nvPr>
        </p:nvSpPr>
        <p:spPr/>
        <p:txBody>
          <a:bodyPr/>
          <a:lstStyle/>
          <a:p>
            <a:r>
              <a:rPr lang="en-US"/>
              <a:t>Walking Circumspectly</a:t>
            </a:r>
          </a:p>
        </p:txBody>
      </p:sp>
      <p:sp>
        <p:nvSpPr>
          <p:cNvPr id="7" name="Slide Number Placeholder 6"/>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EDE7609-0F54-4FC0-8362-2333665D9A6D}" type="datetime1">
              <a:rPr lang="en-US" smtClean="0"/>
              <a:t>1/8/2018</a:t>
            </a:fld>
            <a:endParaRPr lang="en-US"/>
          </a:p>
        </p:txBody>
      </p:sp>
      <p:sp>
        <p:nvSpPr>
          <p:cNvPr id="6" name="Footer Placeholder 5"/>
          <p:cNvSpPr>
            <a:spLocks noGrp="1"/>
          </p:cNvSpPr>
          <p:nvPr>
            <p:ph type="ftr" sz="quarter" idx="11"/>
          </p:nvPr>
        </p:nvSpPr>
        <p:spPr>
          <a:xfrm>
            <a:off x="914400" y="55499"/>
            <a:ext cx="5562600" cy="365125"/>
          </a:xfrm>
        </p:spPr>
        <p:txBody>
          <a:bodyPr/>
          <a:lstStyle/>
          <a:p>
            <a:r>
              <a:rPr lang="en-US"/>
              <a:t>Walking Circumspectly</a:t>
            </a:r>
          </a:p>
        </p:txBody>
      </p:sp>
      <p:sp>
        <p:nvSpPr>
          <p:cNvPr id="7" name="Slide Number Placeholder 6"/>
          <p:cNvSpPr>
            <a:spLocks noGrp="1"/>
          </p:cNvSpPr>
          <p:nvPr>
            <p:ph type="sldNum" sz="quarter" idx="12"/>
          </p:nvPr>
        </p:nvSpPr>
        <p:spPr>
          <a:xfrm>
            <a:off x="8610600" y="55499"/>
            <a:ext cx="457200" cy="365125"/>
          </a:xfrm>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DD14303-9EFE-436D-85DD-026E51A57ECF}" type="datetime1">
              <a:rPr lang="en-US" smtClean="0"/>
              <a:t>1/8/2018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a:t>Walking Circumspectly</a:t>
            </a: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8268D78-A5F9-4AAB-AD2B-E9E3FFD5809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a:latin typeface="Arial Black" panose="020B0A04020102020204" pitchFamily="34" charset="0"/>
              </a:rPr>
              <a:t>Walking circumspectly</a:t>
            </a:r>
          </a:p>
        </p:txBody>
      </p:sp>
      <p:sp>
        <p:nvSpPr>
          <p:cNvPr id="3" name="Subtitle 2"/>
          <p:cNvSpPr>
            <a:spLocks noGrp="1"/>
          </p:cNvSpPr>
          <p:nvPr>
            <p:ph type="subTitle" idx="1"/>
          </p:nvPr>
        </p:nvSpPr>
        <p:spPr/>
        <p:txBody>
          <a:bodyPr>
            <a:normAutofit/>
          </a:bodyPr>
          <a:lstStyle/>
          <a:p>
            <a:r>
              <a:rPr lang="en-US" sz="2400" dirty="0">
                <a:latin typeface="Arial Black" panose="020B0A04020102020204" pitchFamily="34" charset="0"/>
                <a:cs typeface="Arial" panose="020B0604020202020204" pitchFamily="34" charset="0"/>
              </a:rPr>
              <a:t>Ephesians 5:12-17</a:t>
            </a:r>
          </a:p>
        </p:txBody>
      </p:sp>
    </p:spTree>
    <p:extLst>
      <p:ext uri="{BB962C8B-B14F-4D97-AF65-F5344CB8AC3E}">
        <p14:creationId xmlns:p14="http://schemas.microsoft.com/office/powerpoint/2010/main" val="11221263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3D0F0-B8D3-4905-87A8-783D1410BDD3}"/>
              </a:ext>
            </a:extLst>
          </p:cNvPr>
          <p:cNvSpPr>
            <a:spLocks noGrp="1"/>
          </p:cNvSpPr>
          <p:nvPr>
            <p:ph type="title"/>
          </p:nvPr>
        </p:nvSpPr>
        <p:spPr/>
        <p:txBody>
          <a:bodyPr/>
          <a:lstStyle/>
          <a:p>
            <a:r>
              <a:rPr lang="en-US" sz="4400" b="1" i="1" dirty="0">
                <a:latin typeface="Arial Black" panose="020B0A04020102020204" pitchFamily="34" charset="0"/>
              </a:rPr>
              <a:t>“Redeeming The Time”</a:t>
            </a:r>
            <a:br>
              <a:rPr lang="en-US" sz="4400" b="1" dirty="0">
                <a:latin typeface="Arial Black" panose="020B0A04020102020204" pitchFamily="34" charset="0"/>
              </a:rPr>
            </a:br>
            <a:r>
              <a:rPr lang="en-US" sz="2000" b="1" dirty="0">
                <a:latin typeface="Arial Black" panose="020B0A04020102020204" pitchFamily="34" charset="0"/>
              </a:rPr>
              <a:t>Ephesians 5:16a</a:t>
            </a:r>
          </a:p>
        </p:txBody>
      </p:sp>
      <p:sp>
        <p:nvSpPr>
          <p:cNvPr id="3" name="Content Placeholder 2">
            <a:extLst>
              <a:ext uri="{FF2B5EF4-FFF2-40B4-BE49-F238E27FC236}">
                <a16:creationId xmlns:a16="http://schemas.microsoft.com/office/drawing/2014/main" id="{8F0498CA-9369-4F08-9A38-6A2D6579DB5D}"/>
              </a:ext>
            </a:extLst>
          </p:cNvPr>
          <p:cNvSpPr>
            <a:spLocks noGrp="1"/>
          </p:cNvSpPr>
          <p:nvPr>
            <p:ph idx="1"/>
          </p:nvPr>
        </p:nvSpPr>
        <p:spPr>
          <a:xfrm>
            <a:off x="914400" y="1616295"/>
            <a:ext cx="7924800" cy="4572000"/>
          </a:xfrm>
        </p:spPr>
        <p:txBody>
          <a:bodyPr>
            <a:normAutofit/>
          </a:bodyPr>
          <a:lstStyle/>
          <a:p>
            <a:pPr marL="68580" indent="0">
              <a:buNone/>
            </a:pPr>
            <a:r>
              <a:rPr lang="en-US" sz="3200" b="1" i="1" dirty="0"/>
              <a:t>“Redeeming” - </a:t>
            </a:r>
            <a:r>
              <a:rPr lang="en-US" sz="3200" dirty="0"/>
              <a:t>means to buy up for ones use or benefit</a:t>
            </a:r>
          </a:p>
          <a:p>
            <a:pPr marL="68580" indent="0">
              <a:buNone/>
            </a:pPr>
            <a:r>
              <a:rPr lang="en-US" sz="3200" b="1" i="1" dirty="0"/>
              <a:t>“Time” - </a:t>
            </a:r>
            <a:r>
              <a:rPr lang="en-US" sz="3200" dirty="0"/>
              <a:t>not chronological time, but opportunities of life</a:t>
            </a:r>
          </a:p>
          <a:p>
            <a:pPr marL="68580" indent="0">
              <a:buNone/>
            </a:pPr>
            <a:r>
              <a:rPr lang="en-US" sz="3200" dirty="0"/>
              <a:t>Must use opportunities that come our way to the greatest </a:t>
            </a:r>
            <a:r>
              <a:rPr lang="en-US" sz="3200" b="1" i="1" dirty="0"/>
              <a:t>spiritual</a:t>
            </a:r>
            <a:r>
              <a:rPr lang="en-US" sz="3200" dirty="0"/>
              <a:t> benefit  </a:t>
            </a:r>
          </a:p>
          <a:p>
            <a:pPr>
              <a:buFont typeface="Wingdings" panose="05000000000000000000" pitchFamily="2" charset="2"/>
              <a:buChar char="§"/>
            </a:pPr>
            <a:r>
              <a:rPr lang="en-US" sz="3200" dirty="0"/>
              <a:t>Galatians 6:9, 10</a:t>
            </a:r>
          </a:p>
          <a:p>
            <a:r>
              <a:rPr lang="en-US" sz="3200" dirty="0"/>
              <a:t>Colossians 4:5</a:t>
            </a:r>
          </a:p>
          <a:p>
            <a:pPr marL="68580" indent="0">
              <a:buNone/>
            </a:pPr>
            <a:endParaRPr lang="en-US" sz="3200" dirty="0"/>
          </a:p>
        </p:txBody>
      </p:sp>
      <p:sp>
        <p:nvSpPr>
          <p:cNvPr id="4" name="Footer Placeholder 3">
            <a:extLst>
              <a:ext uri="{FF2B5EF4-FFF2-40B4-BE49-F238E27FC236}">
                <a16:creationId xmlns:a16="http://schemas.microsoft.com/office/drawing/2014/main" id="{572D6087-CB68-4DBD-8437-3381FD2097B4}"/>
              </a:ext>
            </a:extLst>
          </p:cNvPr>
          <p:cNvSpPr>
            <a:spLocks noGrp="1"/>
          </p:cNvSpPr>
          <p:nvPr>
            <p:ph type="ftr" sz="quarter" idx="11"/>
          </p:nvPr>
        </p:nvSpPr>
        <p:spPr/>
        <p:txBody>
          <a:bodyPr/>
          <a:lstStyle/>
          <a:p>
            <a:r>
              <a:rPr lang="en-US"/>
              <a:t>Walking Circumspectly</a:t>
            </a:r>
          </a:p>
        </p:txBody>
      </p:sp>
      <p:sp>
        <p:nvSpPr>
          <p:cNvPr id="5" name="Slide Number Placeholder 4">
            <a:extLst>
              <a:ext uri="{FF2B5EF4-FFF2-40B4-BE49-F238E27FC236}">
                <a16:creationId xmlns:a16="http://schemas.microsoft.com/office/drawing/2014/main" id="{3B8B7726-3707-42C1-B618-9C0BC4A5404F}"/>
              </a:ext>
            </a:extLst>
          </p:cNvPr>
          <p:cNvSpPr>
            <a:spLocks noGrp="1"/>
          </p:cNvSpPr>
          <p:nvPr>
            <p:ph type="sldNum" sz="quarter" idx="12"/>
          </p:nvPr>
        </p:nvSpPr>
        <p:spPr/>
        <p:txBody>
          <a:bodyPr/>
          <a:lstStyle/>
          <a:p>
            <a:fld id="{48268D78-A5F9-4AAB-AD2B-E9E3FFD5809B}" type="slidenum">
              <a:rPr lang="en-US" smtClean="0"/>
              <a:t>10</a:t>
            </a:fld>
            <a:endParaRPr lang="en-US"/>
          </a:p>
        </p:txBody>
      </p:sp>
    </p:spTree>
    <p:extLst>
      <p:ext uri="{BB962C8B-B14F-4D97-AF65-F5344CB8AC3E}">
        <p14:creationId xmlns:p14="http://schemas.microsoft.com/office/powerpoint/2010/main" val="35198830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3D0F0-B8D3-4905-87A8-783D1410BDD3}"/>
              </a:ext>
            </a:extLst>
          </p:cNvPr>
          <p:cNvSpPr>
            <a:spLocks noGrp="1"/>
          </p:cNvSpPr>
          <p:nvPr>
            <p:ph type="title"/>
          </p:nvPr>
        </p:nvSpPr>
        <p:spPr/>
        <p:txBody>
          <a:bodyPr/>
          <a:lstStyle/>
          <a:p>
            <a:r>
              <a:rPr lang="en-US" sz="4400" b="1" i="1" dirty="0">
                <a:latin typeface="Arial Black" panose="020B0A04020102020204" pitchFamily="34" charset="0"/>
              </a:rPr>
              <a:t>“…The Days Are Evil”</a:t>
            </a:r>
            <a:br>
              <a:rPr lang="en-US" sz="4400" b="1" i="1" dirty="0">
                <a:latin typeface="Arial Black" panose="020B0A04020102020204" pitchFamily="34" charset="0"/>
              </a:rPr>
            </a:br>
            <a:r>
              <a:rPr lang="en-US" sz="2000" b="1" dirty="0">
                <a:latin typeface="Arial Black" panose="020B0A04020102020204" pitchFamily="34" charset="0"/>
              </a:rPr>
              <a:t>Ephesians 5:16b</a:t>
            </a:r>
            <a:br>
              <a:rPr lang="en-US" sz="4400" b="1" dirty="0">
                <a:latin typeface="Arial Black" panose="020B0A04020102020204" pitchFamily="34" charset="0"/>
              </a:rPr>
            </a:br>
            <a:endParaRPr lang="en-US" sz="4400"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id="{8F0498CA-9369-4F08-9A38-6A2D6579DB5D}"/>
              </a:ext>
            </a:extLst>
          </p:cNvPr>
          <p:cNvSpPr>
            <a:spLocks noGrp="1"/>
          </p:cNvSpPr>
          <p:nvPr>
            <p:ph idx="1"/>
          </p:nvPr>
        </p:nvSpPr>
        <p:spPr/>
        <p:txBody>
          <a:bodyPr>
            <a:normAutofit/>
          </a:bodyPr>
          <a:lstStyle/>
          <a:p>
            <a:pPr marL="68580" indent="0">
              <a:buNone/>
            </a:pPr>
            <a:r>
              <a:rPr lang="en-US" sz="3200" b="1" dirty="0"/>
              <a:t>We Live In An Evil Age </a:t>
            </a:r>
          </a:p>
          <a:p>
            <a:pPr marL="68580" indent="0">
              <a:buNone/>
            </a:pPr>
            <a:r>
              <a:rPr lang="en-US" sz="3200" b="1" dirty="0"/>
              <a:t>Many Warnings Of This Evil Period…</a:t>
            </a:r>
          </a:p>
          <a:p>
            <a:r>
              <a:rPr lang="en-US" sz="3200" dirty="0"/>
              <a:t>1 Timothy 4:1-3</a:t>
            </a:r>
          </a:p>
          <a:p>
            <a:r>
              <a:rPr lang="en-US" sz="3200" dirty="0"/>
              <a:t>2 Timothy 3:1-5, 13</a:t>
            </a:r>
          </a:p>
          <a:p>
            <a:r>
              <a:rPr lang="en-US" sz="3200" dirty="0"/>
              <a:t>2 Peter 2:1-7, 10; 3:1-9</a:t>
            </a:r>
          </a:p>
          <a:p>
            <a:r>
              <a:rPr lang="en-US" sz="3200" dirty="0"/>
              <a:t>1 John 2:18</a:t>
            </a:r>
          </a:p>
        </p:txBody>
      </p:sp>
      <p:sp>
        <p:nvSpPr>
          <p:cNvPr id="4" name="Footer Placeholder 3">
            <a:extLst>
              <a:ext uri="{FF2B5EF4-FFF2-40B4-BE49-F238E27FC236}">
                <a16:creationId xmlns:a16="http://schemas.microsoft.com/office/drawing/2014/main" id="{572D6087-CB68-4DBD-8437-3381FD2097B4}"/>
              </a:ext>
            </a:extLst>
          </p:cNvPr>
          <p:cNvSpPr>
            <a:spLocks noGrp="1"/>
          </p:cNvSpPr>
          <p:nvPr>
            <p:ph type="ftr" sz="quarter" idx="11"/>
          </p:nvPr>
        </p:nvSpPr>
        <p:spPr/>
        <p:txBody>
          <a:bodyPr/>
          <a:lstStyle/>
          <a:p>
            <a:r>
              <a:rPr lang="en-US"/>
              <a:t>Walking Circumspectly</a:t>
            </a:r>
          </a:p>
        </p:txBody>
      </p:sp>
      <p:sp>
        <p:nvSpPr>
          <p:cNvPr id="5" name="Slide Number Placeholder 4">
            <a:extLst>
              <a:ext uri="{FF2B5EF4-FFF2-40B4-BE49-F238E27FC236}">
                <a16:creationId xmlns:a16="http://schemas.microsoft.com/office/drawing/2014/main" id="{3B8B7726-3707-42C1-B618-9C0BC4A5404F}"/>
              </a:ext>
            </a:extLst>
          </p:cNvPr>
          <p:cNvSpPr>
            <a:spLocks noGrp="1"/>
          </p:cNvSpPr>
          <p:nvPr>
            <p:ph type="sldNum" sz="quarter" idx="12"/>
          </p:nvPr>
        </p:nvSpPr>
        <p:spPr/>
        <p:txBody>
          <a:bodyPr/>
          <a:lstStyle/>
          <a:p>
            <a:fld id="{48268D78-A5F9-4AAB-AD2B-E9E3FFD5809B}" type="slidenum">
              <a:rPr lang="en-US" smtClean="0"/>
              <a:t>11</a:t>
            </a:fld>
            <a:endParaRPr lang="en-US"/>
          </a:p>
        </p:txBody>
      </p:sp>
    </p:spTree>
    <p:extLst>
      <p:ext uri="{BB962C8B-B14F-4D97-AF65-F5344CB8AC3E}">
        <p14:creationId xmlns:p14="http://schemas.microsoft.com/office/powerpoint/2010/main" val="246842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D29CC-701E-4D25-9C0F-D21D745A18ED}"/>
              </a:ext>
            </a:extLst>
          </p:cNvPr>
          <p:cNvSpPr>
            <a:spLocks noGrp="1"/>
          </p:cNvSpPr>
          <p:nvPr>
            <p:ph type="title"/>
          </p:nvPr>
        </p:nvSpPr>
        <p:spPr>
          <a:xfrm>
            <a:off x="914400" y="512064"/>
            <a:ext cx="7772400" cy="887078"/>
          </a:xfrm>
        </p:spPr>
        <p:txBody>
          <a:bodyPr/>
          <a:lstStyle/>
          <a:p>
            <a:r>
              <a:rPr lang="en-US" dirty="0">
                <a:latin typeface="Arial Black" panose="020B0A04020102020204" pitchFamily="34" charset="0"/>
              </a:rPr>
              <a:t>Understand God’s Will</a:t>
            </a:r>
            <a:br>
              <a:rPr lang="en-US" dirty="0">
                <a:latin typeface="Arial Black" panose="020B0A04020102020204" pitchFamily="34" charset="0"/>
              </a:rPr>
            </a:br>
            <a:r>
              <a:rPr lang="en-US" sz="2000" dirty="0">
                <a:latin typeface="Arial Black" panose="020B0A04020102020204" pitchFamily="34" charset="0"/>
              </a:rPr>
              <a:t>Ephesians 5:17</a:t>
            </a:r>
          </a:p>
        </p:txBody>
      </p:sp>
      <p:sp>
        <p:nvSpPr>
          <p:cNvPr id="3" name="Content Placeholder 2">
            <a:extLst>
              <a:ext uri="{FF2B5EF4-FFF2-40B4-BE49-F238E27FC236}">
                <a16:creationId xmlns:a16="http://schemas.microsoft.com/office/drawing/2014/main" id="{0A035FF5-1BD5-4E63-9F0C-03B86FCDDB03}"/>
              </a:ext>
            </a:extLst>
          </p:cNvPr>
          <p:cNvSpPr>
            <a:spLocks noGrp="1"/>
          </p:cNvSpPr>
          <p:nvPr>
            <p:ph idx="1"/>
          </p:nvPr>
        </p:nvSpPr>
        <p:spPr>
          <a:xfrm>
            <a:off x="914400" y="1783560"/>
            <a:ext cx="8153400" cy="4845840"/>
          </a:xfrm>
        </p:spPr>
        <p:txBody>
          <a:bodyPr>
            <a:normAutofit lnSpcReduction="10000"/>
          </a:bodyPr>
          <a:lstStyle/>
          <a:p>
            <a:pPr marL="68580" indent="0">
              <a:buNone/>
            </a:pPr>
            <a:r>
              <a:rPr lang="en-US" sz="3100" b="1" dirty="0">
                <a:latin typeface="Arial" panose="020B0604020202020204" pitchFamily="34" charset="0"/>
                <a:cs typeface="Arial" panose="020B0604020202020204" pitchFamily="34" charset="0"/>
              </a:rPr>
              <a:t>Hear God’s Word - </a:t>
            </a:r>
            <a:r>
              <a:rPr lang="en-US" sz="3100" dirty="0">
                <a:latin typeface="Arial" panose="020B0604020202020204" pitchFamily="34" charset="0"/>
                <a:cs typeface="Arial" panose="020B0604020202020204" pitchFamily="34" charset="0"/>
              </a:rPr>
              <a:t>Romans 10:17</a:t>
            </a:r>
          </a:p>
          <a:p>
            <a:pPr marL="68580" indent="0">
              <a:buNone/>
            </a:pPr>
            <a:r>
              <a:rPr lang="en-US" sz="3100" b="1" dirty="0">
                <a:latin typeface="Arial" panose="020B0604020202020204" pitchFamily="34" charset="0"/>
                <a:cs typeface="Arial" panose="020B0604020202020204" pitchFamily="34" charset="0"/>
              </a:rPr>
              <a:t>Read God’s Word - </a:t>
            </a:r>
            <a:r>
              <a:rPr lang="en-US" sz="3100" dirty="0">
                <a:latin typeface="Arial" panose="020B0604020202020204" pitchFamily="34" charset="0"/>
                <a:cs typeface="Arial" panose="020B0604020202020204" pitchFamily="34" charset="0"/>
              </a:rPr>
              <a:t>Ephesians 3:3-5</a:t>
            </a:r>
          </a:p>
          <a:p>
            <a:pPr marL="68580" indent="0">
              <a:buNone/>
            </a:pPr>
            <a:r>
              <a:rPr lang="en-US" sz="3100" b="1" dirty="0">
                <a:latin typeface="Arial" panose="020B0604020202020204" pitchFamily="34" charset="0"/>
                <a:cs typeface="Arial" panose="020B0604020202020204" pitchFamily="34" charset="0"/>
              </a:rPr>
              <a:t>Study God’s Word - </a:t>
            </a:r>
            <a:r>
              <a:rPr lang="en-US" sz="3100" dirty="0">
                <a:latin typeface="Arial" panose="020B0604020202020204" pitchFamily="34" charset="0"/>
                <a:cs typeface="Arial" panose="020B0604020202020204" pitchFamily="34" charset="0"/>
              </a:rPr>
              <a:t>2 Timothy 2:15</a:t>
            </a:r>
          </a:p>
          <a:p>
            <a:pPr marL="68580" indent="0">
              <a:buNone/>
            </a:pPr>
            <a:r>
              <a:rPr lang="en-US" sz="3100" b="1" dirty="0">
                <a:latin typeface="Arial" panose="020B0604020202020204" pitchFamily="34" charset="0"/>
                <a:cs typeface="Arial" panose="020B0604020202020204" pitchFamily="34" charset="0"/>
              </a:rPr>
              <a:t>Trust God’s Word </a:t>
            </a:r>
            <a:r>
              <a:rPr lang="en-US" sz="3100" dirty="0">
                <a:latin typeface="Arial" panose="020B0604020202020204" pitchFamily="34" charset="0"/>
                <a:cs typeface="Arial" panose="020B0604020202020204" pitchFamily="34" charset="0"/>
              </a:rPr>
              <a:t>- Psalms 56:4</a:t>
            </a:r>
          </a:p>
          <a:p>
            <a:pPr marL="68580" indent="0">
              <a:buNone/>
            </a:pPr>
            <a:r>
              <a:rPr lang="en-US" sz="3100" b="1" dirty="0">
                <a:latin typeface="Arial" panose="020B0604020202020204" pitchFamily="34" charset="0"/>
                <a:cs typeface="Arial" panose="020B0604020202020204" pitchFamily="34" charset="0"/>
              </a:rPr>
              <a:t>Meditate On God’s Word - </a:t>
            </a:r>
            <a:r>
              <a:rPr lang="en-US" sz="3100" dirty="0">
                <a:latin typeface="Arial" panose="020B0604020202020204" pitchFamily="34" charset="0"/>
                <a:cs typeface="Arial" panose="020B0604020202020204" pitchFamily="34" charset="0"/>
              </a:rPr>
              <a:t>Psalms 119:148</a:t>
            </a:r>
          </a:p>
          <a:p>
            <a:pPr marL="68580" indent="0">
              <a:buNone/>
            </a:pPr>
            <a:r>
              <a:rPr lang="en-US" sz="3100" b="1" dirty="0">
                <a:latin typeface="Arial" panose="020B0604020202020204" pitchFamily="34" charset="0"/>
                <a:cs typeface="Arial" panose="020B0604020202020204" pitchFamily="34" charset="0"/>
              </a:rPr>
              <a:t>Hope In God’s Word </a:t>
            </a:r>
            <a:r>
              <a:rPr lang="en-US" sz="3100" dirty="0">
                <a:latin typeface="Arial" panose="020B0604020202020204" pitchFamily="34" charset="0"/>
                <a:cs typeface="Arial" panose="020B0604020202020204" pitchFamily="34" charset="0"/>
              </a:rPr>
              <a:t>- Psalms 119:114</a:t>
            </a:r>
          </a:p>
          <a:p>
            <a:pPr marL="68580" indent="0">
              <a:buNone/>
            </a:pPr>
            <a:r>
              <a:rPr lang="en-US" sz="3100" b="1" dirty="0">
                <a:latin typeface="Arial" panose="020B0604020202020204" pitchFamily="34" charset="0"/>
                <a:cs typeface="Arial" panose="020B0604020202020204" pitchFamily="34" charset="0"/>
              </a:rPr>
              <a:t>Obey God’s Word </a:t>
            </a:r>
            <a:r>
              <a:rPr lang="en-US" sz="3100" dirty="0">
                <a:latin typeface="Arial" panose="020B0604020202020204" pitchFamily="34" charset="0"/>
                <a:cs typeface="Arial" panose="020B0604020202020204" pitchFamily="34" charset="0"/>
              </a:rPr>
              <a:t>- Hebrews 5:8, 9</a:t>
            </a:r>
          </a:p>
          <a:p>
            <a:pPr marL="68580" indent="0">
              <a:buNone/>
            </a:pPr>
            <a:r>
              <a:rPr lang="en-US" sz="3100" b="1" dirty="0">
                <a:latin typeface="Arial" panose="020B0604020202020204" pitchFamily="34" charset="0"/>
                <a:cs typeface="Arial" panose="020B0604020202020204" pitchFamily="34" charset="0"/>
              </a:rPr>
              <a:t>Prepare For Judgment By God’s Word</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John 12:48 </a:t>
            </a:r>
          </a:p>
          <a:p>
            <a:pPr marL="68580" indent="0">
              <a:buNone/>
            </a:pPr>
            <a:endParaRPr lang="en-US" sz="3100" dirty="0">
              <a:latin typeface="Arial" panose="020B0604020202020204" pitchFamily="34" charset="0"/>
              <a:cs typeface="Arial" panose="020B0604020202020204" pitchFamily="34" charset="0"/>
            </a:endParaRPr>
          </a:p>
          <a:p>
            <a:pPr marL="68580" indent="0">
              <a:buNone/>
            </a:pPr>
            <a:endParaRPr lang="en-US" sz="3200" b="1"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3805910-F810-401E-8CA1-06B21B81282F}"/>
              </a:ext>
            </a:extLst>
          </p:cNvPr>
          <p:cNvSpPr>
            <a:spLocks noGrp="1"/>
          </p:cNvSpPr>
          <p:nvPr>
            <p:ph type="ftr" sz="quarter" idx="11"/>
          </p:nvPr>
        </p:nvSpPr>
        <p:spPr/>
        <p:txBody>
          <a:bodyPr/>
          <a:lstStyle/>
          <a:p>
            <a:r>
              <a:rPr lang="en-US" dirty="0"/>
              <a:t>Walking Circumspectly</a:t>
            </a:r>
          </a:p>
        </p:txBody>
      </p:sp>
      <p:sp>
        <p:nvSpPr>
          <p:cNvPr id="5" name="Slide Number Placeholder 4">
            <a:extLst>
              <a:ext uri="{FF2B5EF4-FFF2-40B4-BE49-F238E27FC236}">
                <a16:creationId xmlns:a16="http://schemas.microsoft.com/office/drawing/2014/main" id="{90F70355-6C33-4342-9256-4B6B8D84288F}"/>
              </a:ext>
            </a:extLst>
          </p:cNvPr>
          <p:cNvSpPr>
            <a:spLocks noGrp="1"/>
          </p:cNvSpPr>
          <p:nvPr>
            <p:ph type="sldNum" sz="quarter" idx="12"/>
          </p:nvPr>
        </p:nvSpPr>
        <p:spPr/>
        <p:txBody>
          <a:bodyPr/>
          <a:lstStyle/>
          <a:p>
            <a:fld id="{48268D78-A5F9-4AAB-AD2B-E9E3FFD5809B}" type="slidenum">
              <a:rPr lang="en-US" smtClean="0"/>
              <a:t>12</a:t>
            </a:fld>
            <a:endParaRPr lang="en-US"/>
          </a:p>
        </p:txBody>
      </p:sp>
    </p:spTree>
    <p:extLst>
      <p:ext uri="{BB962C8B-B14F-4D97-AF65-F5344CB8AC3E}">
        <p14:creationId xmlns:p14="http://schemas.microsoft.com/office/powerpoint/2010/main" val="2296873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16094" y="1783560"/>
            <a:ext cx="7772400" cy="1950240"/>
          </a:xfrm>
          <a:solidFill>
            <a:schemeClr val="tx2">
              <a:lumMod val="25000"/>
            </a:schemeClr>
          </a:solidFill>
        </p:spPr>
        <p:txBody>
          <a:bodyPr>
            <a:normAutofit/>
          </a:bodyPr>
          <a:lstStyle/>
          <a:p>
            <a:pPr marL="68580" indent="0" algn="ctr">
              <a:buNone/>
            </a:pPr>
            <a:r>
              <a:rPr lang="en-US" sz="5400" dirty="0">
                <a:latin typeface="Arial Black" panose="020B0A04020102020204" pitchFamily="34" charset="0"/>
              </a:rPr>
              <a:t>Are You Walking Circumspectly?</a:t>
            </a:r>
          </a:p>
        </p:txBody>
      </p:sp>
      <p:sp>
        <p:nvSpPr>
          <p:cNvPr id="5" name="Footer Placeholder 4"/>
          <p:cNvSpPr>
            <a:spLocks noGrp="1"/>
          </p:cNvSpPr>
          <p:nvPr>
            <p:ph type="ftr" sz="quarter" idx="11"/>
          </p:nvPr>
        </p:nvSpPr>
        <p:spPr/>
        <p:txBody>
          <a:bodyPr/>
          <a:lstStyle/>
          <a:p>
            <a:r>
              <a:rPr lang="en-US"/>
              <a:t>Walking Circumspectly</a:t>
            </a:r>
          </a:p>
        </p:txBody>
      </p:sp>
      <p:sp>
        <p:nvSpPr>
          <p:cNvPr id="6" name="Slide Number Placeholder 5"/>
          <p:cNvSpPr>
            <a:spLocks noGrp="1"/>
          </p:cNvSpPr>
          <p:nvPr>
            <p:ph type="sldNum" sz="quarter" idx="12"/>
          </p:nvPr>
        </p:nvSpPr>
        <p:spPr/>
        <p:txBody>
          <a:bodyPr/>
          <a:lstStyle/>
          <a:p>
            <a:fld id="{48268D78-A5F9-4AAB-AD2B-E9E3FFD5809B}" type="slidenum">
              <a:rPr lang="en-US" smtClean="0"/>
              <a:t>13</a:t>
            </a:fld>
            <a:endParaRPr lang="en-US"/>
          </a:p>
        </p:txBody>
      </p:sp>
    </p:spTree>
    <p:extLst>
      <p:ext uri="{BB962C8B-B14F-4D97-AF65-F5344CB8AC3E}">
        <p14:creationId xmlns:p14="http://schemas.microsoft.com/office/powerpoint/2010/main" val="2815804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03BB-A44C-4B1F-9110-6C08342D44F4}"/>
              </a:ext>
            </a:extLst>
          </p:cNvPr>
          <p:cNvSpPr>
            <a:spLocks noGrp="1"/>
          </p:cNvSpPr>
          <p:nvPr>
            <p:ph type="title"/>
          </p:nvPr>
        </p:nvSpPr>
        <p:spPr/>
        <p:txBody>
          <a:bodyPr/>
          <a:lstStyle/>
          <a:p>
            <a:r>
              <a:rPr lang="en-US" sz="4400" dirty="0">
                <a:latin typeface="Arial Black" panose="020B0A04020102020204" pitchFamily="34" charset="0"/>
              </a:rPr>
              <a:t>Colossians 1:9-14</a:t>
            </a:r>
          </a:p>
        </p:txBody>
      </p:sp>
      <p:sp>
        <p:nvSpPr>
          <p:cNvPr id="3" name="Content Placeholder 2">
            <a:extLst>
              <a:ext uri="{FF2B5EF4-FFF2-40B4-BE49-F238E27FC236}">
                <a16:creationId xmlns:a16="http://schemas.microsoft.com/office/drawing/2014/main" id="{B54AFBD0-FFA9-4412-9C73-DD959BF3E968}"/>
              </a:ext>
            </a:extLst>
          </p:cNvPr>
          <p:cNvSpPr>
            <a:spLocks noGrp="1"/>
          </p:cNvSpPr>
          <p:nvPr>
            <p:ph idx="1"/>
          </p:nvPr>
        </p:nvSpPr>
        <p:spPr>
          <a:xfrm>
            <a:off x="838200" y="1600200"/>
            <a:ext cx="8172680" cy="5257800"/>
          </a:xfrm>
        </p:spPr>
        <p:txBody>
          <a:bodyPr>
            <a:noAutofit/>
          </a:bodyPr>
          <a:lstStyle/>
          <a:p>
            <a:pPr marL="68580" indent="0">
              <a:buNone/>
            </a:pPr>
            <a:r>
              <a:rPr lang="en-US" sz="2200" b="1" i="1" dirty="0">
                <a:latin typeface="Arial" panose="020B0604020202020204" pitchFamily="34" charset="0"/>
                <a:cs typeface="Arial" panose="020B0604020202020204" pitchFamily="34" charset="0"/>
              </a:rPr>
              <a:t>“</a:t>
            </a:r>
            <a:r>
              <a:rPr lang="en-US" sz="2200" b="1" i="1" dirty="0">
                <a:solidFill>
                  <a:schemeClr val="tx2">
                    <a:lumMod val="75000"/>
                  </a:schemeClr>
                </a:solidFill>
                <a:latin typeface="Arial" panose="020B0604020202020204" pitchFamily="34" charset="0"/>
                <a:cs typeface="Arial" panose="020B0604020202020204" pitchFamily="34" charset="0"/>
              </a:rPr>
              <a:t>9</a:t>
            </a:r>
            <a:r>
              <a:rPr lang="en-US" sz="2200" b="1" i="1" dirty="0">
                <a:latin typeface="Arial" panose="020B0604020202020204" pitchFamily="34" charset="0"/>
                <a:cs typeface="Arial" panose="020B0604020202020204" pitchFamily="34" charset="0"/>
              </a:rPr>
              <a:t> For this cause we also, since the day we heard it, do not cease to pray for you, and to desire that ye might be filled with the knowledge of his will in all wisdom and spiritual understanding; </a:t>
            </a:r>
            <a:r>
              <a:rPr lang="en-US" sz="2200" b="1" i="1" dirty="0">
                <a:solidFill>
                  <a:schemeClr val="tx2">
                    <a:lumMod val="75000"/>
                  </a:schemeClr>
                </a:solidFill>
                <a:latin typeface="Arial" panose="020B0604020202020204" pitchFamily="34" charset="0"/>
                <a:cs typeface="Arial" panose="020B0604020202020204" pitchFamily="34" charset="0"/>
              </a:rPr>
              <a:t>10</a:t>
            </a:r>
            <a:r>
              <a:rPr lang="en-US" sz="2200" b="1" i="1" dirty="0">
                <a:latin typeface="Arial" panose="020B0604020202020204" pitchFamily="34" charset="0"/>
                <a:cs typeface="Arial" panose="020B0604020202020204" pitchFamily="34" charset="0"/>
              </a:rPr>
              <a:t> </a:t>
            </a:r>
            <a:r>
              <a:rPr lang="en-US" sz="2200" b="1" i="1" dirty="0">
                <a:solidFill>
                  <a:srgbClr val="FFFF00"/>
                </a:solidFill>
                <a:latin typeface="Arial" panose="020B0604020202020204" pitchFamily="34" charset="0"/>
                <a:cs typeface="Arial" panose="020B0604020202020204" pitchFamily="34" charset="0"/>
              </a:rPr>
              <a:t>That ye might walk worthy of the Lord unto all pleasing, being fruitful in every good work, and increasing in the knowledge of God; </a:t>
            </a:r>
            <a:r>
              <a:rPr lang="en-US" sz="2200" b="1" i="1" dirty="0">
                <a:solidFill>
                  <a:schemeClr val="tx2">
                    <a:lumMod val="75000"/>
                  </a:schemeClr>
                </a:solidFill>
                <a:latin typeface="Arial" panose="020B0604020202020204" pitchFamily="34" charset="0"/>
                <a:cs typeface="Arial" panose="020B0604020202020204" pitchFamily="34" charset="0"/>
              </a:rPr>
              <a:t>11</a:t>
            </a:r>
            <a:r>
              <a:rPr lang="en-US" sz="2200" b="1" i="1" dirty="0">
                <a:latin typeface="Arial" panose="020B0604020202020204" pitchFamily="34" charset="0"/>
                <a:cs typeface="Arial" panose="020B0604020202020204" pitchFamily="34" charset="0"/>
              </a:rPr>
              <a:t> Strengthened with all might, according to his glorious power, unto all patience and longsuffering with joyfulness; </a:t>
            </a:r>
            <a:r>
              <a:rPr lang="en-US" sz="2200" b="1" i="1" dirty="0">
                <a:solidFill>
                  <a:schemeClr val="tx2">
                    <a:lumMod val="75000"/>
                  </a:schemeClr>
                </a:solidFill>
                <a:latin typeface="Arial" panose="020B0604020202020204" pitchFamily="34" charset="0"/>
                <a:cs typeface="Arial" panose="020B0604020202020204" pitchFamily="34" charset="0"/>
              </a:rPr>
              <a:t>12</a:t>
            </a:r>
            <a:r>
              <a:rPr lang="en-US" sz="2200" b="1" i="1" dirty="0">
                <a:latin typeface="Arial" panose="020B0604020202020204" pitchFamily="34" charset="0"/>
                <a:cs typeface="Arial" panose="020B0604020202020204" pitchFamily="34" charset="0"/>
              </a:rPr>
              <a:t> Giving thanks unto the Father, which hath made us meet to be partakers of the inheritance of the saints in light: </a:t>
            </a:r>
            <a:r>
              <a:rPr lang="en-US" sz="2200" b="1" i="1" dirty="0">
                <a:solidFill>
                  <a:schemeClr val="tx2">
                    <a:lumMod val="75000"/>
                  </a:schemeClr>
                </a:solidFill>
                <a:latin typeface="Arial" panose="020B0604020202020204" pitchFamily="34" charset="0"/>
                <a:cs typeface="Arial" panose="020B0604020202020204" pitchFamily="34" charset="0"/>
              </a:rPr>
              <a:t>13</a:t>
            </a:r>
            <a:r>
              <a:rPr lang="en-US" sz="2200" b="1" i="1" dirty="0">
                <a:latin typeface="Arial" panose="020B0604020202020204" pitchFamily="34" charset="0"/>
                <a:cs typeface="Arial" panose="020B0604020202020204" pitchFamily="34" charset="0"/>
              </a:rPr>
              <a:t> Who hath delivered us from the power of darkness, and hath translated us into the kingdom of his dear Son: </a:t>
            </a:r>
            <a:r>
              <a:rPr lang="en-US" sz="2200" b="1" i="1" dirty="0">
                <a:solidFill>
                  <a:schemeClr val="tx2">
                    <a:lumMod val="75000"/>
                  </a:schemeClr>
                </a:solidFill>
                <a:latin typeface="Arial" panose="020B0604020202020204" pitchFamily="34" charset="0"/>
                <a:cs typeface="Arial" panose="020B0604020202020204" pitchFamily="34" charset="0"/>
              </a:rPr>
              <a:t>14</a:t>
            </a:r>
            <a:r>
              <a:rPr lang="en-US" sz="2200" b="1" i="1" dirty="0">
                <a:latin typeface="Arial" panose="020B0604020202020204" pitchFamily="34" charset="0"/>
                <a:cs typeface="Arial" panose="020B0604020202020204" pitchFamily="34" charset="0"/>
              </a:rPr>
              <a:t> In whom we have redemption through his blood, even the forgiveness of sins”</a:t>
            </a:r>
          </a:p>
        </p:txBody>
      </p:sp>
      <p:sp>
        <p:nvSpPr>
          <p:cNvPr id="4" name="Footer Placeholder 3">
            <a:extLst>
              <a:ext uri="{FF2B5EF4-FFF2-40B4-BE49-F238E27FC236}">
                <a16:creationId xmlns:a16="http://schemas.microsoft.com/office/drawing/2014/main" id="{4B817CFC-D66C-4023-9AE9-D7D9AEEA0F0D}"/>
              </a:ext>
            </a:extLst>
          </p:cNvPr>
          <p:cNvSpPr>
            <a:spLocks noGrp="1"/>
          </p:cNvSpPr>
          <p:nvPr>
            <p:ph type="ftr" sz="quarter" idx="11"/>
          </p:nvPr>
        </p:nvSpPr>
        <p:spPr/>
        <p:txBody>
          <a:bodyPr/>
          <a:lstStyle/>
          <a:p>
            <a:r>
              <a:rPr lang="en-US" dirty="0"/>
              <a:t>Walking Circumspectly</a:t>
            </a:r>
          </a:p>
        </p:txBody>
      </p:sp>
      <p:sp>
        <p:nvSpPr>
          <p:cNvPr id="5" name="Slide Number Placeholder 4">
            <a:extLst>
              <a:ext uri="{FF2B5EF4-FFF2-40B4-BE49-F238E27FC236}">
                <a16:creationId xmlns:a16="http://schemas.microsoft.com/office/drawing/2014/main" id="{88289295-8591-4BB8-ADCC-35A5D310E9B0}"/>
              </a:ext>
            </a:extLst>
          </p:cNvPr>
          <p:cNvSpPr>
            <a:spLocks noGrp="1"/>
          </p:cNvSpPr>
          <p:nvPr>
            <p:ph type="sldNum" sz="quarter" idx="12"/>
          </p:nvPr>
        </p:nvSpPr>
        <p:spPr/>
        <p:txBody>
          <a:bodyPr/>
          <a:lstStyle/>
          <a:p>
            <a:fld id="{48268D78-A5F9-4AAB-AD2B-E9E3FFD5809B}" type="slidenum">
              <a:rPr lang="en-US" smtClean="0"/>
              <a:t>14</a:t>
            </a:fld>
            <a:endParaRPr lang="en-US"/>
          </a:p>
        </p:txBody>
      </p:sp>
    </p:spTree>
    <p:extLst>
      <p:ext uri="{BB962C8B-B14F-4D97-AF65-F5344CB8AC3E}">
        <p14:creationId xmlns:p14="http://schemas.microsoft.com/office/powerpoint/2010/main" val="39839683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lnSpcReduction="10000"/>
          </a:bodyPr>
          <a:lstStyle/>
          <a:p>
            <a:pPr>
              <a:spcBef>
                <a:spcPts val="600"/>
              </a:spcBef>
              <a:defRPr/>
            </a:pPr>
            <a:r>
              <a:rPr lang="en-US" altLang="en-US" sz="3500" b="1" dirty="0">
                <a:latin typeface="Arial" panose="020B0604020202020204" pitchFamily="34" charset="0"/>
                <a:cs typeface="Arial" panose="020B0604020202020204" pitchFamily="34" charset="0"/>
              </a:rPr>
              <a:t>An alien sinner must…</a:t>
            </a:r>
          </a:p>
          <a:p>
            <a:pPr lvl="1">
              <a:spcBef>
                <a:spcPts val="600"/>
              </a:spcBef>
              <a:defRPr/>
            </a:pPr>
            <a:r>
              <a:rPr lang="en-US" altLang="en-US" sz="2600" dirty="0">
                <a:latin typeface="Arial" panose="020B0604020202020204" pitchFamily="34" charset="0"/>
                <a:cs typeface="Arial" panose="020B0604020202020204" pitchFamily="34" charset="0"/>
              </a:rPr>
              <a:t>Hear the Gospel – Romans 10:17</a:t>
            </a:r>
          </a:p>
          <a:p>
            <a:pPr lvl="1">
              <a:spcBef>
                <a:spcPts val="600"/>
              </a:spcBef>
              <a:defRPr/>
            </a:pPr>
            <a:r>
              <a:rPr lang="en-US" altLang="en-US" sz="2600" dirty="0">
                <a:latin typeface="Arial" panose="020B0604020202020204" pitchFamily="34" charset="0"/>
                <a:cs typeface="Arial" panose="020B0604020202020204" pitchFamily="34" charset="0"/>
              </a:rPr>
              <a:t>Believe – John 8:34</a:t>
            </a:r>
          </a:p>
          <a:p>
            <a:pPr lvl="1">
              <a:spcBef>
                <a:spcPts val="600"/>
              </a:spcBef>
              <a:defRPr/>
            </a:pPr>
            <a:r>
              <a:rPr lang="en-US" altLang="en-US" sz="2600" dirty="0">
                <a:latin typeface="Arial" panose="020B0604020202020204" pitchFamily="34" charset="0"/>
                <a:cs typeface="Arial" panose="020B0604020202020204" pitchFamily="34" charset="0"/>
              </a:rPr>
              <a:t>Repent – Acts 17:30</a:t>
            </a:r>
          </a:p>
          <a:p>
            <a:pPr lvl="1">
              <a:spcBef>
                <a:spcPts val="600"/>
              </a:spcBef>
              <a:defRPr/>
            </a:pPr>
            <a:r>
              <a:rPr lang="en-US" altLang="en-US" sz="2600" dirty="0">
                <a:latin typeface="Arial" panose="020B0604020202020204" pitchFamily="34" charset="0"/>
                <a:cs typeface="Arial" panose="020B0604020202020204" pitchFamily="34" charset="0"/>
              </a:rPr>
              <a:t>Confess Christ – Matthew 10:34</a:t>
            </a:r>
          </a:p>
          <a:p>
            <a:pPr lvl="1">
              <a:spcBef>
                <a:spcPts val="600"/>
              </a:spcBef>
              <a:defRPr/>
            </a:pPr>
            <a:r>
              <a:rPr lang="en-US" altLang="en-US" sz="2600" dirty="0">
                <a:latin typeface="Arial" panose="020B0604020202020204" pitchFamily="34" charset="0"/>
                <a:cs typeface="Arial" panose="020B0604020202020204" pitchFamily="34" charset="0"/>
              </a:rPr>
              <a:t>Be Baptized in water –  Acts 22:16</a:t>
            </a:r>
          </a:p>
          <a:p>
            <a:pPr>
              <a:spcBef>
                <a:spcPts val="600"/>
              </a:spcBef>
              <a:defRPr/>
            </a:pPr>
            <a:r>
              <a:rPr lang="en-US" altLang="en-US" sz="35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latin typeface="Arial" panose="020B0604020202020204" pitchFamily="34" charset="0"/>
                <a:cs typeface="Arial" panose="020B0604020202020204" pitchFamily="34" charset="0"/>
              </a:rPr>
              <a:t>Repent and Pray –  Acts 8:22</a:t>
            </a:r>
          </a:p>
          <a:p>
            <a:pPr>
              <a:defRPr/>
            </a:pPr>
            <a:r>
              <a:rPr lang="en-US" altLang="en-US" sz="3500" b="1" dirty="0">
                <a:latin typeface="Arial" panose="020B0604020202020204" pitchFamily="34" charset="0"/>
                <a:cs typeface="Arial" panose="020B0604020202020204" pitchFamily="34" charset="0"/>
              </a:rPr>
              <a:t>Live </a:t>
            </a:r>
            <a:r>
              <a:rPr lang="en-US" altLang="en-US" sz="3500" b="1" i="1" dirty="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unto</a:t>
            </a:r>
            <a:r>
              <a:rPr lang="en-US" altLang="en-US" sz="3500" b="1" i="1" dirty="0">
                <a:latin typeface="Arial" panose="020B0604020202020204" pitchFamily="34" charset="0"/>
                <a:cs typeface="Arial" panose="020B0604020202020204" pitchFamily="34" charset="0"/>
              </a:rPr>
              <a:t> death”</a:t>
            </a:r>
            <a:endParaRPr lang="en-US" altLang="en-US" sz="3500" i="1" dirty="0">
              <a:latin typeface="Arial" panose="020B0604020202020204" pitchFamily="34" charset="0"/>
              <a:cs typeface="Arial" panose="020B0604020202020204" pitchFamily="34" charset="0"/>
            </a:endParaRPr>
          </a:p>
          <a:p>
            <a:pPr lvl="1">
              <a:defRPr/>
            </a:pPr>
            <a:r>
              <a:rPr lang="en-US" altLang="en-US" sz="2600" dirty="0">
                <a:latin typeface="Arial" panose="020B0604020202020204" pitchFamily="34" charset="0"/>
                <a:cs typeface="Arial" panose="020B0604020202020204" pitchFamily="34" charset="0"/>
              </a:rPr>
              <a:t>Revelation 2:10</a:t>
            </a:r>
          </a:p>
        </p:txBody>
      </p:sp>
      <p:sp>
        <p:nvSpPr>
          <p:cNvPr id="17411" name="Title 1"/>
          <p:cNvSpPr>
            <a:spLocks noGrp="1"/>
          </p:cNvSpPr>
          <p:nvPr>
            <p:ph type="title"/>
          </p:nvPr>
        </p:nvSpPr>
        <p:spPr>
          <a:xfrm>
            <a:off x="457200" y="457200"/>
            <a:ext cx="7467600" cy="1143000"/>
          </a:xfrm>
        </p:spPr>
        <p:txBody>
          <a:bodyPr/>
          <a:lstStyle/>
          <a:p>
            <a:pPr algn="ctr"/>
            <a:r>
              <a:rPr lang="en-US" altLang="en-US" sz="4400" b="1" i="1">
                <a:latin typeface="Arial Black" pitchFamily="34" charset="0"/>
              </a:rPr>
              <a:t>“what </a:t>
            </a:r>
            <a:r>
              <a:rPr lang="en-US" altLang="en-US" sz="4400" b="1" i="1" dirty="0" err="1">
                <a:latin typeface="Arial Black" pitchFamily="34" charset="0"/>
              </a:rPr>
              <a:t>shalI</a:t>
            </a:r>
            <a:r>
              <a:rPr lang="en-US" altLang="en-US" sz="4400" b="1" i="1" dirty="0">
                <a:latin typeface="Arial Black" pitchFamily="34" charset="0"/>
              </a:rPr>
              <a:t> we do…?”</a:t>
            </a:r>
            <a:br>
              <a:rPr lang="en-US" altLang="en-US" sz="4400" b="1" dirty="0">
                <a:latin typeface="Arial Black" pitchFamily="34" charset="0"/>
              </a:rPr>
            </a:br>
            <a:r>
              <a:rPr lang="en-US" altLang="en-US" sz="1800" b="1" dirty="0">
                <a:latin typeface="Arial Black" pitchFamily="34" charset="0"/>
              </a:rPr>
              <a:t>Acts 2:37</a:t>
            </a:r>
          </a:p>
        </p:txBody>
      </p:sp>
      <p:sp>
        <p:nvSpPr>
          <p:cNvPr id="5" name="Slide Number Placeholder 4"/>
          <p:cNvSpPr>
            <a:spLocks noGrp="1"/>
          </p:cNvSpPr>
          <p:nvPr>
            <p:ph type="sldNum" sz="quarter" idx="12"/>
          </p:nvPr>
        </p:nvSpPr>
        <p:spPr/>
        <p:txBody>
          <a:bodyPr/>
          <a:lstStyle/>
          <a:p>
            <a:pPr>
              <a:defRPr/>
            </a:pPr>
            <a:fld id="{FCD1D1C7-9B2B-478E-AAF7-82F5934B9FCB}" type="slidenum">
              <a:rPr lang="en-US" smtClean="0"/>
              <a:pPr>
                <a:defRPr/>
              </a:pPr>
              <a:t>15</a:t>
            </a:fld>
            <a:endParaRPr lang="en-US"/>
          </a:p>
        </p:txBody>
      </p:sp>
      <p:sp>
        <p:nvSpPr>
          <p:cNvPr id="2" name="Footer Placeholder 1"/>
          <p:cNvSpPr>
            <a:spLocks noGrp="1"/>
          </p:cNvSpPr>
          <p:nvPr>
            <p:ph type="ftr" sz="quarter" idx="11"/>
          </p:nvPr>
        </p:nvSpPr>
        <p:spPr/>
        <p:txBody>
          <a:bodyPr/>
          <a:lstStyle/>
          <a:p>
            <a:r>
              <a:rPr lang="en-US"/>
              <a:t>Walking Circumspectly</a:t>
            </a:r>
          </a:p>
        </p:txBody>
      </p:sp>
    </p:spTree>
    <p:extLst>
      <p:ext uri="{BB962C8B-B14F-4D97-AF65-F5344CB8AC3E}">
        <p14:creationId xmlns:p14="http://schemas.microsoft.com/office/powerpoint/2010/main" val="1441162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DDB91A9-05EB-4E94-8CC4-DAF7048BEF10}"/>
              </a:ext>
            </a:extLst>
          </p:cNvPr>
          <p:cNvSpPr/>
          <p:nvPr/>
        </p:nvSpPr>
        <p:spPr>
          <a:xfrm>
            <a:off x="2421678" y="4267200"/>
            <a:ext cx="3505200" cy="3479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4400" b="1" dirty="0">
                <a:latin typeface="Arial Black" panose="020B0A04020102020204" pitchFamily="34" charset="0"/>
              </a:rPr>
              <a:t>Ephesians 5:12-17</a:t>
            </a:r>
          </a:p>
        </p:txBody>
      </p:sp>
      <p:sp>
        <p:nvSpPr>
          <p:cNvPr id="4" name="Footer Placeholder 3"/>
          <p:cNvSpPr>
            <a:spLocks noGrp="1"/>
          </p:cNvSpPr>
          <p:nvPr>
            <p:ph type="ftr" sz="quarter" idx="11"/>
          </p:nvPr>
        </p:nvSpPr>
        <p:spPr/>
        <p:txBody>
          <a:bodyPr/>
          <a:lstStyle/>
          <a:p>
            <a:r>
              <a:rPr lang="en-US"/>
              <a:t>Walking Circumspectly</a:t>
            </a:r>
          </a:p>
        </p:txBody>
      </p:sp>
      <p:sp>
        <p:nvSpPr>
          <p:cNvPr id="5" name="Slide Number Placeholder 4"/>
          <p:cNvSpPr>
            <a:spLocks noGrp="1"/>
          </p:cNvSpPr>
          <p:nvPr>
            <p:ph type="sldNum" sz="quarter" idx="12"/>
          </p:nvPr>
        </p:nvSpPr>
        <p:spPr/>
        <p:txBody>
          <a:bodyPr/>
          <a:lstStyle/>
          <a:p>
            <a:fld id="{48268D78-A5F9-4AAB-AD2B-E9E3FFD5809B}" type="slidenum">
              <a:rPr lang="en-US" smtClean="0"/>
              <a:t>2</a:t>
            </a:fld>
            <a:endParaRPr lang="en-US"/>
          </a:p>
        </p:txBody>
      </p:sp>
      <p:sp>
        <p:nvSpPr>
          <p:cNvPr id="3" name="Content Placeholder 2"/>
          <p:cNvSpPr>
            <a:spLocks noGrp="1"/>
          </p:cNvSpPr>
          <p:nvPr>
            <p:ph idx="1"/>
          </p:nvPr>
        </p:nvSpPr>
        <p:spPr>
          <a:xfrm>
            <a:off x="914400" y="1600200"/>
            <a:ext cx="7772400" cy="4755360"/>
          </a:xfrm>
        </p:spPr>
        <p:txBody>
          <a:bodyPr>
            <a:normAutofit fontScale="70000" lnSpcReduction="20000"/>
          </a:bodyPr>
          <a:lstStyle/>
          <a:p>
            <a:pPr marL="125730" indent="0">
              <a:buNone/>
            </a:pPr>
            <a:r>
              <a:rPr lang="en-US" sz="3900" b="1" i="1" spc="100" dirty="0">
                <a:latin typeface="Arial" panose="020B0604020202020204" pitchFamily="34" charset="0"/>
                <a:cs typeface="Arial" panose="020B0604020202020204" pitchFamily="34" charset="0"/>
              </a:rPr>
              <a:t>“</a:t>
            </a:r>
            <a:r>
              <a:rPr lang="en-US" sz="3900" b="1" i="1" spc="100" dirty="0">
                <a:solidFill>
                  <a:schemeClr val="tx2"/>
                </a:solidFill>
                <a:latin typeface="Arial" panose="020B0604020202020204" pitchFamily="34" charset="0"/>
                <a:cs typeface="Arial" panose="020B0604020202020204" pitchFamily="34" charset="0"/>
              </a:rPr>
              <a:t>12</a:t>
            </a:r>
            <a:r>
              <a:rPr lang="en-US" sz="3900" b="1" i="1" spc="100" dirty="0">
                <a:latin typeface="Arial" panose="020B0604020202020204" pitchFamily="34" charset="0"/>
                <a:cs typeface="Arial" panose="020B0604020202020204" pitchFamily="34" charset="0"/>
              </a:rPr>
              <a:t> For it is a shame even to speak of those things which are done of them in secret. </a:t>
            </a:r>
            <a:r>
              <a:rPr lang="en-US" sz="3900" b="1" i="1" spc="100" dirty="0">
                <a:solidFill>
                  <a:schemeClr val="tx2"/>
                </a:solidFill>
                <a:latin typeface="Arial" panose="020B0604020202020204" pitchFamily="34" charset="0"/>
                <a:cs typeface="Arial" panose="020B0604020202020204" pitchFamily="34" charset="0"/>
              </a:rPr>
              <a:t>13</a:t>
            </a:r>
            <a:r>
              <a:rPr lang="en-US" sz="3900" b="1" i="1" spc="100" dirty="0">
                <a:latin typeface="Arial" panose="020B0604020202020204" pitchFamily="34" charset="0"/>
                <a:cs typeface="Arial" panose="020B0604020202020204" pitchFamily="34" charset="0"/>
              </a:rPr>
              <a:t> But all things that are reproved are made manifest by the light: for whatsoever doth make manifest is light. </a:t>
            </a:r>
            <a:r>
              <a:rPr lang="en-US" sz="3900" b="1" i="1" spc="100" dirty="0">
                <a:solidFill>
                  <a:schemeClr val="tx2"/>
                </a:solidFill>
                <a:latin typeface="Arial" panose="020B0604020202020204" pitchFamily="34" charset="0"/>
                <a:cs typeface="Arial" panose="020B0604020202020204" pitchFamily="34" charset="0"/>
              </a:rPr>
              <a:t>14</a:t>
            </a:r>
            <a:r>
              <a:rPr lang="en-US" sz="3900" b="1" i="1" spc="100" dirty="0">
                <a:latin typeface="Arial" panose="020B0604020202020204" pitchFamily="34" charset="0"/>
                <a:cs typeface="Arial" panose="020B0604020202020204" pitchFamily="34" charset="0"/>
              </a:rPr>
              <a:t> Wherefore he </a:t>
            </a:r>
            <a:r>
              <a:rPr lang="en-US" sz="3900" b="1" i="1" spc="100" dirty="0" err="1">
                <a:latin typeface="Arial" panose="020B0604020202020204" pitchFamily="34" charset="0"/>
                <a:cs typeface="Arial" panose="020B0604020202020204" pitchFamily="34" charset="0"/>
              </a:rPr>
              <a:t>saith</a:t>
            </a:r>
            <a:r>
              <a:rPr lang="en-US" sz="3900" b="1" i="1" spc="100" dirty="0">
                <a:latin typeface="Arial" panose="020B0604020202020204" pitchFamily="34" charset="0"/>
                <a:cs typeface="Arial" panose="020B0604020202020204" pitchFamily="34" charset="0"/>
              </a:rPr>
              <a:t>, Awake thou that </a:t>
            </a:r>
            <a:r>
              <a:rPr lang="en-US" sz="3900" b="1" i="1" spc="100" dirty="0" err="1">
                <a:latin typeface="Arial" panose="020B0604020202020204" pitchFamily="34" charset="0"/>
                <a:cs typeface="Arial" panose="020B0604020202020204" pitchFamily="34" charset="0"/>
              </a:rPr>
              <a:t>sleepest</a:t>
            </a:r>
            <a:r>
              <a:rPr lang="en-US" sz="3900" b="1" i="1" spc="100" dirty="0">
                <a:latin typeface="Arial" panose="020B0604020202020204" pitchFamily="34" charset="0"/>
                <a:cs typeface="Arial" panose="020B0604020202020204" pitchFamily="34" charset="0"/>
              </a:rPr>
              <a:t>, and arise from the dead, and Christ shall give thee light. </a:t>
            </a:r>
            <a:r>
              <a:rPr lang="en-US" sz="3900" b="1" i="1" spc="100" dirty="0">
                <a:solidFill>
                  <a:schemeClr val="tx2"/>
                </a:solidFill>
                <a:latin typeface="Arial" panose="020B0604020202020204" pitchFamily="34" charset="0"/>
                <a:cs typeface="Arial" panose="020B0604020202020204" pitchFamily="34" charset="0"/>
              </a:rPr>
              <a:t>15 </a:t>
            </a:r>
            <a:r>
              <a:rPr lang="en-US" sz="3900" b="1" i="1" spc="100" dirty="0">
                <a:latin typeface="Arial" panose="020B0604020202020204" pitchFamily="34" charset="0"/>
                <a:cs typeface="Arial" panose="020B0604020202020204" pitchFamily="34" charset="0"/>
              </a:rPr>
              <a:t>See then that ye walk circumspectly, not as fools, but as wise, </a:t>
            </a:r>
            <a:r>
              <a:rPr lang="en-US" sz="3900" b="1" i="1" spc="100" dirty="0">
                <a:solidFill>
                  <a:schemeClr val="tx2"/>
                </a:solidFill>
                <a:latin typeface="Arial" panose="020B0604020202020204" pitchFamily="34" charset="0"/>
                <a:cs typeface="Arial" panose="020B0604020202020204" pitchFamily="34" charset="0"/>
              </a:rPr>
              <a:t>16</a:t>
            </a:r>
            <a:r>
              <a:rPr lang="en-US" sz="3900" b="1" i="1" spc="100" dirty="0">
                <a:latin typeface="Arial" panose="020B0604020202020204" pitchFamily="34" charset="0"/>
                <a:cs typeface="Arial" panose="020B0604020202020204" pitchFamily="34" charset="0"/>
              </a:rPr>
              <a:t> Redeeming the time, because the days are evil. </a:t>
            </a:r>
            <a:r>
              <a:rPr lang="en-US" sz="3900" b="1" i="1" spc="100" dirty="0">
                <a:solidFill>
                  <a:schemeClr val="tx2"/>
                </a:solidFill>
                <a:latin typeface="Arial" panose="020B0604020202020204" pitchFamily="34" charset="0"/>
                <a:cs typeface="Arial" panose="020B0604020202020204" pitchFamily="34" charset="0"/>
              </a:rPr>
              <a:t>17</a:t>
            </a:r>
            <a:r>
              <a:rPr lang="en-US" sz="3900" b="1" i="1" spc="100" dirty="0">
                <a:latin typeface="Arial" panose="020B0604020202020204" pitchFamily="34" charset="0"/>
                <a:cs typeface="Arial" panose="020B0604020202020204" pitchFamily="34" charset="0"/>
              </a:rPr>
              <a:t> Wherefore be ye not unwise, but understanding what the will of the Lord is”</a:t>
            </a:r>
          </a:p>
        </p:txBody>
      </p:sp>
    </p:spTree>
    <p:extLst>
      <p:ext uri="{BB962C8B-B14F-4D97-AF65-F5344CB8AC3E}">
        <p14:creationId xmlns:p14="http://schemas.microsoft.com/office/powerpoint/2010/main" val="2248845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4CE2C-C530-4EE7-AE47-64DC11679DDF}"/>
              </a:ext>
            </a:extLst>
          </p:cNvPr>
          <p:cNvSpPr>
            <a:spLocks noGrp="1"/>
          </p:cNvSpPr>
          <p:nvPr>
            <p:ph type="title"/>
          </p:nvPr>
        </p:nvSpPr>
        <p:spPr/>
        <p:txBody>
          <a:bodyPr/>
          <a:lstStyle/>
          <a:p>
            <a:r>
              <a:rPr lang="en-US" sz="4400" dirty="0">
                <a:latin typeface="Arial Black" panose="020B0A04020102020204" pitchFamily="34" charset="0"/>
              </a:rPr>
              <a:t>Definitions</a:t>
            </a:r>
          </a:p>
        </p:txBody>
      </p:sp>
      <p:sp>
        <p:nvSpPr>
          <p:cNvPr id="3" name="Content Placeholder 2">
            <a:extLst>
              <a:ext uri="{FF2B5EF4-FFF2-40B4-BE49-F238E27FC236}">
                <a16:creationId xmlns:a16="http://schemas.microsoft.com/office/drawing/2014/main" id="{BBC2D1E6-4307-438B-B627-C8C65DF3B522}"/>
              </a:ext>
            </a:extLst>
          </p:cNvPr>
          <p:cNvSpPr>
            <a:spLocks noGrp="1"/>
          </p:cNvSpPr>
          <p:nvPr>
            <p:ph idx="1"/>
          </p:nvPr>
        </p:nvSpPr>
        <p:spPr>
          <a:xfrm>
            <a:off x="914400" y="1600200"/>
            <a:ext cx="7772400" cy="4755360"/>
          </a:xfrm>
        </p:spPr>
        <p:txBody>
          <a:bodyPr>
            <a:normAutofit/>
          </a:bodyPr>
          <a:lstStyle/>
          <a:p>
            <a:pPr marL="68580" indent="0">
              <a:buNone/>
            </a:pPr>
            <a:r>
              <a:rPr lang="en-US" sz="3200" b="1" i="1" dirty="0">
                <a:latin typeface="Arial" panose="020B0604020202020204" pitchFamily="34" charset="0"/>
                <a:cs typeface="Arial" panose="020B0604020202020204" pitchFamily="34" charset="0"/>
              </a:rPr>
              <a:t>“Walk” </a:t>
            </a:r>
            <a:r>
              <a:rPr lang="en-US" sz="3200" dirty="0">
                <a:latin typeface="Arial" panose="020B0604020202020204" pitchFamily="34" charset="0"/>
                <a:cs typeface="Arial" panose="020B0604020202020204" pitchFamily="34" charset="0"/>
              </a:rPr>
              <a:t>-</a:t>
            </a:r>
            <a:r>
              <a:rPr lang="en-US" sz="3200" b="1" i="1"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 figure of speech meaning the whole of a persons life</a:t>
            </a:r>
          </a:p>
          <a:p>
            <a:pPr marL="68580" indent="0">
              <a:buNone/>
            </a:pPr>
            <a:endParaRPr lang="en-US" sz="2000" dirty="0">
              <a:latin typeface="Arial" panose="020B0604020202020204" pitchFamily="34" charset="0"/>
              <a:cs typeface="Arial" panose="020B0604020202020204" pitchFamily="34" charset="0"/>
            </a:endParaRPr>
          </a:p>
          <a:p>
            <a:pPr marL="68580" indent="0">
              <a:buNone/>
            </a:pPr>
            <a:r>
              <a:rPr lang="en-US" sz="3200" b="1" i="1" dirty="0">
                <a:latin typeface="Arial" panose="020B0604020202020204" pitchFamily="34" charset="0"/>
                <a:cs typeface="Arial" panose="020B0604020202020204" pitchFamily="34" charset="0"/>
              </a:rPr>
              <a:t>“Circumspectly” </a:t>
            </a:r>
            <a:r>
              <a:rPr lang="en-US" sz="3200" dirty="0">
                <a:latin typeface="Arial" panose="020B0604020202020204" pitchFamily="34" charset="0"/>
                <a:cs typeface="Arial" panose="020B0604020202020204" pitchFamily="34" charset="0"/>
              </a:rPr>
              <a:t>-</a:t>
            </a:r>
            <a:r>
              <a:rPr lang="en-US" sz="3200"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means carefully</a:t>
            </a:r>
          </a:p>
          <a:p>
            <a:r>
              <a:rPr lang="en-US" b="1" i="1" dirty="0">
                <a:latin typeface="Arial" panose="020B0604020202020204" pitchFamily="34" charset="0"/>
                <a:cs typeface="Arial" panose="020B0604020202020204" pitchFamily="34" charset="0"/>
              </a:rPr>
              <a:t>Greek </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 </a:t>
            </a:r>
            <a:r>
              <a:rPr lang="en-US" i="1" dirty="0" err="1"/>
              <a:t>akribōs</a:t>
            </a:r>
            <a:r>
              <a:rPr lang="en-US" i="1" dirty="0"/>
              <a:t>, </a:t>
            </a:r>
            <a:r>
              <a:rPr lang="en-US" dirty="0"/>
              <a:t>exactly, circumspectly, diligently, perfectly </a:t>
            </a:r>
            <a:r>
              <a:rPr lang="en-US" i="1" dirty="0"/>
              <a:t>- </a:t>
            </a:r>
            <a:r>
              <a:rPr lang="en-US" b="1" i="1" dirty="0"/>
              <a:t>Strong</a:t>
            </a:r>
          </a:p>
          <a:p>
            <a:r>
              <a:rPr lang="en-US" dirty="0"/>
              <a:t>Involves looking around on all sides, and watching one’s steps; to walk accurately</a:t>
            </a:r>
          </a:p>
          <a:p>
            <a:pPr lvl="1"/>
            <a:r>
              <a:rPr lang="en-US" dirty="0"/>
              <a:t>Psalms 119:133</a:t>
            </a:r>
          </a:p>
          <a:p>
            <a:pPr lvl="1"/>
            <a:endParaRPr lang="en-US" dirty="0"/>
          </a:p>
          <a:p>
            <a:pPr marL="68580" indent="0">
              <a:buNone/>
            </a:pPr>
            <a:endParaRPr lang="en-US" sz="3200" b="1" i="1"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EFE3472-8790-410D-88BC-137566C9FEF5}"/>
              </a:ext>
            </a:extLst>
          </p:cNvPr>
          <p:cNvSpPr>
            <a:spLocks noGrp="1"/>
          </p:cNvSpPr>
          <p:nvPr>
            <p:ph type="ftr" sz="quarter" idx="11"/>
          </p:nvPr>
        </p:nvSpPr>
        <p:spPr/>
        <p:txBody>
          <a:bodyPr/>
          <a:lstStyle/>
          <a:p>
            <a:r>
              <a:rPr lang="en-US"/>
              <a:t>Walking Circumspectly</a:t>
            </a:r>
          </a:p>
        </p:txBody>
      </p:sp>
      <p:sp>
        <p:nvSpPr>
          <p:cNvPr id="5" name="Slide Number Placeholder 4">
            <a:extLst>
              <a:ext uri="{FF2B5EF4-FFF2-40B4-BE49-F238E27FC236}">
                <a16:creationId xmlns:a16="http://schemas.microsoft.com/office/drawing/2014/main" id="{4DEC9888-F4AF-4E61-83E0-C8A08DBB4693}"/>
              </a:ext>
            </a:extLst>
          </p:cNvPr>
          <p:cNvSpPr>
            <a:spLocks noGrp="1"/>
          </p:cNvSpPr>
          <p:nvPr>
            <p:ph type="sldNum" sz="quarter" idx="12"/>
          </p:nvPr>
        </p:nvSpPr>
        <p:spPr/>
        <p:txBody>
          <a:bodyPr/>
          <a:lstStyle/>
          <a:p>
            <a:fld id="{48268D78-A5F9-4AAB-AD2B-E9E3FFD5809B}" type="slidenum">
              <a:rPr lang="en-US" smtClean="0"/>
              <a:t>3</a:t>
            </a:fld>
            <a:endParaRPr lang="en-US"/>
          </a:p>
        </p:txBody>
      </p:sp>
    </p:spTree>
    <p:extLst>
      <p:ext uri="{BB962C8B-B14F-4D97-AF65-F5344CB8AC3E}">
        <p14:creationId xmlns:p14="http://schemas.microsoft.com/office/powerpoint/2010/main" val="4664591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0D91F-EA54-4D2C-8622-E6B3E97545CE}"/>
              </a:ext>
            </a:extLst>
          </p:cNvPr>
          <p:cNvSpPr>
            <a:spLocks noGrp="1"/>
          </p:cNvSpPr>
          <p:nvPr>
            <p:ph type="title"/>
          </p:nvPr>
        </p:nvSpPr>
        <p:spPr/>
        <p:txBody>
          <a:bodyPr/>
          <a:lstStyle/>
          <a:p>
            <a:r>
              <a:rPr lang="en-US" sz="4400" dirty="0">
                <a:latin typeface="Arial Black" panose="020B0A04020102020204" pitchFamily="34" charset="0"/>
              </a:rPr>
              <a:t>Translation Comparisons</a:t>
            </a:r>
          </a:p>
        </p:txBody>
      </p:sp>
      <p:sp>
        <p:nvSpPr>
          <p:cNvPr id="3" name="Content Placeholder 2">
            <a:extLst>
              <a:ext uri="{FF2B5EF4-FFF2-40B4-BE49-F238E27FC236}">
                <a16:creationId xmlns:a16="http://schemas.microsoft.com/office/drawing/2014/main" id="{B94F2928-930A-483D-B165-852045A51C73}"/>
              </a:ext>
            </a:extLst>
          </p:cNvPr>
          <p:cNvSpPr>
            <a:spLocks noGrp="1"/>
          </p:cNvSpPr>
          <p:nvPr>
            <p:ph idx="1"/>
          </p:nvPr>
        </p:nvSpPr>
        <p:spPr>
          <a:xfrm>
            <a:off x="914400" y="1600200"/>
            <a:ext cx="8001000" cy="5029200"/>
          </a:xfrm>
        </p:spPr>
        <p:txBody>
          <a:bodyPr>
            <a:normAutofit fontScale="85000" lnSpcReduction="20000"/>
          </a:bodyPr>
          <a:lstStyle/>
          <a:p>
            <a:pPr marL="68580" indent="0">
              <a:buNone/>
            </a:pPr>
            <a:r>
              <a:rPr lang="en-US" sz="3400" b="1" u="sng" dirty="0">
                <a:solidFill>
                  <a:schemeClr val="tx2"/>
                </a:solidFill>
                <a:latin typeface="Arial" panose="020B0604020202020204" pitchFamily="34" charset="0"/>
                <a:cs typeface="Arial" panose="020B0604020202020204" pitchFamily="34" charset="0"/>
              </a:rPr>
              <a:t>KJV &amp; NKJV</a:t>
            </a:r>
            <a:r>
              <a:rPr lang="en-US" sz="3400" b="1" dirty="0">
                <a:solidFill>
                  <a:schemeClr val="tx2"/>
                </a:solidFill>
                <a:latin typeface="Arial" panose="020B0604020202020204" pitchFamily="34" charset="0"/>
                <a:cs typeface="Arial" panose="020B0604020202020204" pitchFamily="34" charset="0"/>
              </a:rPr>
              <a:t> </a:t>
            </a:r>
            <a:r>
              <a:rPr lang="en-US" sz="3400" b="1" dirty="0">
                <a:latin typeface="Arial" panose="020B0604020202020204" pitchFamily="34" charset="0"/>
                <a:cs typeface="Arial" panose="020B0604020202020204" pitchFamily="34" charset="0"/>
              </a:rPr>
              <a:t>- </a:t>
            </a:r>
            <a:r>
              <a:rPr lang="en-US" sz="3400" b="1" i="1" dirty="0">
                <a:latin typeface="Arial" panose="020B0604020202020204" pitchFamily="34" charset="0"/>
                <a:cs typeface="Arial" panose="020B0604020202020204" pitchFamily="34" charset="0"/>
              </a:rPr>
              <a:t>See then that ye walk </a:t>
            </a:r>
            <a:r>
              <a:rPr lang="en-US" sz="3400" b="1" i="1" dirty="0">
                <a:solidFill>
                  <a:srgbClr val="FFFF00"/>
                </a:solidFill>
                <a:latin typeface="Arial" panose="020B0604020202020204" pitchFamily="34" charset="0"/>
                <a:cs typeface="Arial" panose="020B0604020202020204" pitchFamily="34" charset="0"/>
              </a:rPr>
              <a:t>circumspectly,</a:t>
            </a:r>
            <a:r>
              <a:rPr lang="en-US" sz="3400" b="1" i="1" dirty="0">
                <a:latin typeface="Arial" panose="020B0604020202020204" pitchFamily="34" charset="0"/>
                <a:cs typeface="Arial" panose="020B0604020202020204" pitchFamily="34" charset="0"/>
              </a:rPr>
              <a:t> not as fools, but as wise,</a:t>
            </a:r>
          </a:p>
          <a:p>
            <a:pPr marL="68580" indent="0">
              <a:buNone/>
            </a:pPr>
            <a:r>
              <a:rPr lang="en-US" sz="3400" b="1" u="sng" dirty="0">
                <a:solidFill>
                  <a:schemeClr val="tx2"/>
                </a:solidFill>
                <a:latin typeface="Arial" panose="020B0604020202020204" pitchFamily="34" charset="0"/>
                <a:cs typeface="Arial" panose="020B0604020202020204" pitchFamily="34" charset="0"/>
              </a:rPr>
              <a:t>NASV</a:t>
            </a:r>
            <a:r>
              <a:rPr lang="en-US" sz="3400" b="1" dirty="0">
                <a:latin typeface="Arial" panose="020B0604020202020204" pitchFamily="34" charset="0"/>
                <a:cs typeface="Arial" panose="020B0604020202020204" pitchFamily="34" charset="0"/>
              </a:rPr>
              <a:t> - </a:t>
            </a:r>
            <a:r>
              <a:rPr lang="en-US" sz="3400" b="1" i="1" dirty="0">
                <a:latin typeface="Arial" panose="020B0604020202020204" pitchFamily="34" charset="0"/>
                <a:cs typeface="Arial" panose="020B0604020202020204" pitchFamily="34" charset="0"/>
              </a:rPr>
              <a:t>Therefore </a:t>
            </a:r>
            <a:r>
              <a:rPr lang="en-US" sz="3400" b="1" i="1" dirty="0">
                <a:solidFill>
                  <a:srgbClr val="FFFF00"/>
                </a:solidFill>
                <a:latin typeface="Arial" panose="020B0604020202020204" pitchFamily="34" charset="0"/>
                <a:cs typeface="Arial" panose="020B0604020202020204" pitchFamily="34" charset="0"/>
              </a:rPr>
              <a:t>be careful </a:t>
            </a:r>
            <a:r>
              <a:rPr lang="en-US" sz="3400" b="1" i="1" dirty="0">
                <a:latin typeface="Arial" panose="020B0604020202020204" pitchFamily="34" charset="0"/>
                <a:cs typeface="Arial" panose="020B0604020202020204" pitchFamily="34" charset="0"/>
              </a:rPr>
              <a:t>how you walk, not as unwise men but as wise, </a:t>
            </a:r>
          </a:p>
          <a:p>
            <a:pPr marL="68580" indent="0">
              <a:buNone/>
            </a:pPr>
            <a:r>
              <a:rPr lang="en-US" sz="3400" b="1" u="sng" dirty="0">
                <a:solidFill>
                  <a:schemeClr val="tx2"/>
                </a:solidFill>
                <a:latin typeface="Arial" panose="020B0604020202020204" pitchFamily="34" charset="0"/>
                <a:cs typeface="Arial" panose="020B0604020202020204" pitchFamily="34" charset="0"/>
              </a:rPr>
              <a:t>NIV</a:t>
            </a:r>
            <a:r>
              <a:rPr lang="en-US" sz="3400" b="1" dirty="0">
                <a:latin typeface="Arial" panose="020B0604020202020204" pitchFamily="34" charset="0"/>
                <a:cs typeface="Arial" panose="020B0604020202020204" pitchFamily="34" charset="0"/>
              </a:rPr>
              <a:t> - </a:t>
            </a:r>
            <a:r>
              <a:rPr lang="en-US" sz="3400" b="1" i="1" dirty="0">
                <a:solidFill>
                  <a:srgbClr val="FFFF00"/>
                </a:solidFill>
                <a:latin typeface="Arial" panose="020B0604020202020204" pitchFamily="34" charset="0"/>
                <a:cs typeface="Arial" panose="020B0604020202020204" pitchFamily="34" charset="0"/>
              </a:rPr>
              <a:t>Be very careful</a:t>
            </a:r>
            <a:r>
              <a:rPr lang="en-US" sz="3400" b="1" i="1" dirty="0">
                <a:latin typeface="Arial" panose="020B0604020202020204" pitchFamily="34" charset="0"/>
                <a:cs typeface="Arial" panose="020B0604020202020204" pitchFamily="34" charset="0"/>
              </a:rPr>
              <a:t>, then, how you live — not as unwise but as wise</a:t>
            </a:r>
          </a:p>
          <a:p>
            <a:pPr marL="68580" indent="0">
              <a:buNone/>
            </a:pPr>
            <a:r>
              <a:rPr lang="en-US" sz="3400" b="1" u="sng" dirty="0">
                <a:solidFill>
                  <a:schemeClr val="tx2"/>
                </a:solidFill>
                <a:latin typeface="Arial" panose="020B0604020202020204" pitchFamily="34" charset="0"/>
                <a:cs typeface="Arial" panose="020B0604020202020204" pitchFamily="34" charset="0"/>
              </a:rPr>
              <a:t>ASV</a:t>
            </a:r>
            <a:r>
              <a:rPr lang="en-US" sz="3400" b="1" dirty="0">
                <a:latin typeface="Arial" panose="020B0604020202020204" pitchFamily="34" charset="0"/>
                <a:cs typeface="Arial" panose="020B0604020202020204" pitchFamily="34" charset="0"/>
              </a:rPr>
              <a:t> - </a:t>
            </a:r>
            <a:r>
              <a:rPr lang="en-US" sz="3400" b="1" i="1" dirty="0">
                <a:latin typeface="Arial" panose="020B0604020202020204" pitchFamily="34" charset="0"/>
                <a:cs typeface="Arial" panose="020B0604020202020204" pitchFamily="34" charset="0"/>
              </a:rPr>
              <a:t>Look therefore </a:t>
            </a:r>
            <a:r>
              <a:rPr lang="en-US" sz="3400" b="1" i="1" dirty="0">
                <a:solidFill>
                  <a:srgbClr val="FFFF00"/>
                </a:solidFill>
                <a:latin typeface="Arial" panose="020B0604020202020204" pitchFamily="34" charset="0"/>
                <a:cs typeface="Arial" panose="020B0604020202020204" pitchFamily="34" charset="0"/>
              </a:rPr>
              <a:t>carefully</a:t>
            </a:r>
            <a:r>
              <a:rPr lang="en-US" sz="3400" b="1" i="1" dirty="0">
                <a:latin typeface="Arial" panose="020B0604020202020204" pitchFamily="34" charset="0"/>
                <a:cs typeface="Arial" panose="020B0604020202020204" pitchFamily="34" charset="0"/>
              </a:rPr>
              <a:t> how ye walk, not as unwise, but as wise;</a:t>
            </a:r>
          </a:p>
          <a:p>
            <a:pPr marL="68580" indent="0">
              <a:buNone/>
            </a:pPr>
            <a:r>
              <a:rPr lang="en-US" sz="3400" b="1" u="sng" dirty="0">
                <a:solidFill>
                  <a:schemeClr val="tx2"/>
                </a:solidFill>
                <a:latin typeface="Arial" panose="020B0604020202020204" pitchFamily="34" charset="0"/>
                <a:cs typeface="Arial" panose="020B0604020202020204" pitchFamily="34" charset="0"/>
              </a:rPr>
              <a:t>RSV</a:t>
            </a:r>
            <a:r>
              <a:rPr lang="en-US" sz="3400" b="1" dirty="0">
                <a:latin typeface="Arial" panose="020B0604020202020204" pitchFamily="34" charset="0"/>
                <a:cs typeface="Arial" panose="020B0604020202020204" pitchFamily="34" charset="0"/>
              </a:rPr>
              <a:t> - </a:t>
            </a:r>
            <a:r>
              <a:rPr lang="en-US" sz="3400" b="1" i="1" dirty="0">
                <a:latin typeface="Arial" panose="020B0604020202020204" pitchFamily="34" charset="0"/>
                <a:cs typeface="Arial" panose="020B0604020202020204" pitchFamily="34" charset="0"/>
              </a:rPr>
              <a:t>Look </a:t>
            </a:r>
            <a:r>
              <a:rPr lang="en-US" sz="3400" b="1" i="1" dirty="0">
                <a:solidFill>
                  <a:srgbClr val="FFFF00"/>
                </a:solidFill>
                <a:latin typeface="Arial" panose="020B0604020202020204" pitchFamily="34" charset="0"/>
                <a:cs typeface="Arial" panose="020B0604020202020204" pitchFamily="34" charset="0"/>
              </a:rPr>
              <a:t>carefully</a:t>
            </a:r>
            <a:r>
              <a:rPr lang="en-US" sz="3400" b="1" i="1" dirty="0">
                <a:latin typeface="Arial" panose="020B0604020202020204" pitchFamily="34" charset="0"/>
                <a:cs typeface="Arial" panose="020B0604020202020204" pitchFamily="34" charset="0"/>
              </a:rPr>
              <a:t> then how you walk, not as unwise men but as wise,</a:t>
            </a:r>
          </a:p>
          <a:p>
            <a:pPr marL="68580" indent="0">
              <a:buNone/>
            </a:pPr>
            <a:r>
              <a:rPr lang="en-US" sz="3400" b="1" u="sng" dirty="0">
                <a:solidFill>
                  <a:schemeClr val="tx2"/>
                </a:solidFill>
                <a:latin typeface="Arial" panose="020B0604020202020204" pitchFamily="34" charset="0"/>
                <a:cs typeface="Arial" panose="020B0604020202020204" pitchFamily="34" charset="0"/>
              </a:rPr>
              <a:t>YLT</a:t>
            </a:r>
            <a:r>
              <a:rPr lang="en-US" sz="3400" b="1" dirty="0">
                <a:solidFill>
                  <a:schemeClr val="tx2"/>
                </a:solidFill>
                <a:latin typeface="Arial" panose="020B0604020202020204" pitchFamily="34" charset="0"/>
                <a:cs typeface="Arial" panose="020B0604020202020204" pitchFamily="34" charset="0"/>
              </a:rPr>
              <a:t> </a:t>
            </a:r>
            <a:r>
              <a:rPr lang="en-US" sz="3400" b="1" dirty="0">
                <a:latin typeface="Arial" panose="020B0604020202020204" pitchFamily="34" charset="0"/>
                <a:cs typeface="Arial" panose="020B0604020202020204" pitchFamily="34" charset="0"/>
              </a:rPr>
              <a:t>- </a:t>
            </a:r>
            <a:r>
              <a:rPr lang="en-US" sz="3400" b="1" i="1" dirty="0">
                <a:latin typeface="Arial" panose="020B0604020202020204" pitchFamily="34" charset="0"/>
                <a:cs typeface="Arial" panose="020B0604020202020204" pitchFamily="34" charset="0"/>
              </a:rPr>
              <a:t>See, then, how </a:t>
            </a:r>
            <a:r>
              <a:rPr lang="en-US" sz="3400" b="1" i="1" dirty="0">
                <a:solidFill>
                  <a:srgbClr val="FFFF00"/>
                </a:solidFill>
                <a:latin typeface="Arial" panose="020B0604020202020204" pitchFamily="34" charset="0"/>
                <a:cs typeface="Arial" panose="020B0604020202020204" pitchFamily="34" charset="0"/>
              </a:rPr>
              <a:t>exactly</a:t>
            </a:r>
            <a:r>
              <a:rPr lang="en-US" sz="3400" b="1" i="1" dirty="0">
                <a:latin typeface="Arial" panose="020B0604020202020204" pitchFamily="34" charset="0"/>
                <a:cs typeface="Arial" panose="020B0604020202020204" pitchFamily="34" charset="0"/>
              </a:rPr>
              <a:t> ye walk, not as unwise, but as wise,</a:t>
            </a:r>
          </a:p>
          <a:p>
            <a:endParaRPr lang="en-US" dirty="0"/>
          </a:p>
        </p:txBody>
      </p:sp>
      <p:sp>
        <p:nvSpPr>
          <p:cNvPr id="4" name="Footer Placeholder 3">
            <a:extLst>
              <a:ext uri="{FF2B5EF4-FFF2-40B4-BE49-F238E27FC236}">
                <a16:creationId xmlns:a16="http://schemas.microsoft.com/office/drawing/2014/main" id="{769603FE-E363-4A30-98B4-947550546DA8}"/>
              </a:ext>
            </a:extLst>
          </p:cNvPr>
          <p:cNvSpPr>
            <a:spLocks noGrp="1"/>
          </p:cNvSpPr>
          <p:nvPr>
            <p:ph type="ftr" sz="quarter" idx="11"/>
          </p:nvPr>
        </p:nvSpPr>
        <p:spPr/>
        <p:txBody>
          <a:bodyPr/>
          <a:lstStyle/>
          <a:p>
            <a:r>
              <a:rPr lang="en-US"/>
              <a:t>Walking Circumspectly</a:t>
            </a:r>
          </a:p>
        </p:txBody>
      </p:sp>
      <p:sp>
        <p:nvSpPr>
          <p:cNvPr id="5" name="Slide Number Placeholder 4">
            <a:extLst>
              <a:ext uri="{FF2B5EF4-FFF2-40B4-BE49-F238E27FC236}">
                <a16:creationId xmlns:a16="http://schemas.microsoft.com/office/drawing/2014/main" id="{9ECD55E4-E829-4575-A248-640D88D1D8B3}"/>
              </a:ext>
            </a:extLst>
          </p:cNvPr>
          <p:cNvSpPr>
            <a:spLocks noGrp="1"/>
          </p:cNvSpPr>
          <p:nvPr>
            <p:ph type="sldNum" sz="quarter" idx="12"/>
          </p:nvPr>
        </p:nvSpPr>
        <p:spPr/>
        <p:txBody>
          <a:bodyPr/>
          <a:lstStyle/>
          <a:p>
            <a:fld id="{48268D78-A5F9-4AAB-AD2B-E9E3FFD5809B}" type="slidenum">
              <a:rPr lang="en-US" smtClean="0"/>
              <a:t>4</a:t>
            </a:fld>
            <a:endParaRPr lang="en-US"/>
          </a:p>
        </p:txBody>
      </p:sp>
    </p:spTree>
    <p:extLst>
      <p:ext uri="{BB962C8B-B14F-4D97-AF65-F5344CB8AC3E}">
        <p14:creationId xmlns:p14="http://schemas.microsoft.com/office/powerpoint/2010/main" val="8111307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3F64-46BB-41F4-A9D2-1D8C9CB782A5}"/>
              </a:ext>
            </a:extLst>
          </p:cNvPr>
          <p:cNvSpPr>
            <a:spLocks noGrp="1"/>
          </p:cNvSpPr>
          <p:nvPr>
            <p:ph type="title"/>
          </p:nvPr>
        </p:nvSpPr>
        <p:spPr/>
        <p:txBody>
          <a:bodyPr/>
          <a:lstStyle/>
          <a:p>
            <a:r>
              <a:rPr lang="en-US" sz="4400" dirty="0">
                <a:latin typeface="Arial Black" panose="020B0A04020102020204" pitchFamily="34" charset="0"/>
              </a:rPr>
              <a:t>Two Ways of Walking…</a:t>
            </a:r>
          </a:p>
        </p:txBody>
      </p:sp>
      <p:sp>
        <p:nvSpPr>
          <p:cNvPr id="3" name="Content Placeholder 2">
            <a:extLst>
              <a:ext uri="{FF2B5EF4-FFF2-40B4-BE49-F238E27FC236}">
                <a16:creationId xmlns:a16="http://schemas.microsoft.com/office/drawing/2014/main" id="{2FB033BD-3E57-45FF-BA30-41E89290C720}"/>
              </a:ext>
            </a:extLst>
          </p:cNvPr>
          <p:cNvSpPr>
            <a:spLocks noGrp="1"/>
          </p:cNvSpPr>
          <p:nvPr>
            <p:ph idx="1"/>
          </p:nvPr>
        </p:nvSpPr>
        <p:spPr>
          <a:xfrm>
            <a:off x="914400" y="1600199"/>
            <a:ext cx="7772400" cy="4816475"/>
          </a:xfrm>
        </p:spPr>
        <p:txBody>
          <a:bodyPr>
            <a:normAutofit lnSpcReduction="10000"/>
          </a:bodyPr>
          <a:lstStyle/>
          <a:p>
            <a:pPr marL="68580" indent="0">
              <a:buNone/>
            </a:pPr>
            <a:r>
              <a:rPr lang="en-US" sz="3200" b="1" dirty="0">
                <a:solidFill>
                  <a:schemeClr val="tx2">
                    <a:lumMod val="75000"/>
                  </a:schemeClr>
                </a:solidFill>
                <a:latin typeface="Arial" panose="020B0604020202020204" pitchFamily="34" charset="0"/>
                <a:cs typeface="Arial" panose="020B0604020202020204" pitchFamily="34" charset="0"/>
              </a:rPr>
              <a:t>The Walk of Fools</a:t>
            </a:r>
          </a:p>
          <a:p>
            <a:pPr>
              <a:buFont typeface="Wingdings" panose="05000000000000000000" pitchFamily="2" charset="2"/>
              <a:buChar char="§"/>
            </a:pPr>
            <a:r>
              <a:rPr lang="en-US" sz="2800" b="1" i="1" dirty="0">
                <a:latin typeface="Arial" panose="020B0604020202020204" pitchFamily="34" charset="0"/>
                <a:cs typeface="Arial" panose="020B0604020202020204" pitchFamily="34" charset="0"/>
              </a:rPr>
              <a:t>“…as fools”</a:t>
            </a:r>
          </a:p>
          <a:p>
            <a:pPr>
              <a:buFont typeface="Wingdings" panose="05000000000000000000" pitchFamily="2" charset="2"/>
              <a:buChar char="§"/>
            </a:pPr>
            <a:r>
              <a:rPr lang="en-US" sz="2800" b="1" i="1" dirty="0">
                <a:latin typeface="Arial" panose="020B0604020202020204" pitchFamily="34" charset="0"/>
                <a:cs typeface="Arial" panose="020B0604020202020204" pitchFamily="34" charset="0"/>
              </a:rPr>
              <a:t>“fools” </a:t>
            </a:r>
            <a:r>
              <a:rPr lang="en-US" sz="2800" i="1" dirty="0">
                <a:latin typeface="Arial" panose="020B0604020202020204" pitchFamily="34" charset="0"/>
                <a:cs typeface="Arial" panose="020B0604020202020204" pitchFamily="34" charset="0"/>
              </a:rPr>
              <a:t>(unwise) - </a:t>
            </a:r>
            <a:r>
              <a:rPr lang="en-US" sz="2800" i="1" dirty="0" err="1">
                <a:latin typeface="Arial" panose="020B0604020202020204" pitchFamily="34" charset="0"/>
                <a:cs typeface="Arial" panose="020B0604020202020204" pitchFamily="34" charset="0"/>
              </a:rPr>
              <a:t>asophos</a:t>
            </a:r>
            <a:r>
              <a:rPr lang="en-US" sz="2800" i="1" dirty="0">
                <a:latin typeface="Arial" panose="020B0604020202020204" pitchFamily="34" charset="0"/>
                <a:cs typeface="Arial" panose="020B0604020202020204" pitchFamily="34" charset="0"/>
              </a:rPr>
              <a:t> - </a:t>
            </a:r>
            <a:r>
              <a:rPr lang="en-US" sz="2800" dirty="0">
                <a:latin typeface="Arial" panose="020B0604020202020204" pitchFamily="34" charset="0"/>
                <a:cs typeface="Arial" panose="020B0604020202020204" pitchFamily="34" charset="0"/>
              </a:rPr>
              <a:t>one who has </a:t>
            </a:r>
            <a:r>
              <a:rPr lang="en-US" sz="2800" b="1" u="sng" dirty="0">
                <a:latin typeface="Arial" panose="020B0604020202020204" pitchFamily="34" charset="0"/>
                <a:cs typeface="Arial" panose="020B0604020202020204" pitchFamily="34" charset="0"/>
              </a:rPr>
              <a:t>no</a:t>
            </a:r>
            <a:r>
              <a:rPr lang="en-US" sz="2800" dirty="0">
                <a:latin typeface="Arial" panose="020B0604020202020204" pitchFamily="34" charset="0"/>
                <a:cs typeface="Arial" panose="020B0604020202020204" pitchFamily="34" charset="0"/>
              </a:rPr>
              <a:t> concern for the will and way of God</a:t>
            </a:r>
            <a:endParaRPr lang="en-US" sz="2800" b="1" i="1" dirty="0">
              <a:latin typeface="Arial" panose="020B0604020202020204" pitchFamily="34" charset="0"/>
              <a:cs typeface="Arial" panose="020B0604020202020204" pitchFamily="34" charset="0"/>
            </a:endParaRPr>
          </a:p>
          <a:p>
            <a:pPr marL="68580" indent="0">
              <a:buNone/>
            </a:pPr>
            <a:endParaRPr lang="en-US" sz="3200" b="1" dirty="0">
              <a:latin typeface="Arial" panose="020B0604020202020204" pitchFamily="34" charset="0"/>
              <a:cs typeface="Arial" panose="020B0604020202020204" pitchFamily="34" charset="0"/>
            </a:endParaRPr>
          </a:p>
          <a:p>
            <a:pPr marL="68580" indent="0">
              <a:buNone/>
            </a:pPr>
            <a:r>
              <a:rPr lang="en-US" sz="3200" b="1" dirty="0">
                <a:solidFill>
                  <a:schemeClr val="tx2">
                    <a:lumMod val="75000"/>
                  </a:schemeClr>
                </a:solidFill>
                <a:latin typeface="Arial" panose="020B0604020202020204" pitchFamily="34" charset="0"/>
                <a:cs typeface="Arial" panose="020B0604020202020204" pitchFamily="34" charset="0"/>
              </a:rPr>
              <a:t>The Walk of the Wise</a:t>
            </a:r>
          </a:p>
          <a:p>
            <a:pPr>
              <a:buFont typeface="Wingdings" panose="05000000000000000000" pitchFamily="2" charset="2"/>
              <a:buChar char="§"/>
            </a:pPr>
            <a:r>
              <a:rPr lang="en-US" sz="2800" b="1" i="1" dirty="0">
                <a:latin typeface="Arial" panose="020B0604020202020204" pitchFamily="34" charset="0"/>
                <a:cs typeface="Arial" panose="020B0604020202020204" pitchFamily="34" charset="0"/>
              </a:rPr>
              <a:t>“but as wise”</a:t>
            </a:r>
          </a:p>
          <a:p>
            <a:pPr>
              <a:buFont typeface="Wingdings" panose="05000000000000000000" pitchFamily="2" charset="2"/>
              <a:buChar char="§"/>
            </a:pPr>
            <a:r>
              <a:rPr lang="en-US" sz="2800" b="1" i="1" dirty="0">
                <a:latin typeface="Arial" panose="020B0604020202020204" pitchFamily="34" charset="0"/>
                <a:cs typeface="Arial" panose="020B0604020202020204" pitchFamily="34" charset="0"/>
              </a:rPr>
              <a:t>“wise” </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sophoi</a:t>
            </a:r>
            <a:r>
              <a:rPr lang="en-US" sz="2800" i="1" dirty="0">
                <a:latin typeface="Arial" panose="020B0604020202020204" pitchFamily="34" charset="0"/>
                <a:cs typeface="Arial" panose="020B0604020202020204" pitchFamily="34" charset="0"/>
              </a:rPr>
              <a:t> - </a:t>
            </a:r>
            <a:r>
              <a:rPr lang="en-US" sz="2800" dirty="0">
                <a:latin typeface="Arial" panose="020B0604020202020204" pitchFamily="34" charset="0"/>
                <a:cs typeface="Arial" panose="020B0604020202020204" pitchFamily="34" charset="0"/>
              </a:rPr>
              <a:t>one who has knowledge and correctly applies his knowledge, especially of God’s word and way</a:t>
            </a:r>
          </a:p>
          <a:p>
            <a:pPr marL="68580" indent="0">
              <a:buNone/>
            </a:pPr>
            <a:endParaRPr lang="en-US" sz="3200" b="1"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70AC2CE2-2054-4000-8132-581381E177D0}"/>
              </a:ext>
            </a:extLst>
          </p:cNvPr>
          <p:cNvSpPr>
            <a:spLocks noGrp="1"/>
          </p:cNvSpPr>
          <p:nvPr>
            <p:ph type="ftr" sz="quarter" idx="11"/>
          </p:nvPr>
        </p:nvSpPr>
        <p:spPr/>
        <p:txBody>
          <a:bodyPr/>
          <a:lstStyle/>
          <a:p>
            <a:r>
              <a:rPr lang="en-US"/>
              <a:t>Walking Circumspectly</a:t>
            </a:r>
          </a:p>
        </p:txBody>
      </p:sp>
      <p:sp>
        <p:nvSpPr>
          <p:cNvPr id="5" name="Slide Number Placeholder 4">
            <a:extLst>
              <a:ext uri="{FF2B5EF4-FFF2-40B4-BE49-F238E27FC236}">
                <a16:creationId xmlns:a16="http://schemas.microsoft.com/office/drawing/2014/main" id="{C800DA89-0289-44B0-AB0B-B9B19E211324}"/>
              </a:ext>
            </a:extLst>
          </p:cNvPr>
          <p:cNvSpPr>
            <a:spLocks noGrp="1"/>
          </p:cNvSpPr>
          <p:nvPr>
            <p:ph type="sldNum" sz="quarter" idx="12"/>
          </p:nvPr>
        </p:nvSpPr>
        <p:spPr/>
        <p:txBody>
          <a:bodyPr/>
          <a:lstStyle/>
          <a:p>
            <a:fld id="{48268D78-A5F9-4AAB-AD2B-E9E3FFD5809B}" type="slidenum">
              <a:rPr lang="en-US" smtClean="0"/>
              <a:t>5</a:t>
            </a:fld>
            <a:endParaRPr lang="en-US"/>
          </a:p>
        </p:txBody>
      </p:sp>
    </p:spTree>
    <p:extLst>
      <p:ext uri="{BB962C8B-B14F-4D97-AF65-F5344CB8AC3E}">
        <p14:creationId xmlns:p14="http://schemas.microsoft.com/office/powerpoint/2010/main" val="942719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498CA-9369-4F08-9A38-6A2D6579DB5D}"/>
              </a:ext>
            </a:extLst>
          </p:cNvPr>
          <p:cNvSpPr>
            <a:spLocks noGrp="1"/>
          </p:cNvSpPr>
          <p:nvPr>
            <p:ph idx="1"/>
          </p:nvPr>
        </p:nvSpPr>
        <p:spPr>
          <a:xfrm>
            <a:off x="1447800" y="685800"/>
            <a:ext cx="7620000" cy="5867400"/>
          </a:xfrm>
        </p:spPr>
        <p:txBody>
          <a:bodyPr>
            <a:normAutofit/>
          </a:bodyPr>
          <a:lstStyle/>
          <a:p>
            <a:pPr marL="68580" indent="0">
              <a:buNone/>
            </a:pPr>
            <a:r>
              <a:rPr lang="en-US" sz="3200" b="1" dirty="0">
                <a:latin typeface="Arial" panose="020B0604020202020204" pitchFamily="34" charset="0"/>
                <a:cs typeface="Arial" panose="020B0604020202020204" pitchFamily="34" charset="0"/>
              </a:rPr>
              <a:t>Denial of God </a:t>
            </a:r>
            <a:r>
              <a:rPr lang="en-US" sz="3200" dirty="0">
                <a:latin typeface="Arial" panose="020B0604020202020204" pitchFamily="34" charset="0"/>
                <a:cs typeface="Arial" panose="020B0604020202020204" pitchFamily="34" charset="0"/>
              </a:rPr>
              <a:t>- Psalms 14:1</a:t>
            </a:r>
          </a:p>
          <a:p>
            <a:pPr marL="68580" indent="0">
              <a:buNone/>
            </a:pPr>
            <a:r>
              <a:rPr lang="en-US" sz="3200" b="1" dirty="0">
                <a:latin typeface="Arial" panose="020B0604020202020204" pitchFamily="34" charset="0"/>
                <a:cs typeface="Arial" panose="020B0604020202020204" pitchFamily="34" charset="0"/>
              </a:rPr>
              <a:t>Immorality</a:t>
            </a:r>
            <a:r>
              <a:rPr lang="en-US" sz="3200" dirty="0">
                <a:latin typeface="Arial" panose="020B0604020202020204" pitchFamily="34" charset="0"/>
                <a:cs typeface="Arial" panose="020B0604020202020204" pitchFamily="34" charset="0"/>
              </a:rPr>
              <a:t> - Ephesians 5:3-5</a:t>
            </a:r>
          </a:p>
          <a:p>
            <a:pPr marL="68580" indent="0">
              <a:buNone/>
            </a:pPr>
            <a:r>
              <a:rPr lang="en-US" sz="3200" b="1" dirty="0">
                <a:latin typeface="Arial" panose="020B0604020202020204" pitchFamily="34" charset="0"/>
                <a:cs typeface="Arial" panose="020B0604020202020204" pitchFamily="34" charset="0"/>
              </a:rPr>
              <a:t>Deception </a:t>
            </a:r>
            <a:r>
              <a:rPr lang="en-US" sz="3200" dirty="0">
                <a:latin typeface="Arial" panose="020B0604020202020204" pitchFamily="34" charset="0"/>
                <a:cs typeface="Arial" panose="020B0604020202020204" pitchFamily="34" charset="0"/>
              </a:rPr>
              <a:t>- Ephesians 5:6</a:t>
            </a:r>
          </a:p>
          <a:p>
            <a:pPr marL="68580" indent="0">
              <a:buNone/>
            </a:pPr>
            <a:r>
              <a:rPr lang="en-US" sz="3200" b="1" dirty="0">
                <a:latin typeface="Arial" panose="020B0604020202020204" pitchFamily="34" charset="0"/>
                <a:cs typeface="Arial" panose="020B0604020202020204" pitchFamily="34" charset="0"/>
              </a:rPr>
              <a:t>Darkness </a:t>
            </a:r>
            <a:r>
              <a:rPr lang="en-US" sz="3200" dirty="0">
                <a:latin typeface="Arial" panose="020B0604020202020204" pitchFamily="34" charset="0"/>
                <a:cs typeface="Arial" panose="020B0604020202020204" pitchFamily="34" charset="0"/>
              </a:rPr>
              <a:t>- Ephesians 5:8, 11, 12</a:t>
            </a:r>
          </a:p>
          <a:p>
            <a:pPr marL="68580" indent="0">
              <a:buNone/>
            </a:pPr>
            <a:r>
              <a:rPr lang="en-US" sz="3200" b="1" dirty="0">
                <a:latin typeface="Arial" panose="020B0604020202020204" pitchFamily="34" charset="0"/>
                <a:cs typeface="Arial" panose="020B0604020202020204" pitchFamily="34" charset="0"/>
              </a:rPr>
              <a:t>Slumber &amp; Death </a:t>
            </a:r>
            <a:r>
              <a:rPr lang="en-US" sz="3200" dirty="0">
                <a:latin typeface="Arial" panose="020B0604020202020204" pitchFamily="34" charset="0"/>
                <a:cs typeface="Arial" panose="020B0604020202020204" pitchFamily="34" charset="0"/>
              </a:rPr>
              <a:t>- Ephesians 5:14</a:t>
            </a:r>
          </a:p>
          <a:p>
            <a:r>
              <a:rPr lang="en-US" sz="2800" dirty="0">
                <a:latin typeface="Arial" panose="020B0604020202020204" pitchFamily="34" charset="0"/>
                <a:cs typeface="Arial" panose="020B0604020202020204" pitchFamily="34" charset="0"/>
              </a:rPr>
              <a:t>1 Corinthians 11:30</a:t>
            </a:r>
          </a:p>
          <a:p>
            <a:pPr marL="68580" indent="0">
              <a:buNone/>
            </a:pPr>
            <a:r>
              <a:rPr lang="en-US" sz="3200" b="1" dirty="0">
                <a:latin typeface="Arial" panose="020B0604020202020204" pitchFamily="34" charset="0"/>
                <a:cs typeface="Arial" panose="020B0604020202020204" pitchFamily="34" charset="0"/>
              </a:rPr>
              <a:t>His Own Imagination </a:t>
            </a:r>
            <a:r>
              <a:rPr lang="en-US" sz="3200" dirty="0">
                <a:latin typeface="Arial" panose="020B0604020202020204" pitchFamily="34" charset="0"/>
                <a:cs typeface="Arial" panose="020B0604020202020204" pitchFamily="34" charset="0"/>
              </a:rPr>
              <a:t>- Romans 1:21</a:t>
            </a:r>
          </a:p>
          <a:p>
            <a:pPr marL="68580" indent="0">
              <a:buNone/>
            </a:pPr>
            <a:r>
              <a:rPr lang="en-US" sz="3200" b="1" dirty="0">
                <a:latin typeface="Arial" panose="020B0604020202020204" pitchFamily="34" charset="0"/>
                <a:cs typeface="Arial" panose="020B0604020202020204" pitchFamily="34" charset="0"/>
              </a:rPr>
              <a:t>What </a:t>
            </a:r>
            <a:r>
              <a:rPr lang="en-US" sz="3200" b="1" u="sng" dirty="0">
                <a:latin typeface="Arial" panose="020B0604020202020204" pitchFamily="34" charset="0"/>
                <a:cs typeface="Arial" panose="020B0604020202020204" pitchFamily="34" charset="0"/>
              </a:rPr>
              <a:t>Seems</a:t>
            </a:r>
            <a:r>
              <a:rPr lang="en-US" sz="3200" b="1" dirty="0">
                <a:latin typeface="Arial" panose="020B0604020202020204" pitchFamily="34" charset="0"/>
                <a:cs typeface="Arial" panose="020B0604020202020204" pitchFamily="34" charset="0"/>
              </a:rPr>
              <a:t> Right </a:t>
            </a:r>
            <a:r>
              <a:rPr lang="en-US" sz="3200" dirty="0">
                <a:latin typeface="Arial" panose="020B0604020202020204" pitchFamily="34" charset="0"/>
                <a:cs typeface="Arial" panose="020B0604020202020204" pitchFamily="34" charset="0"/>
              </a:rPr>
              <a:t>- Proverbs 12:15</a:t>
            </a:r>
          </a:p>
          <a:p>
            <a:pPr marL="68580" indent="0">
              <a:buNone/>
            </a:pPr>
            <a:r>
              <a:rPr lang="en-US" sz="3200" b="1" dirty="0">
                <a:latin typeface="Arial" panose="020B0604020202020204" pitchFamily="34" charset="0"/>
                <a:cs typeface="Arial" panose="020B0604020202020204" pitchFamily="34" charset="0"/>
              </a:rPr>
              <a:t>Their Own Ungodly Lusts</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Jude 1:18</a:t>
            </a:r>
          </a:p>
          <a:p>
            <a:endParaRPr lang="en-US" sz="2800" dirty="0">
              <a:latin typeface="Arial" panose="020B0604020202020204" pitchFamily="34" charset="0"/>
              <a:cs typeface="Arial" panose="020B0604020202020204" pitchFamily="34" charset="0"/>
            </a:endParaRPr>
          </a:p>
          <a:p>
            <a:pPr marL="68580" indent="0">
              <a:buNone/>
            </a:pPr>
            <a:endParaRPr lang="en-US" sz="3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572D6087-CB68-4DBD-8437-3381FD2097B4}"/>
              </a:ext>
            </a:extLst>
          </p:cNvPr>
          <p:cNvSpPr>
            <a:spLocks noGrp="1"/>
          </p:cNvSpPr>
          <p:nvPr>
            <p:ph type="ftr" sz="quarter" idx="11"/>
          </p:nvPr>
        </p:nvSpPr>
        <p:spPr/>
        <p:txBody>
          <a:bodyPr/>
          <a:lstStyle/>
          <a:p>
            <a:r>
              <a:rPr lang="en-US"/>
              <a:t>Walking Circumspectly</a:t>
            </a:r>
          </a:p>
        </p:txBody>
      </p:sp>
      <p:sp>
        <p:nvSpPr>
          <p:cNvPr id="5" name="Slide Number Placeholder 4">
            <a:extLst>
              <a:ext uri="{FF2B5EF4-FFF2-40B4-BE49-F238E27FC236}">
                <a16:creationId xmlns:a16="http://schemas.microsoft.com/office/drawing/2014/main" id="{3B8B7726-3707-42C1-B618-9C0BC4A5404F}"/>
              </a:ext>
            </a:extLst>
          </p:cNvPr>
          <p:cNvSpPr>
            <a:spLocks noGrp="1"/>
          </p:cNvSpPr>
          <p:nvPr>
            <p:ph type="sldNum" sz="quarter" idx="12"/>
          </p:nvPr>
        </p:nvSpPr>
        <p:spPr/>
        <p:txBody>
          <a:bodyPr/>
          <a:lstStyle/>
          <a:p>
            <a:fld id="{48268D78-A5F9-4AAB-AD2B-E9E3FFD5809B}" type="slidenum">
              <a:rPr lang="en-US" smtClean="0"/>
              <a:t>6</a:t>
            </a:fld>
            <a:endParaRPr lang="en-US"/>
          </a:p>
        </p:txBody>
      </p:sp>
      <p:sp>
        <p:nvSpPr>
          <p:cNvPr id="8" name="Rectangle 7">
            <a:extLst>
              <a:ext uri="{FF2B5EF4-FFF2-40B4-BE49-F238E27FC236}">
                <a16:creationId xmlns:a16="http://schemas.microsoft.com/office/drawing/2014/main" id="{A59129D7-ABB5-4E18-AFED-117679B2A185}"/>
              </a:ext>
            </a:extLst>
          </p:cNvPr>
          <p:cNvSpPr/>
          <p:nvPr/>
        </p:nvSpPr>
        <p:spPr>
          <a:xfrm rot="16200000">
            <a:off x="-1443765" y="3465255"/>
            <a:ext cx="4437561" cy="769441"/>
          </a:xfrm>
          <a:prstGeom prst="rect">
            <a:avLst/>
          </a:prstGeom>
          <a:noFill/>
        </p:spPr>
        <p:txBody>
          <a:bodyPr wrap="none" lIns="91440" tIns="45720" rIns="91440" bIns="45720">
            <a:spAutoFit/>
          </a:bodyPr>
          <a:lstStyle/>
          <a:p>
            <a:pPr algn="ctr"/>
            <a:r>
              <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The Fool Walks In</a:t>
            </a:r>
          </a:p>
        </p:txBody>
      </p:sp>
      <p:sp>
        <p:nvSpPr>
          <p:cNvPr id="9" name="Arrow: Bent 8">
            <a:extLst>
              <a:ext uri="{FF2B5EF4-FFF2-40B4-BE49-F238E27FC236}">
                <a16:creationId xmlns:a16="http://schemas.microsoft.com/office/drawing/2014/main" id="{84B9494A-DA79-46C0-BD4C-AD9BDFAA4905}"/>
              </a:ext>
            </a:extLst>
          </p:cNvPr>
          <p:cNvSpPr/>
          <p:nvPr/>
        </p:nvSpPr>
        <p:spPr>
          <a:xfrm>
            <a:off x="743419" y="840942"/>
            <a:ext cx="609600" cy="609600"/>
          </a:xfrm>
          <a:prstGeom prst="ben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52351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498CA-9369-4F08-9A38-6A2D6579DB5D}"/>
              </a:ext>
            </a:extLst>
          </p:cNvPr>
          <p:cNvSpPr>
            <a:spLocks noGrp="1"/>
          </p:cNvSpPr>
          <p:nvPr>
            <p:ph idx="1"/>
          </p:nvPr>
        </p:nvSpPr>
        <p:spPr>
          <a:xfrm>
            <a:off x="1447800" y="685800"/>
            <a:ext cx="7467600" cy="5508067"/>
          </a:xfrm>
        </p:spPr>
        <p:txBody>
          <a:bodyPr>
            <a:normAutofit/>
          </a:bodyPr>
          <a:lstStyle/>
          <a:p>
            <a:pPr marL="68580" indent="0">
              <a:buNone/>
            </a:pPr>
            <a:r>
              <a:rPr lang="en-US" sz="3200" b="1" dirty="0">
                <a:latin typeface="Arial" panose="020B0604020202020204" pitchFamily="34" charset="0"/>
                <a:cs typeface="Arial" panose="020B0604020202020204" pitchFamily="34" charset="0"/>
              </a:rPr>
              <a:t>Is Not a Walk…</a:t>
            </a:r>
          </a:p>
          <a:p>
            <a:r>
              <a:rPr lang="en-US" sz="2800" dirty="0">
                <a:latin typeface="Arial" panose="020B0604020202020204" pitchFamily="34" charset="0"/>
                <a:cs typeface="Arial" panose="020B0604020202020204" pitchFamily="34" charset="0"/>
              </a:rPr>
              <a:t>According to carnality - 1 Corinthians 3:3</a:t>
            </a:r>
          </a:p>
          <a:p>
            <a:r>
              <a:rPr lang="en-US" sz="2800" dirty="0">
                <a:latin typeface="Arial" panose="020B0604020202020204" pitchFamily="34" charset="0"/>
                <a:cs typeface="Arial" panose="020B0604020202020204" pitchFamily="34" charset="0"/>
              </a:rPr>
              <a:t>By sight - 2 Corinthians 5:7</a:t>
            </a:r>
          </a:p>
          <a:p>
            <a:r>
              <a:rPr lang="en-US" sz="2800" dirty="0">
                <a:latin typeface="Arial" panose="020B0604020202020204" pitchFamily="34" charset="0"/>
                <a:cs typeface="Arial" panose="020B0604020202020204" pitchFamily="34" charset="0"/>
              </a:rPr>
              <a:t>In vanity of the mind - Ephesians 4:17</a:t>
            </a:r>
          </a:p>
          <a:p>
            <a:r>
              <a:rPr lang="en-US" sz="2800" dirty="0">
                <a:latin typeface="Arial" panose="020B0604020202020204" pitchFamily="34" charset="0"/>
                <a:cs typeface="Arial" panose="020B0604020202020204" pitchFamily="34" charset="0"/>
              </a:rPr>
              <a:t>That is disorderly - 2 Thessalonians 3:6</a:t>
            </a:r>
          </a:p>
          <a:p>
            <a:pPr marL="68580" indent="0" algn="ctr">
              <a:buNone/>
            </a:pPr>
            <a:endParaRPr lang="en-US" sz="1800" dirty="0">
              <a:latin typeface="Arial" panose="020B0604020202020204" pitchFamily="34" charset="0"/>
              <a:cs typeface="Arial" panose="020B0604020202020204" pitchFamily="34" charset="0"/>
            </a:endParaRPr>
          </a:p>
          <a:p>
            <a:pPr marL="68580" indent="0">
              <a:buNone/>
            </a:pPr>
            <a:r>
              <a:rPr lang="en-US" sz="2800" b="1" dirty="0">
                <a:solidFill>
                  <a:schemeClr val="tx2">
                    <a:lumMod val="75000"/>
                  </a:schemeClr>
                </a:solidFill>
                <a:latin typeface="Arial" panose="020B0604020202020204" pitchFamily="34" charset="0"/>
                <a:cs typeface="Arial" panose="020B0604020202020204" pitchFamily="34" charset="0"/>
              </a:rPr>
              <a:t>                          </a:t>
            </a:r>
            <a:r>
              <a:rPr lang="en-US" sz="7200" b="1" dirty="0">
                <a:solidFill>
                  <a:schemeClr val="tx2">
                    <a:lumMod val="75000"/>
                  </a:schemeClr>
                </a:solidFill>
                <a:latin typeface="Arial" panose="020B0604020202020204" pitchFamily="34" charset="0"/>
                <a:cs typeface="Arial" panose="020B0604020202020204" pitchFamily="34" charset="0"/>
              </a:rPr>
              <a:t>But,</a:t>
            </a:r>
            <a:r>
              <a:rPr lang="en-US" sz="6600" b="1" dirty="0">
                <a:solidFill>
                  <a:schemeClr val="tx2">
                    <a:lumMod val="75000"/>
                  </a:schemeClr>
                </a:solidFill>
                <a:latin typeface="Arial" panose="020B0604020202020204" pitchFamily="34" charset="0"/>
                <a:cs typeface="Arial" panose="020B0604020202020204" pitchFamily="34" charset="0"/>
              </a:rPr>
              <a:t> </a:t>
            </a:r>
          </a:p>
        </p:txBody>
      </p:sp>
      <p:sp>
        <p:nvSpPr>
          <p:cNvPr id="4" name="Footer Placeholder 3">
            <a:extLst>
              <a:ext uri="{FF2B5EF4-FFF2-40B4-BE49-F238E27FC236}">
                <a16:creationId xmlns:a16="http://schemas.microsoft.com/office/drawing/2014/main" id="{572D6087-CB68-4DBD-8437-3381FD2097B4}"/>
              </a:ext>
            </a:extLst>
          </p:cNvPr>
          <p:cNvSpPr>
            <a:spLocks noGrp="1"/>
          </p:cNvSpPr>
          <p:nvPr>
            <p:ph type="ftr" sz="quarter" idx="11"/>
          </p:nvPr>
        </p:nvSpPr>
        <p:spPr>
          <a:xfrm>
            <a:off x="914400" y="6392514"/>
            <a:ext cx="5562600" cy="365125"/>
          </a:xfrm>
        </p:spPr>
        <p:txBody>
          <a:bodyPr/>
          <a:lstStyle/>
          <a:p>
            <a:r>
              <a:rPr lang="en-US"/>
              <a:t>Walking Circumspectly</a:t>
            </a:r>
          </a:p>
        </p:txBody>
      </p:sp>
      <p:sp>
        <p:nvSpPr>
          <p:cNvPr id="5" name="Slide Number Placeholder 4">
            <a:extLst>
              <a:ext uri="{FF2B5EF4-FFF2-40B4-BE49-F238E27FC236}">
                <a16:creationId xmlns:a16="http://schemas.microsoft.com/office/drawing/2014/main" id="{3B8B7726-3707-42C1-B618-9C0BC4A5404F}"/>
              </a:ext>
            </a:extLst>
          </p:cNvPr>
          <p:cNvSpPr>
            <a:spLocks noGrp="1"/>
          </p:cNvSpPr>
          <p:nvPr>
            <p:ph type="sldNum" sz="quarter" idx="12"/>
          </p:nvPr>
        </p:nvSpPr>
        <p:spPr/>
        <p:txBody>
          <a:bodyPr/>
          <a:lstStyle/>
          <a:p>
            <a:fld id="{48268D78-A5F9-4AAB-AD2B-E9E3FFD5809B}" type="slidenum">
              <a:rPr lang="en-US" smtClean="0"/>
              <a:t>7</a:t>
            </a:fld>
            <a:endParaRPr lang="en-US"/>
          </a:p>
        </p:txBody>
      </p:sp>
      <p:sp>
        <p:nvSpPr>
          <p:cNvPr id="10" name="Rectangle 9">
            <a:extLst>
              <a:ext uri="{FF2B5EF4-FFF2-40B4-BE49-F238E27FC236}">
                <a16:creationId xmlns:a16="http://schemas.microsoft.com/office/drawing/2014/main" id="{55979311-7804-4AC9-8974-A0DDB1B2BEDB}"/>
              </a:ext>
            </a:extLst>
          </p:cNvPr>
          <p:cNvSpPr/>
          <p:nvPr/>
        </p:nvSpPr>
        <p:spPr>
          <a:xfrm rot="16200000">
            <a:off x="-1137423" y="3166942"/>
            <a:ext cx="3869479" cy="769441"/>
          </a:xfrm>
          <a:prstGeom prst="rect">
            <a:avLst/>
          </a:prstGeom>
          <a:noFill/>
        </p:spPr>
        <p:txBody>
          <a:bodyPr wrap="square" lIns="91440" tIns="45720" rIns="91440" bIns="45720">
            <a:spAutoFit/>
          </a:bodyPr>
          <a:lstStyle/>
          <a:p>
            <a:pPr algn="ctr"/>
            <a:r>
              <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The  Wise Walk </a:t>
            </a:r>
          </a:p>
        </p:txBody>
      </p:sp>
      <p:sp>
        <p:nvSpPr>
          <p:cNvPr id="11" name="Arrow: Bent 10">
            <a:extLst>
              <a:ext uri="{FF2B5EF4-FFF2-40B4-BE49-F238E27FC236}">
                <a16:creationId xmlns:a16="http://schemas.microsoft.com/office/drawing/2014/main" id="{AEBD6070-4ABE-474D-801E-ACA9B9FEF2DE}"/>
              </a:ext>
            </a:extLst>
          </p:cNvPr>
          <p:cNvSpPr/>
          <p:nvPr/>
        </p:nvSpPr>
        <p:spPr>
          <a:xfrm>
            <a:off x="743419" y="840942"/>
            <a:ext cx="609600" cy="609600"/>
          </a:xfrm>
          <a:prstGeom prst="ben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20035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1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1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498CA-9369-4F08-9A38-6A2D6579DB5D}"/>
              </a:ext>
            </a:extLst>
          </p:cNvPr>
          <p:cNvSpPr>
            <a:spLocks noGrp="1"/>
          </p:cNvSpPr>
          <p:nvPr>
            <p:ph idx="1"/>
          </p:nvPr>
        </p:nvSpPr>
        <p:spPr>
          <a:xfrm>
            <a:off x="1353019" y="685800"/>
            <a:ext cx="7543800" cy="4572000"/>
          </a:xfrm>
        </p:spPr>
        <p:txBody>
          <a:bodyPr>
            <a:normAutofit/>
          </a:bodyPr>
          <a:lstStyle/>
          <a:p>
            <a:pPr marL="68580" indent="0">
              <a:buNone/>
            </a:pPr>
            <a:r>
              <a:rPr lang="en-US" sz="3200" b="1" dirty="0">
                <a:latin typeface="Arial" panose="020B0604020202020204" pitchFamily="34" charset="0"/>
                <a:cs typeface="Arial" panose="020B0604020202020204" pitchFamily="34" charset="0"/>
              </a:rPr>
              <a:t>In Good Works </a:t>
            </a:r>
            <a:r>
              <a:rPr lang="en-US" sz="3200" dirty="0">
                <a:latin typeface="Arial" panose="020B0604020202020204" pitchFamily="34" charset="0"/>
                <a:cs typeface="Arial" panose="020B0604020202020204" pitchFamily="34" charset="0"/>
              </a:rPr>
              <a:t>- Ephesians 2:1</a:t>
            </a:r>
            <a:r>
              <a:rPr lang="en-US" sz="3200" b="1" dirty="0">
                <a:latin typeface="Arial" panose="020B0604020202020204" pitchFamily="34" charset="0"/>
                <a:cs typeface="Arial" panose="020B0604020202020204" pitchFamily="34" charset="0"/>
              </a:rPr>
              <a:t>0</a:t>
            </a:r>
          </a:p>
          <a:p>
            <a:pPr marL="68580" indent="0">
              <a:buNone/>
            </a:pPr>
            <a:r>
              <a:rPr lang="en-US" sz="3200" b="1" dirty="0">
                <a:latin typeface="Arial" panose="020B0604020202020204" pitchFamily="34" charset="0"/>
                <a:cs typeface="Arial" panose="020B0604020202020204" pitchFamily="34" charset="0"/>
              </a:rPr>
              <a:t>In Wisdom </a:t>
            </a:r>
            <a:r>
              <a:rPr lang="en-US" sz="3200" dirty="0">
                <a:latin typeface="Arial" panose="020B0604020202020204" pitchFamily="34" charset="0"/>
                <a:cs typeface="Arial" panose="020B0604020202020204" pitchFamily="34" charset="0"/>
              </a:rPr>
              <a:t>- Colossians 4:5</a:t>
            </a:r>
          </a:p>
          <a:p>
            <a:pPr marL="68580" indent="0">
              <a:buNone/>
            </a:pPr>
            <a:r>
              <a:rPr lang="en-US" sz="3200" b="1" dirty="0">
                <a:latin typeface="Arial" panose="020B0604020202020204" pitchFamily="34" charset="0"/>
                <a:cs typeface="Arial" panose="020B0604020202020204" pitchFamily="34" charset="0"/>
              </a:rPr>
              <a:t>By Faith </a:t>
            </a:r>
            <a:r>
              <a:rPr lang="en-US" sz="3200" dirty="0">
                <a:latin typeface="Arial" panose="020B0604020202020204" pitchFamily="34" charset="0"/>
                <a:cs typeface="Arial" panose="020B0604020202020204" pitchFamily="34" charset="0"/>
              </a:rPr>
              <a:t>- 2 Corinthians 5:7</a:t>
            </a:r>
          </a:p>
          <a:p>
            <a:pPr marL="68580" indent="0">
              <a:buNone/>
            </a:pPr>
            <a:r>
              <a:rPr lang="en-US" sz="3200" b="1" dirty="0">
                <a:latin typeface="Arial" panose="020B0604020202020204" pitchFamily="34" charset="0"/>
                <a:cs typeface="Arial" panose="020B0604020202020204" pitchFamily="34" charset="0"/>
              </a:rPr>
              <a:t>In Truth </a:t>
            </a:r>
            <a:r>
              <a:rPr lang="en-US" sz="3200" dirty="0">
                <a:latin typeface="Arial" panose="020B0604020202020204" pitchFamily="34" charset="0"/>
                <a:cs typeface="Arial" panose="020B0604020202020204" pitchFamily="34" charset="0"/>
              </a:rPr>
              <a:t>- 3 John 1:4; 2 John 9</a:t>
            </a:r>
          </a:p>
          <a:p>
            <a:pPr marL="68580" indent="0">
              <a:buNone/>
            </a:pPr>
            <a:r>
              <a:rPr lang="en-US" sz="3200" b="1" dirty="0">
                <a:latin typeface="Arial" panose="020B0604020202020204" pitchFamily="34" charset="0"/>
                <a:cs typeface="Arial" panose="020B0604020202020204" pitchFamily="34" charset="0"/>
              </a:rPr>
              <a:t>In the Light </a:t>
            </a:r>
            <a:r>
              <a:rPr lang="en-US" sz="3200" dirty="0">
                <a:latin typeface="Arial" panose="020B0604020202020204" pitchFamily="34" charset="0"/>
                <a:cs typeface="Arial" panose="020B0604020202020204" pitchFamily="34" charset="0"/>
              </a:rPr>
              <a:t>- 1 John 1:5-10</a:t>
            </a:r>
          </a:p>
          <a:p>
            <a:pPr marL="68580" indent="0">
              <a:buNone/>
            </a:pPr>
            <a:r>
              <a:rPr lang="en-US" sz="3200" b="1" dirty="0">
                <a:latin typeface="Arial" panose="020B0604020202020204" pitchFamily="34" charset="0"/>
                <a:cs typeface="Arial" panose="020B0604020202020204" pitchFamily="34" charset="0"/>
              </a:rPr>
              <a:t>By the Same Rule </a:t>
            </a:r>
            <a:r>
              <a:rPr lang="en-US" sz="3200" dirty="0">
                <a:latin typeface="Arial" panose="020B0604020202020204" pitchFamily="34" charset="0"/>
                <a:cs typeface="Arial" panose="020B0604020202020204" pitchFamily="34" charset="0"/>
              </a:rPr>
              <a:t>- Philippians 3:16</a:t>
            </a:r>
          </a:p>
          <a:p>
            <a:pPr marL="68580" indent="0">
              <a:buNone/>
            </a:pPr>
            <a:r>
              <a:rPr lang="en-US" sz="3200" b="1" dirty="0">
                <a:latin typeface="Arial" panose="020B0604020202020204" pitchFamily="34" charset="0"/>
                <a:cs typeface="Arial" panose="020B0604020202020204" pitchFamily="34" charset="0"/>
              </a:rPr>
              <a:t>After the Lord’s Commands </a:t>
            </a:r>
            <a:r>
              <a:rPr lang="en-US" sz="3200" dirty="0">
                <a:latin typeface="Arial" panose="020B0604020202020204" pitchFamily="34" charset="0"/>
                <a:cs typeface="Arial" panose="020B0604020202020204" pitchFamily="34" charset="0"/>
              </a:rPr>
              <a:t>- 2 John 6</a:t>
            </a:r>
          </a:p>
          <a:p>
            <a:pPr marL="68580" indent="0">
              <a:buNone/>
            </a:pPr>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572D6087-CB68-4DBD-8437-3381FD2097B4}"/>
              </a:ext>
            </a:extLst>
          </p:cNvPr>
          <p:cNvSpPr>
            <a:spLocks noGrp="1"/>
          </p:cNvSpPr>
          <p:nvPr>
            <p:ph type="ftr" sz="quarter" idx="11"/>
          </p:nvPr>
        </p:nvSpPr>
        <p:spPr/>
        <p:txBody>
          <a:bodyPr/>
          <a:lstStyle/>
          <a:p>
            <a:r>
              <a:rPr lang="en-US"/>
              <a:t>Walking Circumspectly</a:t>
            </a:r>
          </a:p>
        </p:txBody>
      </p:sp>
      <p:sp>
        <p:nvSpPr>
          <p:cNvPr id="5" name="Slide Number Placeholder 4">
            <a:extLst>
              <a:ext uri="{FF2B5EF4-FFF2-40B4-BE49-F238E27FC236}">
                <a16:creationId xmlns:a16="http://schemas.microsoft.com/office/drawing/2014/main" id="{3B8B7726-3707-42C1-B618-9C0BC4A5404F}"/>
              </a:ext>
            </a:extLst>
          </p:cNvPr>
          <p:cNvSpPr>
            <a:spLocks noGrp="1"/>
          </p:cNvSpPr>
          <p:nvPr>
            <p:ph type="sldNum" sz="quarter" idx="12"/>
          </p:nvPr>
        </p:nvSpPr>
        <p:spPr/>
        <p:txBody>
          <a:bodyPr/>
          <a:lstStyle/>
          <a:p>
            <a:fld id="{48268D78-A5F9-4AAB-AD2B-E9E3FFD5809B}" type="slidenum">
              <a:rPr lang="en-US" smtClean="0"/>
              <a:t>8</a:t>
            </a:fld>
            <a:endParaRPr lang="en-US"/>
          </a:p>
        </p:txBody>
      </p:sp>
      <p:sp>
        <p:nvSpPr>
          <p:cNvPr id="9" name="Arrow: Bent 8">
            <a:extLst>
              <a:ext uri="{FF2B5EF4-FFF2-40B4-BE49-F238E27FC236}">
                <a16:creationId xmlns:a16="http://schemas.microsoft.com/office/drawing/2014/main" id="{813560CA-7FCE-4056-9C6C-E6AF2A6DC6E4}"/>
              </a:ext>
            </a:extLst>
          </p:cNvPr>
          <p:cNvSpPr/>
          <p:nvPr/>
        </p:nvSpPr>
        <p:spPr>
          <a:xfrm>
            <a:off x="743419" y="840942"/>
            <a:ext cx="609600" cy="609600"/>
          </a:xfrm>
          <a:prstGeom prst="ben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9DE4AC51-3BF6-438D-A715-647716E7B9BF}"/>
              </a:ext>
            </a:extLst>
          </p:cNvPr>
          <p:cNvSpPr/>
          <p:nvPr/>
        </p:nvSpPr>
        <p:spPr>
          <a:xfrm rot="16200000">
            <a:off x="-1137423" y="3166942"/>
            <a:ext cx="3869479" cy="769441"/>
          </a:xfrm>
          <a:prstGeom prst="rect">
            <a:avLst/>
          </a:prstGeom>
          <a:noFill/>
        </p:spPr>
        <p:txBody>
          <a:bodyPr wrap="square" lIns="91440" tIns="45720" rIns="91440" bIns="45720">
            <a:spAutoFit/>
          </a:bodyPr>
          <a:lstStyle/>
          <a:p>
            <a:pPr algn="ctr"/>
            <a:r>
              <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The  Wise Walk </a:t>
            </a:r>
          </a:p>
        </p:txBody>
      </p:sp>
    </p:spTree>
    <p:extLst>
      <p:ext uri="{BB962C8B-B14F-4D97-AF65-F5344CB8AC3E}">
        <p14:creationId xmlns:p14="http://schemas.microsoft.com/office/powerpoint/2010/main" val="10926523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498CA-9369-4F08-9A38-6A2D6579DB5D}"/>
              </a:ext>
            </a:extLst>
          </p:cNvPr>
          <p:cNvSpPr>
            <a:spLocks noGrp="1"/>
          </p:cNvSpPr>
          <p:nvPr>
            <p:ph idx="1"/>
          </p:nvPr>
        </p:nvSpPr>
        <p:spPr>
          <a:xfrm>
            <a:off x="1354877" y="707130"/>
            <a:ext cx="7376527" cy="5336202"/>
          </a:xfrm>
        </p:spPr>
        <p:txBody>
          <a:bodyPr>
            <a:normAutofit/>
          </a:bodyPr>
          <a:lstStyle/>
          <a:p>
            <a:pPr marL="68580" indent="0">
              <a:buNone/>
            </a:pPr>
            <a:r>
              <a:rPr lang="en-US" sz="3200" b="1" dirty="0">
                <a:latin typeface="Arial" panose="020B0604020202020204" pitchFamily="34" charset="0"/>
                <a:cs typeface="Arial" panose="020B0604020202020204" pitchFamily="34" charset="0"/>
              </a:rPr>
              <a:t>In love </a:t>
            </a:r>
            <a:r>
              <a:rPr lang="en-US" sz="3200" dirty="0">
                <a:latin typeface="Arial" panose="020B0604020202020204" pitchFamily="34" charset="0"/>
                <a:cs typeface="Arial" panose="020B0604020202020204" pitchFamily="34" charset="0"/>
              </a:rPr>
              <a:t>- Ephesians 5:2</a:t>
            </a:r>
          </a:p>
          <a:p>
            <a:pPr marL="68580" indent="0">
              <a:buNone/>
            </a:pPr>
            <a:r>
              <a:rPr lang="en-US" sz="3200" b="1" dirty="0">
                <a:latin typeface="Arial" panose="020B0604020202020204" pitchFamily="34" charset="0"/>
                <a:cs typeface="Arial" panose="020B0604020202020204" pitchFamily="34" charset="0"/>
              </a:rPr>
              <a:t>In The Spirit </a:t>
            </a:r>
            <a:r>
              <a:rPr lang="en-US" sz="3200" dirty="0">
                <a:latin typeface="Arial" panose="020B0604020202020204" pitchFamily="34" charset="0"/>
                <a:cs typeface="Arial" panose="020B0604020202020204" pitchFamily="34" charset="0"/>
              </a:rPr>
              <a:t>- Galatians 5:16 </a:t>
            </a:r>
          </a:p>
          <a:p>
            <a:pPr marL="68580" indent="0">
              <a:buNone/>
            </a:pPr>
            <a:r>
              <a:rPr lang="en-US" sz="3200" b="1" dirty="0">
                <a:latin typeface="Arial" panose="020B0604020202020204" pitchFamily="34" charset="0"/>
                <a:cs typeface="Arial" panose="020B0604020202020204" pitchFamily="34" charset="0"/>
              </a:rPr>
              <a:t>In The Steps of Abraham’s Faith</a:t>
            </a:r>
          </a:p>
          <a:p>
            <a:pPr>
              <a:buFont typeface="Wingdings" panose="05000000000000000000" pitchFamily="2" charset="2"/>
              <a:buChar char="§"/>
            </a:pP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Romans 4:12-13</a:t>
            </a:r>
          </a:p>
          <a:p>
            <a:pPr marL="68580" indent="0">
              <a:buNone/>
            </a:pPr>
            <a:r>
              <a:rPr lang="en-US" sz="3200" b="1" dirty="0">
                <a:latin typeface="Arial" panose="020B0604020202020204" pitchFamily="34" charset="0"/>
                <a:cs typeface="Arial" panose="020B0604020202020204" pitchFamily="34" charset="0"/>
              </a:rPr>
              <a:t>In Newness of Life </a:t>
            </a:r>
            <a:r>
              <a:rPr lang="en-US" sz="2800" dirty="0">
                <a:latin typeface="Arial" panose="020B0604020202020204" pitchFamily="34" charset="0"/>
                <a:cs typeface="Arial" panose="020B0604020202020204" pitchFamily="34" charset="0"/>
              </a:rPr>
              <a:t>- Romans 6:4</a:t>
            </a:r>
          </a:p>
          <a:p>
            <a:pPr marL="68580" indent="0">
              <a:buNone/>
            </a:pPr>
            <a:r>
              <a:rPr lang="en-US" sz="3200" b="1" dirty="0">
                <a:latin typeface="Arial" panose="020B0604020202020204" pitchFamily="34" charset="0"/>
                <a:cs typeface="Arial" panose="020B0604020202020204" pitchFamily="34" charset="0"/>
              </a:rPr>
              <a:t>In White Garments </a:t>
            </a:r>
            <a:r>
              <a:rPr lang="en-US" sz="2800" dirty="0">
                <a:latin typeface="Arial" panose="020B0604020202020204" pitchFamily="34" charset="0"/>
                <a:cs typeface="Arial" panose="020B0604020202020204" pitchFamily="34" charset="0"/>
              </a:rPr>
              <a:t>- Revelation 3:3-5</a:t>
            </a:r>
          </a:p>
          <a:p>
            <a:pPr marL="68580" indent="0">
              <a:buNone/>
            </a:pPr>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572D6087-CB68-4DBD-8437-3381FD2097B4}"/>
              </a:ext>
            </a:extLst>
          </p:cNvPr>
          <p:cNvSpPr>
            <a:spLocks noGrp="1"/>
          </p:cNvSpPr>
          <p:nvPr>
            <p:ph type="ftr" sz="quarter" idx="11"/>
          </p:nvPr>
        </p:nvSpPr>
        <p:spPr/>
        <p:txBody>
          <a:bodyPr/>
          <a:lstStyle/>
          <a:p>
            <a:r>
              <a:rPr lang="en-US"/>
              <a:t>Walking Circumspectly</a:t>
            </a:r>
          </a:p>
        </p:txBody>
      </p:sp>
      <p:sp>
        <p:nvSpPr>
          <p:cNvPr id="5" name="Slide Number Placeholder 4">
            <a:extLst>
              <a:ext uri="{FF2B5EF4-FFF2-40B4-BE49-F238E27FC236}">
                <a16:creationId xmlns:a16="http://schemas.microsoft.com/office/drawing/2014/main" id="{3B8B7726-3707-42C1-B618-9C0BC4A5404F}"/>
              </a:ext>
            </a:extLst>
          </p:cNvPr>
          <p:cNvSpPr>
            <a:spLocks noGrp="1"/>
          </p:cNvSpPr>
          <p:nvPr>
            <p:ph type="sldNum" sz="quarter" idx="12"/>
          </p:nvPr>
        </p:nvSpPr>
        <p:spPr/>
        <p:txBody>
          <a:bodyPr/>
          <a:lstStyle/>
          <a:p>
            <a:fld id="{48268D78-A5F9-4AAB-AD2B-E9E3FFD5809B}" type="slidenum">
              <a:rPr lang="en-US" smtClean="0"/>
              <a:t>9</a:t>
            </a:fld>
            <a:endParaRPr lang="en-US"/>
          </a:p>
        </p:txBody>
      </p:sp>
      <p:sp>
        <p:nvSpPr>
          <p:cNvPr id="6" name="Arrow: Bent 5">
            <a:extLst>
              <a:ext uri="{FF2B5EF4-FFF2-40B4-BE49-F238E27FC236}">
                <a16:creationId xmlns:a16="http://schemas.microsoft.com/office/drawing/2014/main" id="{014DB332-E39F-4288-8B39-1290F3C71BAA}"/>
              </a:ext>
            </a:extLst>
          </p:cNvPr>
          <p:cNvSpPr/>
          <p:nvPr/>
        </p:nvSpPr>
        <p:spPr>
          <a:xfrm>
            <a:off x="743419" y="840942"/>
            <a:ext cx="609600" cy="609600"/>
          </a:xfrm>
          <a:prstGeom prst="ben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C261E920-63C3-4FC8-AD7E-A124DBE4279D}"/>
              </a:ext>
            </a:extLst>
          </p:cNvPr>
          <p:cNvSpPr/>
          <p:nvPr/>
        </p:nvSpPr>
        <p:spPr>
          <a:xfrm rot="16200000">
            <a:off x="-1137423" y="3166942"/>
            <a:ext cx="3869479" cy="769441"/>
          </a:xfrm>
          <a:prstGeom prst="rect">
            <a:avLst/>
          </a:prstGeom>
          <a:noFill/>
        </p:spPr>
        <p:txBody>
          <a:bodyPr wrap="square" lIns="91440" tIns="45720" rIns="91440" bIns="45720">
            <a:spAutoFit/>
          </a:bodyPr>
          <a:lstStyle/>
          <a:p>
            <a:pPr algn="ctr"/>
            <a:r>
              <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The  Wise Walk </a:t>
            </a:r>
          </a:p>
        </p:txBody>
      </p:sp>
    </p:spTree>
    <p:extLst>
      <p:ext uri="{BB962C8B-B14F-4D97-AF65-F5344CB8AC3E}">
        <p14:creationId xmlns:p14="http://schemas.microsoft.com/office/powerpoint/2010/main" val="41925268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1034</TotalTime>
  <Words>3241</Words>
  <Application>Microsoft Office PowerPoint</Application>
  <PresentationFormat>On-screen Show (4:3)</PresentationFormat>
  <Paragraphs>203</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Arial Black</vt:lpstr>
      <vt:lpstr>Calibri</vt:lpstr>
      <vt:lpstr>Consolas</vt:lpstr>
      <vt:lpstr>Corbel</vt:lpstr>
      <vt:lpstr>Wingdings</vt:lpstr>
      <vt:lpstr>Wingdings 2</vt:lpstr>
      <vt:lpstr>Wingdings 3</vt:lpstr>
      <vt:lpstr>Metro</vt:lpstr>
      <vt:lpstr>Walking circumspectly</vt:lpstr>
      <vt:lpstr>Ephesians 5:12-17</vt:lpstr>
      <vt:lpstr>Definitions</vt:lpstr>
      <vt:lpstr>Translation Comparisons</vt:lpstr>
      <vt:lpstr>Two Ways of Walking…</vt:lpstr>
      <vt:lpstr>PowerPoint Presentation</vt:lpstr>
      <vt:lpstr>PowerPoint Presentation</vt:lpstr>
      <vt:lpstr>PowerPoint Presentation</vt:lpstr>
      <vt:lpstr>PowerPoint Presentation</vt:lpstr>
      <vt:lpstr>“Redeeming The Time” Ephesians 5:16a</vt:lpstr>
      <vt:lpstr>“…The Days Are Evil” Ephesians 5:16b </vt:lpstr>
      <vt:lpstr>Understand God’s Will Ephesians 5:17</vt:lpstr>
      <vt:lpstr>PowerPoint Presentation</vt:lpstr>
      <vt:lpstr>Colossians 1:9-14</vt:lpstr>
      <vt:lpstr>“what shalI we do…?” Acts 2:37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Glory and gain of godliness</dc:title>
  <dc:creator>Tommy G. McClure</dc:creator>
  <cp:lastModifiedBy>Tommy McClure</cp:lastModifiedBy>
  <cp:revision>155</cp:revision>
  <dcterms:created xsi:type="dcterms:W3CDTF">2017-12-09T17:24:54Z</dcterms:created>
  <dcterms:modified xsi:type="dcterms:W3CDTF">2018-01-08T18:27:33Z</dcterms:modified>
</cp:coreProperties>
</file>