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8"/>
  </p:notesMasterIdLst>
  <p:sldIdLst>
    <p:sldId id="256" r:id="rId2"/>
    <p:sldId id="258" r:id="rId3"/>
    <p:sldId id="257" r:id="rId4"/>
    <p:sldId id="259" r:id="rId5"/>
    <p:sldId id="260" r:id="rId6"/>
    <p:sldId id="276" r:id="rId7"/>
    <p:sldId id="261" r:id="rId8"/>
    <p:sldId id="263" r:id="rId9"/>
    <p:sldId id="264" r:id="rId10"/>
    <p:sldId id="268" r:id="rId11"/>
    <p:sldId id="269" r:id="rId12"/>
    <p:sldId id="270" r:id="rId13"/>
    <p:sldId id="271" r:id="rId14"/>
    <p:sldId id="272" r:id="rId15"/>
    <p:sldId id="273"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6" autoAdjust="0"/>
    <p:restoredTop sz="72064" autoAdjust="0"/>
  </p:normalViewPr>
  <p:slideViewPr>
    <p:cSldViewPr>
      <p:cViewPr varScale="1">
        <p:scale>
          <a:sx n="83" d="100"/>
          <a:sy n="83" d="100"/>
        </p:scale>
        <p:origin x="-241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A94067-CCC6-4E38-BDFC-81EE8867E8C8}" type="datetimeFigureOut">
              <a:rPr lang="en-US" smtClean="0"/>
              <a:t>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A6F0F-CC5A-46FA-ACC6-5AE79BB4F802}" type="slidenum">
              <a:rPr lang="en-US" smtClean="0"/>
              <a:t>‹#›</a:t>
            </a:fld>
            <a:endParaRPr lang="en-US"/>
          </a:p>
        </p:txBody>
      </p:sp>
    </p:spTree>
    <p:extLst>
      <p:ext uri="{BB962C8B-B14F-4D97-AF65-F5344CB8AC3E}">
        <p14:creationId xmlns:p14="http://schemas.microsoft.com/office/powerpoint/2010/main" val="3936906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AA6F0F-CC5A-46FA-ACC6-5AE79BB4F802}" type="slidenum">
              <a:rPr lang="en-US" smtClean="0"/>
              <a:t>1</a:t>
            </a:fld>
            <a:endParaRPr lang="en-US"/>
          </a:p>
        </p:txBody>
      </p:sp>
    </p:spTree>
    <p:extLst>
      <p:ext uri="{BB962C8B-B14F-4D97-AF65-F5344CB8AC3E}">
        <p14:creationId xmlns:p14="http://schemas.microsoft.com/office/powerpoint/2010/main" val="640443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Jer. 10:23 </a:t>
            </a:r>
            <a:r>
              <a:rPr lang="en-US" dirty="0" smtClean="0"/>
              <a:t>- O LORD, I know that the way of man is not in himself: it is not in man that </a:t>
            </a:r>
            <a:r>
              <a:rPr lang="en-US" dirty="0" err="1" smtClean="0"/>
              <a:t>walketh</a:t>
            </a:r>
            <a:r>
              <a:rPr lang="en-US" dirty="0" smtClean="0"/>
              <a:t> to direct his steps.</a:t>
            </a:r>
          </a:p>
          <a:p>
            <a:r>
              <a:rPr lang="en-US" b="1" dirty="0" smtClean="0"/>
              <a:t>Prov.</a:t>
            </a:r>
            <a:r>
              <a:rPr lang="en-US" b="1" baseline="0" dirty="0" smtClean="0"/>
              <a:t> 14:12 </a:t>
            </a:r>
            <a:r>
              <a:rPr lang="en-US" baseline="0" dirty="0" smtClean="0"/>
              <a:t>- There is a way which </a:t>
            </a:r>
            <a:r>
              <a:rPr lang="en-US" baseline="0" dirty="0" err="1" smtClean="0"/>
              <a:t>seemeth</a:t>
            </a:r>
            <a:r>
              <a:rPr lang="en-US" baseline="0" dirty="0" smtClean="0"/>
              <a:t> right unto a man, but the end thereof are the ways of death.</a:t>
            </a:r>
          </a:p>
          <a:p>
            <a:r>
              <a:rPr lang="en-US" b="1" baseline="0" dirty="0" smtClean="0"/>
              <a:t>Jn. 14:6 </a:t>
            </a:r>
            <a:r>
              <a:rPr lang="en-US" baseline="0" dirty="0" smtClean="0"/>
              <a:t>- Jesus </a:t>
            </a:r>
            <a:r>
              <a:rPr lang="en-US" baseline="0" dirty="0" err="1" smtClean="0"/>
              <a:t>saith</a:t>
            </a:r>
            <a:r>
              <a:rPr lang="en-US" baseline="0" dirty="0" smtClean="0"/>
              <a:t> unto him, </a:t>
            </a:r>
            <a:r>
              <a:rPr lang="en-US" b="1" baseline="0" dirty="0" smtClean="0"/>
              <a:t>I am the way, the truth, and the life: no man cometh unto the Father, but by me.</a:t>
            </a:r>
            <a:r>
              <a:rPr lang="en-US" baseline="0" dirty="0" smtClean="0"/>
              <a:t> </a:t>
            </a:r>
          </a:p>
          <a:p>
            <a:r>
              <a:rPr lang="en-US" b="1" baseline="0" dirty="0" smtClean="0"/>
              <a:t>Jn. 8:12 </a:t>
            </a:r>
            <a:r>
              <a:rPr lang="en-US" baseline="0" dirty="0" smtClean="0"/>
              <a:t>- Then spake Jesus again unto them, saying, </a:t>
            </a:r>
            <a:r>
              <a:rPr lang="en-US" b="1" baseline="0" dirty="0" smtClean="0"/>
              <a:t>I am the light of the world: he that </a:t>
            </a:r>
            <a:r>
              <a:rPr lang="en-US" b="1" baseline="0" dirty="0" err="1" smtClean="0"/>
              <a:t>followeth</a:t>
            </a:r>
            <a:r>
              <a:rPr lang="en-US" b="1" baseline="0" dirty="0" smtClean="0"/>
              <a:t> me shall not walk in darkness, but shall have the light of life.</a:t>
            </a:r>
          </a:p>
          <a:p>
            <a:r>
              <a:rPr lang="en-US" b="1" baseline="0" dirty="0" smtClean="0"/>
              <a:t>1 Jn. 1:4-5, 9 - </a:t>
            </a:r>
            <a:r>
              <a:rPr lang="en-US" b="0" baseline="0" dirty="0" smtClean="0"/>
              <a:t>And these things write we unto you, that your joy may be full. 5 This then is the message which we have heard of him, and declare unto you, that God is light, and in him is no darkness at all. </a:t>
            </a:r>
            <a:r>
              <a:rPr lang="en-US" b="1" baseline="0" dirty="0" smtClean="0"/>
              <a:t>9 </a:t>
            </a:r>
            <a:r>
              <a:rPr lang="en-US" b="0" baseline="0" dirty="0" smtClean="0"/>
              <a:t>If we confess our sins, he is faithful and just to forgive us our sins, and to cleanse us from all unrighteousness.</a:t>
            </a:r>
          </a:p>
          <a:p>
            <a:r>
              <a:rPr lang="en-US" b="1" baseline="0" dirty="0" smtClean="0"/>
              <a:t>Eph. 4:17-24 - READ</a:t>
            </a:r>
          </a:p>
          <a:p>
            <a:r>
              <a:rPr lang="en-US" b="1" baseline="0" dirty="0" smtClean="0"/>
              <a:t>Eph. 5:8-10 </a:t>
            </a:r>
            <a:r>
              <a:rPr lang="en-US" b="0" baseline="0" dirty="0" smtClean="0"/>
              <a:t>- For ye were sometimes darkness, but now are ye light in the Lord: walk as children of light: 9 (For the fruit of the Spirit is in all goodness and righteousness and truth;) 10 Proving what is acceptable unto the Lord</a:t>
            </a:r>
            <a:r>
              <a:rPr lang="en-US" b="0" baseline="0" dirty="0" smtClean="0"/>
              <a:t>.</a:t>
            </a:r>
          </a:p>
          <a:p>
            <a:r>
              <a:rPr lang="en-US" b="1" baseline="0" dirty="0" smtClean="0"/>
              <a:t>1 Jn. 1:7 </a:t>
            </a:r>
            <a:r>
              <a:rPr lang="en-US" b="0" baseline="0" dirty="0" smtClean="0"/>
              <a:t>- But if we walk in the light, as he is in the light, we have fellowship one with another, and the blood of Jesus Christ his Son </a:t>
            </a:r>
            <a:r>
              <a:rPr lang="en-US" b="0" baseline="0" dirty="0" err="1" smtClean="0"/>
              <a:t>cleanseth</a:t>
            </a:r>
            <a:r>
              <a:rPr lang="en-US" b="0" baseline="0" dirty="0" smtClean="0"/>
              <a:t> us from all sin.</a:t>
            </a:r>
            <a:endParaRPr lang="en-US" b="0" dirty="0"/>
          </a:p>
        </p:txBody>
      </p:sp>
      <p:sp>
        <p:nvSpPr>
          <p:cNvPr id="4" name="Slide Number Placeholder 3"/>
          <p:cNvSpPr>
            <a:spLocks noGrp="1"/>
          </p:cNvSpPr>
          <p:nvPr>
            <p:ph type="sldNum" sz="quarter" idx="10"/>
          </p:nvPr>
        </p:nvSpPr>
        <p:spPr/>
        <p:txBody>
          <a:bodyPr/>
          <a:lstStyle/>
          <a:p>
            <a:fld id="{75AA6F0F-CC5A-46FA-ACC6-5AE79BB4F802}" type="slidenum">
              <a:rPr lang="en-US" smtClean="0"/>
              <a:t>10</a:t>
            </a:fld>
            <a:endParaRPr lang="en-US"/>
          </a:p>
        </p:txBody>
      </p:sp>
    </p:spTree>
    <p:extLst>
      <p:ext uri="{BB962C8B-B14F-4D97-AF65-F5344CB8AC3E}">
        <p14:creationId xmlns:p14="http://schemas.microsoft.com/office/powerpoint/2010/main" val="753784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Jas.</a:t>
            </a:r>
            <a:r>
              <a:rPr lang="en-US" b="1" baseline="0" dirty="0" smtClean="0"/>
              <a:t> 1:17 </a:t>
            </a:r>
            <a:r>
              <a:rPr lang="en-US" baseline="0" dirty="0" smtClean="0"/>
              <a:t>– Every good gift and every perfect gift is from above, and cometh down from the Father of lights, with whom is no variableness (variation), neither shadow of turning. </a:t>
            </a:r>
          </a:p>
          <a:p>
            <a:r>
              <a:rPr lang="en-US" b="1" baseline="0" dirty="0" smtClean="0"/>
              <a:t>Matt 5:44-45 </a:t>
            </a:r>
            <a:r>
              <a:rPr lang="en-US" baseline="0" dirty="0" smtClean="0"/>
              <a:t>- </a:t>
            </a:r>
            <a:r>
              <a:rPr lang="en-US" dirty="0" smtClean="0"/>
              <a:t>But I say unto you, Love your enemies, bless them that curse you, do good to them that hate you, and pray for them which despitefully use you, and persecute you; 45 That ye may be the children of your Father which is in heaven: for he </a:t>
            </a:r>
            <a:r>
              <a:rPr lang="en-US" dirty="0" err="1" smtClean="0"/>
              <a:t>maketh</a:t>
            </a:r>
            <a:r>
              <a:rPr lang="en-US" dirty="0" smtClean="0"/>
              <a:t> his sun to rise on the evil and on the good, and </a:t>
            </a:r>
            <a:r>
              <a:rPr lang="en-US" dirty="0" err="1" smtClean="0"/>
              <a:t>sendeth</a:t>
            </a:r>
            <a:r>
              <a:rPr lang="en-US" dirty="0" smtClean="0"/>
              <a:t> rain on the just and on the unjust.</a:t>
            </a:r>
          </a:p>
          <a:p>
            <a:r>
              <a:rPr lang="en-US" b="1" dirty="0" smtClean="0"/>
              <a:t>Eph. 1:3</a:t>
            </a:r>
            <a:r>
              <a:rPr lang="en-US" b="1" baseline="0" dirty="0" smtClean="0"/>
              <a:t> </a:t>
            </a:r>
            <a:r>
              <a:rPr lang="en-US" baseline="0" dirty="0" smtClean="0"/>
              <a:t>- Blessed be the God and Father of our Lord Jesus Christ, who hath blessed us with all spiritual blessings in heavenly places in Christ: </a:t>
            </a:r>
          </a:p>
          <a:p>
            <a:r>
              <a:rPr lang="en-US" b="1" baseline="0" dirty="0" smtClean="0"/>
              <a:t>Mk. 10:29-30 </a:t>
            </a:r>
            <a:r>
              <a:rPr lang="en-US" baseline="0" dirty="0" smtClean="0"/>
              <a:t>-  And Jesus answered and said, Verily I say unto you, There is no man that hath left house, or brethren, or sisters, or father, or mother, or wife, or children, or lands, for my sake, and the gospel's, 30 But he shall receive an hundredfold now in this time, houses, and brethren, and sisters, and mothers, and children, and lands, with persecutions; and in the world to come eternal life.</a:t>
            </a:r>
          </a:p>
          <a:p>
            <a:r>
              <a:rPr lang="en-US" b="1" baseline="0" dirty="0" smtClean="0"/>
              <a:t>Matt. 6:25-34 - READ</a:t>
            </a:r>
          </a:p>
          <a:p>
            <a:r>
              <a:rPr lang="en-US" b="1" baseline="0" dirty="0" smtClean="0"/>
              <a:t>Eph. 1:3 </a:t>
            </a:r>
            <a:r>
              <a:rPr lang="en-US" b="0" baseline="0" dirty="0" smtClean="0"/>
              <a:t>- Blessed be the God and Father of our Lord Jesus Christ, </a:t>
            </a:r>
            <a:r>
              <a:rPr lang="en-US" b="1" baseline="0" dirty="0" smtClean="0"/>
              <a:t>who hath blessed us with all spiritual </a:t>
            </a:r>
            <a:r>
              <a:rPr lang="en-US" b="0" baseline="0" dirty="0" smtClean="0"/>
              <a:t>blessings in heavenly places </a:t>
            </a:r>
            <a:r>
              <a:rPr lang="en-US" b="1" baseline="0" dirty="0" smtClean="0"/>
              <a:t>in Chris</a:t>
            </a:r>
            <a:r>
              <a:rPr lang="en-US" b="0" baseline="0" dirty="0" smtClean="0"/>
              <a:t>t:</a:t>
            </a:r>
          </a:p>
          <a:p>
            <a:r>
              <a:rPr lang="en-US" b="1" dirty="0" smtClean="0"/>
              <a:t>Gal. 3:26-29 </a:t>
            </a:r>
            <a:r>
              <a:rPr lang="en-US" dirty="0" smtClean="0"/>
              <a:t>-</a:t>
            </a:r>
            <a:r>
              <a:rPr lang="en-US" baseline="0" dirty="0" smtClean="0"/>
              <a:t> </a:t>
            </a:r>
            <a:r>
              <a:rPr lang="en-US" dirty="0" smtClean="0"/>
              <a:t>For ye are all the children of God by faith in Christ Jesus. 27 For as many of you as have been </a:t>
            </a:r>
            <a:r>
              <a:rPr lang="en-US" b="1" dirty="0" smtClean="0"/>
              <a:t>baptized into Christ </a:t>
            </a:r>
            <a:r>
              <a:rPr lang="en-US" dirty="0" smtClean="0"/>
              <a:t>have put on Christ. 28 There is neither Jew nor Greek, there is neither bond nor free, there is neither male nor female: for ye are all one in Christ Jesus. 29 And if ye be Christ's, then are ye Abraham's seed, and heirs according to the promise.</a:t>
            </a:r>
            <a:endParaRPr lang="en-US" dirty="0"/>
          </a:p>
        </p:txBody>
      </p:sp>
      <p:sp>
        <p:nvSpPr>
          <p:cNvPr id="4" name="Slide Number Placeholder 3"/>
          <p:cNvSpPr>
            <a:spLocks noGrp="1"/>
          </p:cNvSpPr>
          <p:nvPr>
            <p:ph type="sldNum" sz="quarter" idx="10"/>
          </p:nvPr>
        </p:nvSpPr>
        <p:spPr/>
        <p:txBody>
          <a:bodyPr/>
          <a:lstStyle/>
          <a:p>
            <a:fld id="{75AA6F0F-CC5A-46FA-ACC6-5AE79BB4F802}" type="slidenum">
              <a:rPr lang="en-US" smtClean="0"/>
              <a:t>11</a:t>
            </a:fld>
            <a:endParaRPr lang="en-US"/>
          </a:p>
        </p:txBody>
      </p:sp>
    </p:spTree>
    <p:extLst>
      <p:ext uri="{BB962C8B-B14F-4D97-AF65-F5344CB8AC3E}">
        <p14:creationId xmlns:p14="http://schemas.microsoft.com/office/powerpoint/2010/main" val="8253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2 Cor.</a:t>
            </a:r>
            <a:r>
              <a:rPr lang="en-US" sz="1050" b="1" baseline="0" dirty="0" smtClean="0"/>
              <a:t> 5:10 </a:t>
            </a:r>
            <a:r>
              <a:rPr lang="en-US" sz="1050" baseline="0" dirty="0" smtClean="0"/>
              <a:t>- For we must all appear before the judgment seat of Christ; that every one may receive the things done in his body, according to that he hath done, whether it be good or bad. </a:t>
            </a:r>
            <a:r>
              <a:rPr lang="en-US" sz="1050" b="1" baseline="0" dirty="0" smtClean="0"/>
              <a:t>11 </a:t>
            </a:r>
            <a:r>
              <a:rPr lang="en-US" sz="1050" baseline="0" dirty="0" smtClean="0"/>
              <a:t>Knowing therefore the terror of the Lord, we persuade men; but we are made manifest unto God; and I trust also are made manifest in your consciences.</a:t>
            </a:r>
          </a:p>
          <a:p>
            <a:r>
              <a:rPr lang="en-US" sz="1050" b="1" baseline="0" dirty="0" smtClean="0"/>
              <a:t>Rev. 20:12-15 </a:t>
            </a:r>
            <a:r>
              <a:rPr lang="en-US" sz="1050" b="0" baseline="0" dirty="0" smtClean="0"/>
              <a:t>– And I saw the dead, small and great, stand before God; and the books were opened: and another book was opened, which is the book of life: and the dead were judged out of those things which were written in the books, according to their works. 13 And the sea gave up the dead which were in it; and death and hell delivered up the dead which were in them: and they were judged every man according to their works. 14 And death and hell were cast into the lake of fire. This is the second death. 15 And whosoever was not found written in the book of life was cast into the lake of fire.</a:t>
            </a:r>
          </a:p>
          <a:p>
            <a:r>
              <a:rPr lang="en-US" sz="1050" b="1" baseline="0" dirty="0" smtClean="0"/>
              <a:t>Rom. 2:6-10 - </a:t>
            </a:r>
            <a:r>
              <a:rPr lang="en-US" sz="1050" b="0" baseline="0" dirty="0" smtClean="0"/>
              <a:t>Who will render to every man according to his deeds: 7 To them who by patient continuance in well doing seek for glory and </a:t>
            </a:r>
            <a:r>
              <a:rPr lang="en-US" sz="1050" b="0" baseline="0" dirty="0" err="1" smtClean="0"/>
              <a:t>honour</a:t>
            </a:r>
            <a:r>
              <a:rPr lang="en-US" sz="1050" b="0" baseline="0" dirty="0" smtClean="0"/>
              <a:t> and immortality, eternal life: 8 But unto them that are contentious, and do not obey the truth, but obey unrighteousness, indignation and wrath, 9 Tribulation and anguish, upon every soul of man that doeth evil, of the Jew first, and also of the Gentile; 10 But glory, </a:t>
            </a:r>
            <a:r>
              <a:rPr lang="en-US" sz="1050" b="0" baseline="0" dirty="0" err="1" smtClean="0"/>
              <a:t>honour</a:t>
            </a:r>
            <a:r>
              <a:rPr lang="en-US" sz="1050" b="0" baseline="0" dirty="0" smtClean="0"/>
              <a:t>, and peace, to every man that </a:t>
            </a:r>
            <a:r>
              <a:rPr lang="en-US" sz="1050" b="0" baseline="0" dirty="0" err="1" smtClean="0"/>
              <a:t>worketh</a:t>
            </a:r>
            <a:r>
              <a:rPr lang="en-US" sz="1050" b="0" baseline="0" dirty="0" smtClean="0"/>
              <a:t> good, to the Jew first, and also to the Gentile:</a:t>
            </a:r>
          </a:p>
          <a:p>
            <a:r>
              <a:rPr lang="en-US" sz="1050" b="1" baseline="0" dirty="0" smtClean="0"/>
              <a:t>Acts 17:30 - </a:t>
            </a:r>
            <a:r>
              <a:rPr lang="en-US" sz="1050" b="0" baseline="0" dirty="0" smtClean="0"/>
              <a:t>And the times of this ignorance God winked at; but now </a:t>
            </a:r>
            <a:r>
              <a:rPr lang="en-US" sz="1050" b="0" baseline="0" dirty="0" err="1" smtClean="0"/>
              <a:t>commandeth</a:t>
            </a:r>
            <a:r>
              <a:rPr lang="en-US" sz="1050" b="0" baseline="0" dirty="0" smtClean="0"/>
              <a:t> all men every where to repent.</a:t>
            </a:r>
          </a:p>
          <a:p>
            <a:r>
              <a:rPr lang="en-US" sz="1050" b="1" baseline="0" dirty="0" smtClean="0"/>
              <a:t>Luke 13:3 - </a:t>
            </a:r>
            <a:r>
              <a:rPr lang="en-US" sz="1050" b="0" baseline="0" dirty="0" smtClean="0"/>
              <a:t>I</a:t>
            </a:r>
            <a:r>
              <a:rPr lang="en-US" sz="1050" b="1" baseline="0" dirty="0" smtClean="0"/>
              <a:t> </a:t>
            </a:r>
            <a:r>
              <a:rPr lang="en-US" sz="1050" b="0" baseline="0" dirty="0" smtClean="0"/>
              <a:t>tell you, Nay: but, </a:t>
            </a:r>
            <a:r>
              <a:rPr lang="en-US" sz="1050" b="1" baseline="0" dirty="0" smtClean="0"/>
              <a:t>except ye repent, ye shall all likewise perish</a:t>
            </a:r>
            <a:r>
              <a:rPr lang="en-US" sz="1050" b="0" baseline="0" dirty="0" smtClean="0"/>
              <a:t>.</a:t>
            </a:r>
          </a:p>
          <a:p>
            <a:r>
              <a:rPr lang="en-US" sz="1050" b="1" baseline="0" dirty="0" smtClean="0"/>
              <a:t>Heb. 5:8-9 </a:t>
            </a:r>
            <a:r>
              <a:rPr lang="en-US" sz="1050" b="0" baseline="0" dirty="0" smtClean="0"/>
              <a:t>- Though he were a Son, yet learned he obedience by the things which he suffered; 9 And being made perfect, he became the author of eternal salvation unto all them that </a:t>
            </a:r>
            <a:r>
              <a:rPr lang="en-US" sz="1050" b="1" baseline="0" dirty="0" smtClean="0"/>
              <a:t>obey him</a:t>
            </a:r>
            <a:r>
              <a:rPr lang="en-US" sz="1050" b="0" baseline="0" dirty="0" smtClean="0"/>
              <a:t>;</a:t>
            </a:r>
          </a:p>
          <a:p>
            <a:r>
              <a:rPr lang="en-US" sz="1050" b="1" baseline="0" dirty="0" smtClean="0"/>
              <a:t>Heb. 9:27 </a:t>
            </a:r>
            <a:r>
              <a:rPr lang="en-US" sz="1050" b="0" baseline="0" dirty="0" smtClean="0"/>
              <a:t>- And as it is appointed unto men once to die, but after this the judgment: </a:t>
            </a:r>
            <a:r>
              <a:rPr lang="en-US" sz="1050" b="1" baseline="0" dirty="0" smtClean="0"/>
              <a:t>28 </a:t>
            </a:r>
            <a:r>
              <a:rPr lang="en-US" sz="1050" b="0" baseline="0" dirty="0" smtClean="0"/>
              <a:t>So Christ was once offered to bear the sins of many; and unto them that look for him shall he appear the second time without sin unto salvation</a:t>
            </a:r>
            <a:endParaRPr lang="en-US" sz="1050" b="0" dirty="0"/>
          </a:p>
        </p:txBody>
      </p:sp>
      <p:sp>
        <p:nvSpPr>
          <p:cNvPr id="4" name="Slide Number Placeholder 3"/>
          <p:cNvSpPr>
            <a:spLocks noGrp="1"/>
          </p:cNvSpPr>
          <p:nvPr>
            <p:ph type="sldNum" sz="quarter" idx="10"/>
          </p:nvPr>
        </p:nvSpPr>
        <p:spPr/>
        <p:txBody>
          <a:bodyPr/>
          <a:lstStyle/>
          <a:p>
            <a:fld id="{75AA6F0F-CC5A-46FA-ACC6-5AE79BB4F802}" type="slidenum">
              <a:rPr lang="en-US" smtClean="0"/>
              <a:t>12</a:t>
            </a:fld>
            <a:endParaRPr lang="en-US"/>
          </a:p>
        </p:txBody>
      </p:sp>
    </p:spTree>
    <p:extLst>
      <p:ext uri="{BB962C8B-B14F-4D97-AF65-F5344CB8AC3E}">
        <p14:creationId xmlns:p14="http://schemas.microsoft.com/office/powerpoint/2010/main" val="3300658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smtClean="0"/>
              <a:t>2 Pet.  3:10 - </a:t>
            </a:r>
            <a:r>
              <a:rPr lang="en-US" sz="1100" b="0" dirty="0" smtClean="0"/>
              <a:t>But the </a:t>
            </a:r>
            <a:r>
              <a:rPr lang="en-US" sz="1100" b="1" dirty="0" smtClean="0"/>
              <a:t>day of the Lord will come as a thief in the night</a:t>
            </a:r>
            <a:r>
              <a:rPr lang="en-US" sz="1100" b="0" dirty="0" smtClean="0"/>
              <a:t>; in the which the heavens shall pass away with a great noise, and the elements shall melt with fervent heat, the earth also and the works that are therein shall be burned up.</a:t>
            </a:r>
          </a:p>
          <a:p>
            <a:r>
              <a:rPr lang="en-US" sz="1100" b="1" dirty="0" smtClean="0"/>
              <a:t>Mk.</a:t>
            </a:r>
            <a:r>
              <a:rPr lang="en-US" sz="1100" b="1" baseline="0" dirty="0" smtClean="0"/>
              <a:t> 13:31-33 </a:t>
            </a:r>
            <a:r>
              <a:rPr lang="en-US" sz="1100" b="0" baseline="0" dirty="0" smtClean="0"/>
              <a:t>-  Heaven and earth shall pass away: but my words shall not pass away. 32 </a:t>
            </a:r>
            <a:r>
              <a:rPr lang="en-US" sz="1100" b="1" baseline="0" dirty="0" smtClean="0"/>
              <a:t>But of that day and that hour </a:t>
            </a:r>
            <a:r>
              <a:rPr lang="en-US" sz="1100" b="1" baseline="0" dirty="0" err="1" smtClean="0"/>
              <a:t>knoweth</a:t>
            </a:r>
            <a:r>
              <a:rPr lang="en-US" sz="1100" b="1" baseline="0" dirty="0" smtClean="0"/>
              <a:t> no man</a:t>
            </a:r>
            <a:r>
              <a:rPr lang="en-US" sz="1100" b="0" baseline="0" dirty="0" smtClean="0"/>
              <a:t>, no, not the angels which are in heaven, neither the Son, but the Father. 33 Take ye heed, watch and pray: for ye know not when the time is.</a:t>
            </a:r>
            <a:endParaRPr lang="en-US" sz="1100" b="0" dirty="0" smtClean="0"/>
          </a:p>
          <a:p>
            <a:r>
              <a:rPr lang="en-US" sz="1100" b="1" dirty="0" smtClean="0"/>
              <a:t>Matt.</a:t>
            </a:r>
            <a:r>
              <a:rPr lang="en-US" sz="1100" b="1" baseline="0" dirty="0" smtClean="0"/>
              <a:t> 25:1-13 </a:t>
            </a:r>
            <a:r>
              <a:rPr lang="en-US" sz="1100" b="0" baseline="0" dirty="0" smtClean="0"/>
              <a:t>- READ - Especially vs. 13 Watch therefore, </a:t>
            </a:r>
            <a:r>
              <a:rPr lang="en-US" sz="1100" b="1" baseline="0" dirty="0" smtClean="0"/>
              <a:t>for ye know neither the day nor the hour wherein the Son of man </a:t>
            </a:r>
            <a:r>
              <a:rPr lang="en-US" sz="1100" b="0" baseline="0" dirty="0" smtClean="0"/>
              <a:t>cometh.</a:t>
            </a:r>
            <a:endParaRPr lang="en-US"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1 Pet. 1:24 - </a:t>
            </a:r>
            <a:r>
              <a:rPr lang="en-US" sz="1100" b="0" dirty="0" smtClean="0"/>
              <a:t>For all flesh is as grass, and all the glory of man as the flower of grass. The grass </a:t>
            </a:r>
            <a:r>
              <a:rPr lang="en-US" sz="1100" b="0" dirty="0" err="1" smtClean="0"/>
              <a:t>withereth</a:t>
            </a:r>
            <a:r>
              <a:rPr lang="en-US" sz="1100" b="0" dirty="0" smtClean="0"/>
              <a:t>, and the flower thereof </a:t>
            </a:r>
            <a:r>
              <a:rPr lang="en-US" sz="1100" b="0" dirty="0" err="1" smtClean="0"/>
              <a:t>falleth</a:t>
            </a:r>
            <a:r>
              <a:rPr lang="en-US" sz="1100" b="0" dirty="0" smtClean="0"/>
              <a:t> away: </a:t>
            </a:r>
            <a:endParaRPr lang="en-US" sz="1100" b="1" dirty="0" smtClean="0"/>
          </a:p>
          <a:p>
            <a:r>
              <a:rPr lang="en-US" sz="1100" b="1" dirty="0" smtClean="0"/>
              <a:t>Jas. 4:14 -</a:t>
            </a:r>
            <a:r>
              <a:rPr lang="en-US" sz="1100" b="1" baseline="0" dirty="0" smtClean="0"/>
              <a:t> </a:t>
            </a:r>
            <a:r>
              <a:rPr lang="en-US" sz="1100" b="0" baseline="0" dirty="0" smtClean="0"/>
              <a:t>Whereas ye know not what shall be on the morrow. For what is your life? It is even a </a:t>
            </a:r>
            <a:r>
              <a:rPr lang="en-US" sz="1100" b="0" baseline="0" dirty="0" err="1" smtClean="0"/>
              <a:t>vapour</a:t>
            </a:r>
            <a:r>
              <a:rPr lang="en-US" sz="1100" b="0" baseline="0" dirty="0" smtClean="0"/>
              <a:t>, that </a:t>
            </a:r>
            <a:r>
              <a:rPr lang="en-US" sz="1100" b="0" baseline="0" dirty="0" err="1" smtClean="0"/>
              <a:t>appeareth</a:t>
            </a:r>
            <a:r>
              <a:rPr lang="en-US" sz="1100" b="0" baseline="0" dirty="0" smtClean="0"/>
              <a:t> for a little time, and then </a:t>
            </a:r>
            <a:r>
              <a:rPr lang="en-US" sz="1100" b="0" baseline="0" dirty="0" err="1" smtClean="0"/>
              <a:t>vanisheth</a:t>
            </a:r>
            <a:r>
              <a:rPr lang="en-US" sz="1100" b="0" baseline="0" dirty="0" smtClean="0"/>
              <a:t> away.</a:t>
            </a:r>
            <a:endParaRPr lang="en-US" sz="1100" b="0" dirty="0" smtClean="0"/>
          </a:p>
          <a:p>
            <a:r>
              <a:rPr lang="en-US" sz="1100" b="1" dirty="0" smtClean="0"/>
              <a:t>Job</a:t>
            </a:r>
            <a:r>
              <a:rPr lang="en-US" sz="1100" b="1" baseline="0" dirty="0" smtClean="0"/>
              <a:t> 14:1-2 </a:t>
            </a:r>
            <a:r>
              <a:rPr lang="en-US" sz="1100" baseline="0" dirty="0" smtClean="0"/>
              <a:t>-  Man that is born of a woman is of few days, and full of trouble. 2 He cometh forth like a flower, and is cut down: he </a:t>
            </a:r>
            <a:r>
              <a:rPr lang="en-US" sz="1100" baseline="0" dirty="0" err="1" smtClean="0"/>
              <a:t>fleeth</a:t>
            </a:r>
            <a:r>
              <a:rPr lang="en-US" sz="1100" baseline="0" dirty="0" smtClean="0"/>
              <a:t> also as a shadow, and </a:t>
            </a:r>
            <a:r>
              <a:rPr lang="en-US" sz="1100" baseline="0" dirty="0" err="1" smtClean="0"/>
              <a:t>continueth</a:t>
            </a:r>
            <a:r>
              <a:rPr lang="en-US" sz="1100" baseline="0" dirty="0" smtClean="0"/>
              <a:t> not.</a:t>
            </a:r>
          </a:p>
          <a:p>
            <a:r>
              <a:rPr lang="en-US" sz="1100" b="1" baseline="0" dirty="0" smtClean="0"/>
              <a:t>Psa. 90:10 </a:t>
            </a:r>
            <a:r>
              <a:rPr lang="en-US" sz="1100" baseline="0" dirty="0" smtClean="0"/>
              <a:t>-  The days of our years are threescore years and ten; and if by reason of strength they be fourscore years, yet is their strength </a:t>
            </a:r>
            <a:r>
              <a:rPr lang="en-US" sz="1100" baseline="0" dirty="0" err="1" smtClean="0"/>
              <a:t>labour</a:t>
            </a:r>
            <a:r>
              <a:rPr lang="en-US" sz="1100" baseline="0" dirty="0" smtClean="0"/>
              <a:t> and sorrow; for it is soon cut off, and we fly away.</a:t>
            </a:r>
          </a:p>
          <a:p>
            <a:r>
              <a:rPr lang="en-US" sz="1100" b="1" dirty="0" smtClean="0"/>
              <a:t>2 Cor. 6:2 </a:t>
            </a:r>
            <a:r>
              <a:rPr lang="en-US" sz="1100" dirty="0" smtClean="0"/>
              <a:t>(For he </a:t>
            </a:r>
            <a:r>
              <a:rPr lang="en-US" sz="1100" dirty="0" err="1" smtClean="0"/>
              <a:t>saith</a:t>
            </a:r>
            <a:r>
              <a:rPr lang="en-US" sz="1100" dirty="0" smtClean="0"/>
              <a:t>, I have heard thee in a time accepted, and in the day of salvation have I </a:t>
            </a:r>
            <a:r>
              <a:rPr lang="en-US" sz="1100" dirty="0" err="1" smtClean="0"/>
              <a:t>succoured</a:t>
            </a:r>
            <a:r>
              <a:rPr lang="en-US" sz="1100" dirty="0" smtClean="0"/>
              <a:t> thee: behold, now is the accepted time; behold, now is the day of salvation.) Paul cites</a:t>
            </a:r>
            <a:r>
              <a:rPr lang="en-US" sz="1100" baseline="0" dirty="0" smtClean="0"/>
              <a:t> Isaiah 49:8 - </a:t>
            </a:r>
            <a:r>
              <a:rPr lang="en-US" sz="1100" baseline="0" dirty="0" err="1" smtClean="0"/>
              <a:t>Referes</a:t>
            </a:r>
            <a:r>
              <a:rPr lang="en-US" sz="1100" baseline="0" dirty="0" smtClean="0"/>
              <a:t> to “the time of grace and of the gospel, which I have appointed for the working out of man's salvation by thee.” (Poole)</a:t>
            </a:r>
            <a:endParaRPr lang="en-US" sz="1100" dirty="0"/>
          </a:p>
        </p:txBody>
      </p:sp>
      <p:sp>
        <p:nvSpPr>
          <p:cNvPr id="4" name="Slide Number Placeholder 3"/>
          <p:cNvSpPr>
            <a:spLocks noGrp="1"/>
          </p:cNvSpPr>
          <p:nvPr>
            <p:ph type="sldNum" sz="quarter" idx="10"/>
          </p:nvPr>
        </p:nvSpPr>
        <p:spPr/>
        <p:txBody>
          <a:bodyPr/>
          <a:lstStyle/>
          <a:p>
            <a:fld id="{75AA6F0F-CC5A-46FA-ACC6-5AE79BB4F802}" type="slidenum">
              <a:rPr lang="en-US" smtClean="0"/>
              <a:t>13</a:t>
            </a:fld>
            <a:endParaRPr lang="en-US"/>
          </a:p>
        </p:txBody>
      </p:sp>
    </p:spTree>
    <p:extLst>
      <p:ext uri="{BB962C8B-B14F-4D97-AF65-F5344CB8AC3E}">
        <p14:creationId xmlns:p14="http://schemas.microsoft.com/office/powerpoint/2010/main" val="102148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Pet.  3:10 - </a:t>
            </a:r>
            <a:r>
              <a:rPr lang="en-US" b="0" dirty="0" smtClean="0"/>
              <a:t>But the </a:t>
            </a:r>
            <a:r>
              <a:rPr lang="en-US" b="1" dirty="0" smtClean="0"/>
              <a:t>day of the Lord will come as a thief in the night</a:t>
            </a:r>
            <a:r>
              <a:rPr lang="en-US" b="0" dirty="0" smtClean="0"/>
              <a:t>; in the which the heavens shall pass away with a great noise, and the elements shall melt with fervent heat, the earth also and the works that are therein shall be burned up.</a:t>
            </a:r>
          </a:p>
          <a:p>
            <a:r>
              <a:rPr lang="en-US" b="1" dirty="0" smtClean="0"/>
              <a:t>Mk.</a:t>
            </a:r>
            <a:r>
              <a:rPr lang="en-US" b="1" baseline="0" dirty="0" smtClean="0"/>
              <a:t> 13:31-33 </a:t>
            </a:r>
            <a:r>
              <a:rPr lang="en-US" b="0" baseline="0" dirty="0" smtClean="0"/>
              <a:t>-  Heaven and earth shall pass away: but my words shall not pass away. 32 But of that day and that hour </a:t>
            </a:r>
            <a:r>
              <a:rPr lang="en-US" b="0" baseline="0" dirty="0" err="1" smtClean="0"/>
              <a:t>knoweth</a:t>
            </a:r>
            <a:r>
              <a:rPr lang="en-US" b="0" baseline="0" dirty="0" smtClean="0"/>
              <a:t> no man, no, not the angels which are in heaven, neither the Son, but the Father. 33 Take ye heed, watch and pray: for ye know not when the time is.</a:t>
            </a:r>
            <a:endParaRPr lang="en-US" b="0" dirty="0" smtClean="0"/>
          </a:p>
          <a:p>
            <a:r>
              <a:rPr lang="en-US" b="1" dirty="0" smtClean="0"/>
              <a:t>Matt.</a:t>
            </a:r>
            <a:r>
              <a:rPr lang="en-US" b="1" baseline="0" dirty="0" smtClean="0"/>
              <a:t> 25:1-13 </a:t>
            </a:r>
            <a:r>
              <a:rPr lang="en-US" b="0" baseline="0" dirty="0" smtClean="0"/>
              <a:t>- READ - Especially vs. 13 Watch therefore, for ye know neither the day nor the hour wherein the Son of man cometh.</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1 Pet. 1:24 - </a:t>
            </a:r>
            <a:r>
              <a:rPr lang="en-US" b="0" dirty="0" smtClean="0"/>
              <a:t>For all flesh is as grass, and all the glory of man as the flower of grass. The grass </a:t>
            </a:r>
            <a:r>
              <a:rPr lang="en-US" b="0" dirty="0" err="1" smtClean="0"/>
              <a:t>withereth</a:t>
            </a:r>
            <a:r>
              <a:rPr lang="en-US" b="0" dirty="0" smtClean="0"/>
              <a:t>, and the flower thereof </a:t>
            </a:r>
            <a:r>
              <a:rPr lang="en-US" b="0" dirty="0" err="1" smtClean="0"/>
              <a:t>falleth</a:t>
            </a:r>
            <a:r>
              <a:rPr lang="en-US" b="0" dirty="0" smtClean="0"/>
              <a:t> away: </a:t>
            </a:r>
            <a:endParaRPr lang="en-US" b="1" dirty="0" smtClean="0"/>
          </a:p>
          <a:p>
            <a:r>
              <a:rPr lang="en-US" b="1" dirty="0" smtClean="0"/>
              <a:t>Jas. 4:14 -</a:t>
            </a:r>
            <a:r>
              <a:rPr lang="en-US" b="1" baseline="0" dirty="0" smtClean="0"/>
              <a:t> </a:t>
            </a:r>
            <a:r>
              <a:rPr lang="en-US" b="0" baseline="0" dirty="0" smtClean="0"/>
              <a:t>Whereas ye know not what shall be on the morrow. For what is your life? It is even a </a:t>
            </a:r>
            <a:r>
              <a:rPr lang="en-US" b="0" baseline="0" dirty="0" err="1" smtClean="0"/>
              <a:t>vapour</a:t>
            </a:r>
            <a:r>
              <a:rPr lang="en-US" b="0" baseline="0" dirty="0" smtClean="0"/>
              <a:t>, that </a:t>
            </a:r>
            <a:r>
              <a:rPr lang="en-US" b="0" baseline="0" dirty="0" err="1" smtClean="0"/>
              <a:t>appeareth</a:t>
            </a:r>
            <a:r>
              <a:rPr lang="en-US" b="0" baseline="0" dirty="0" smtClean="0"/>
              <a:t> for a little time, and then </a:t>
            </a:r>
            <a:r>
              <a:rPr lang="en-US" b="0" baseline="0" dirty="0" err="1" smtClean="0"/>
              <a:t>vanisheth</a:t>
            </a:r>
            <a:r>
              <a:rPr lang="en-US" b="0" baseline="0" dirty="0" smtClean="0"/>
              <a:t> away.</a:t>
            </a:r>
            <a:endParaRPr lang="en-US" b="0" dirty="0" smtClean="0"/>
          </a:p>
          <a:p>
            <a:r>
              <a:rPr lang="en-US" b="1" dirty="0" smtClean="0"/>
              <a:t>Job</a:t>
            </a:r>
            <a:r>
              <a:rPr lang="en-US" b="1" baseline="0" dirty="0" smtClean="0"/>
              <a:t> 14:1-2 </a:t>
            </a:r>
            <a:r>
              <a:rPr lang="en-US" baseline="0" dirty="0" smtClean="0"/>
              <a:t>-  Man that is born of a woman is of few days, and full of trouble. 2 He cometh forth like a flower, and is cut down: he </a:t>
            </a:r>
            <a:r>
              <a:rPr lang="en-US" baseline="0" dirty="0" err="1" smtClean="0"/>
              <a:t>fleeth</a:t>
            </a:r>
            <a:r>
              <a:rPr lang="en-US" baseline="0" dirty="0" smtClean="0"/>
              <a:t> also as a shadow, and </a:t>
            </a:r>
            <a:r>
              <a:rPr lang="en-US" baseline="0" dirty="0" err="1" smtClean="0"/>
              <a:t>continueth</a:t>
            </a:r>
            <a:r>
              <a:rPr lang="en-US" baseline="0" dirty="0" smtClean="0"/>
              <a:t> not.</a:t>
            </a:r>
          </a:p>
          <a:p>
            <a:r>
              <a:rPr lang="en-US" b="1" baseline="0" dirty="0" smtClean="0"/>
              <a:t>Psa. 90:10 </a:t>
            </a:r>
            <a:r>
              <a:rPr lang="en-US" baseline="0" dirty="0" smtClean="0"/>
              <a:t>-  The days of our years are threescore years and ten; and if by reason of strength they be fourscore years, yet is their strength </a:t>
            </a:r>
            <a:r>
              <a:rPr lang="en-US" baseline="0" dirty="0" err="1" smtClean="0"/>
              <a:t>labour</a:t>
            </a:r>
            <a:r>
              <a:rPr lang="en-US" baseline="0" dirty="0" smtClean="0"/>
              <a:t> and sorrow; for it is soon cut off, and we fly away.</a:t>
            </a:r>
            <a:endParaRPr lang="en-US" dirty="0"/>
          </a:p>
        </p:txBody>
      </p:sp>
      <p:sp>
        <p:nvSpPr>
          <p:cNvPr id="4" name="Slide Number Placeholder 3"/>
          <p:cNvSpPr>
            <a:spLocks noGrp="1"/>
          </p:cNvSpPr>
          <p:nvPr>
            <p:ph type="sldNum" sz="quarter" idx="10"/>
          </p:nvPr>
        </p:nvSpPr>
        <p:spPr/>
        <p:txBody>
          <a:bodyPr/>
          <a:lstStyle/>
          <a:p>
            <a:fld id="{75AA6F0F-CC5A-46FA-ACC6-5AE79BB4F802}" type="slidenum">
              <a:rPr lang="en-US" smtClean="0"/>
              <a:t>14</a:t>
            </a:fld>
            <a:endParaRPr lang="en-US"/>
          </a:p>
        </p:txBody>
      </p:sp>
    </p:spTree>
    <p:extLst>
      <p:ext uri="{BB962C8B-B14F-4D97-AF65-F5344CB8AC3E}">
        <p14:creationId xmlns:p14="http://schemas.microsoft.com/office/powerpoint/2010/main" val="1021482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Rom. </a:t>
            </a:r>
            <a:r>
              <a:rPr lang="en-US" altLang="en-US" b="1" dirty="0" smtClean="0"/>
              <a:t>10:17 </a:t>
            </a:r>
            <a:r>
              <a:rPr lang="en-US" altLang="en-US" dirty="0" smtClean="0"/>
              <a:t>- So then faith cometh by hearing, and hearing by the word of God.</a:t>
            </a:r>
          </a:p>
          <a:p>
            <a:r>
              <a:rPr lang="en-US" altLang="en-US" b="1" dirty="0" smtClean="0"/>
              <a:t>Rom. 10:10 </a:t>
            </a:r>
            <a:r>
              <a:rPr lang="en-US" altLang="en-US" dirty="0" smtClean="0"/>
              <a:t>-  For with the heart man believeth unto righteousness; and with the mouth confession is made unto salvation.</a:t>
            </a:r>
          </a:p>
          <a:p>
            <a:r>
              <a:rPr lang="en-US" altLang="en-US" b="1" dirty="0" smtClean="0"/>
              <a:t>Acts. 17:30-31 </a:t>
            </a:r>
            <a:r>
              <a:rPr lang="en-US" altLang="en-US" dirty="0" smtClean="0"/>
              <a:t>- And the times of this ignorance God winked at; but now </a:t>
            </a:r>
            <a:r>
              <a:rPr lang="en-US" altLang="en-US" dirty="0" err="1" smtClean="0"/>
              <a:t>commandeth</a:t>
            </a:r>
            <a:r>
              <a:rPr lang="en-US" altLang="en-US" dirty="0" smtClean="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smtClean="0"/>
              <a:t>Acts - 8:37 </a:t>
            </a:r>
            <a:r>
              <a:rPr lang="en-US" altLang="en-US" dirty="0" smtClean="0"/>
              <a:t>- And Philip said, If thou </a:t>
            </a:r>
            <a:r>
              <a:rPr lang="en-US" altLang="en-US" dirty="0" err="1" smtClean="0"/>
              <a:t>believest</a:t>
            </a:r>
            <a:r>
              <a:rPr lang="en-US" altLang="en-US" dirty="0" smtClean="0"/>
              <a:t> with all thine heart, thou </a:t>
            </a:r>
            <a:r>
              <a:rPr lang="en-US" altLang="en-US" dirty="0" err="1" smtClean="0"/>
              <a:t>mayest</a:t>
            </a:r>
            <a:r>
              <a:rPr lang="en-US" altLang="en-US" dirty="0" smtClean="0"/>
              <a:t>. And he answered and said, I believe that Jesus Christ is the Son of God.</a:t>
            </a:r>
          </a:p>
          <a:p>
            <a:r>
              <a:rPr lang="en-US" altLang="en-US" b="1" dirty="0" smtClean="0"/>
              <a:t>Acts. 2:38 </a:t>
            </a:r>
            <a:r>
              <a:rPr lang="en-US" altLang="en-US" dirty="0" smtClean="0"/>
              <a:t>- Then Peter said unto them, Repent, and be baptized every one of you in the name of Jesus Christ for the remission of sins, and ye shall receive the gift of the Holy Ghost.</a:t>
            </a:r>
          </a:p>
          <a:p>
            <a:r>
              <a:rPr lang="en-US" altLang="en-US" b="1" dirty="0" smtClean="0"/>
              <a:t>Acts 8:22 </a:t>
            </a:r>
            <a:r>
              <a:rPr lang="en-US" altLang="en-US" dirty="0" smtClean="0"/>
              <a:t>- Repent therefore of this thy wickedness, and pray God, if perhaps the thought of thine heart may be forgiven thee.</a:t>
            </a:r>
          </a:p>
          <a:p>
            <a:r>
              <a:rPr lang="en-US" altLang="en-US" b="1" dirty="0" smtClean="0"/>
              <a:t>Rev. 2:10 </a:t>
            </a:r>
            <a:r>
              <a:rPr lang="en-US" altLang="en-US" dirty="0" smtClean="0"/>
              <a:t>- Fear none of those things which thou shalt suffer: behold, the devil shall cast some of you into prison, that ye may be tried; and ye shall have tribulation ten days: </a:t>
            </a:r>
            <a:r>
              <a:rPr lang="en-US" altLang="en-US" b="1" dirty="0" smtClean="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eaLnBrk="0" fontAlgn="base" hangingPunct="0">
              <a:spcBef>
                <a:spcPct val="0"/>
              </a:spcBef>
              <a:spcAft>
                <a:spcPct val="0"/>
              </a:spcAft>
              <a:defRPr>
                <a:solidFill>
                  <a:schemeClr val="tx1"/>
                </a:solidFill>
                <a:latin typeface="Lucida Sans Unicode" pitchFamily="34" charset="0"/>
              </a:defRPr>
            </a:lvl6pPr>
            <a:lvl7pPr marL="2971800" indent="-228600" eaLnBrk="0" fontAlgn="base" hangingPunct="0">
              <a:spcBef>
                <a:spcPct val="0"/>
              </a:spcBef>
              <a:spcAft>
                <a:spcPct val="0"/>
              </a:spcAft>
              <a:defRPr>
                <a:solidFill>
                  <a:schemeClr val="tx1"/>
                </a:solidFill>
                <a:latin typeface="Lucida Sans Unicode" pitchFamily="34" charset="0"/>
              </a:defRPr>
            </a:lvl7pPr>
            <a:lvl8pPr marL="3429000" indent="-228600" eaLnBrk="0" fontAlgn="base" hangingPunct="0">
              <a:spcBef>
                <a:spcPct val="0"/>
              </a:spcBef>
              <a:spcAft>
                <a:spcPct val="0"/>
              </a:spcAft>
              <a:defRPr>
                <a:solidFill>
                  <a:schemeClr val="tx1"/>
                </a:solidFill>
                <a:latin typeface="Lucida Sans Unicode" pitchFamily="34" charset="0"/>
              </a:defRPr>
            </a:lvl8pPr>
            <a:lvl9pPr marL="3886200" indent="-228600"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15</a:t>
            </a:fld>
            <a:endParaRPr lang="en-US" alt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“everlasting” </a:t>
            </a:r>
            <a:r>
              <a:rPr lang="en-US" dirty="0" smtClean="0"/>
              <a:t>(</a:t>
            </a:r>
            <a:r>
              <a:rPr lang="en-US" i="1" dirty="0" err="1" smtClean="0"/>
              <a:t>aionios</a:t>
            </a:r>
            <a:r>
              <a:rPr lang="en-US" dirty="0" smtClean="0"/>
              <a:t>)</a:t>
            </a:r>
            <a:r>
              <a:rPr lang="en-US" baseline="0" dirty="0" smtClean="0"/>
              <a:t> </a:t>
            </a:r>
            <a:r>
              <a:rPr lang="en-US" dirty="0" smtClean="0"/>
              <a:t>from</a:t>
            </a:r>
            <a:r>
              <a:rPr lang="en-US" baseline="0" dirty="0" smtClean="0"/>
              <a:t> Strong </a:t>
            </a:r>
            <a:r>
              <a:rPr lang="en-US" dirty="0" smtClean="0"/>
              <a:t>165; perpetual (also used of past time, or past and future as well):--eternal, for ever, everlasting, world (began). 3. without end, never to cease, everlasting:</a:t>
            </a:r>
          </a:p>
          <a:p>
            <a:endParaRPr lang="en-US" b="1" dirty="0" smtClean="0"/>
          </a:p>
          <a:p>
            <a:r>
              <a:rPr lang="en-US" b="1" dirty="0" smtClean="0"/>
              <a:t>cf.</a:t>
            </a:r>
            <a:r>
              <a:rPr lang="en-US" b="1" baseline="0" dirty="0" smtClean="0"/>
              <a:t> </a:t>
            </a:r>
            <a:r>
              <a:rPr lang="en-US" b="1" dirty="0" smtClean="0"/>
              <a:t>Matt 25:46 </a:t>
            </a:r>
            <a:r>
              <a:rPr lang="en-US" dirty="0" smtClean="0"/>
              <a:t>-</a:t>
            </a:r>
            <a:r>
              <a:rPr lang="en-US" baseline="0" dirty="0" smtClean="0"/>
              <a:t> And these shall go away into</a:t>
            </a:r>
            <a:r>
              <a:rPr lang="en-US" b="1" baseline="0" dirty="0" smtClean="0"/>
              <a:t> everlasting</a:t>
            </a:r>
            <a:r>
              <a:rPr lang="en-US" b="1" dirty="0" smtClean="0"/>
              <a:t> </a:t>
            </a:r>
            <a:r>
              <a:rPr lang="en-US" dirty="0" smtClean="0"/>
              <a:t>(</a:t>
            </a:r>
            <a:r>
              <a:rPr lang="en-US" i="1" dirty="0" err="1" smtClean="0"/>
              <a:t>aionios</a:t>
            </a:r>
            <a:r>
              <a:rPr lang="en-US" dirty="0" smtClean="0"/>
              <a:t>)</a:t>
            </a:r>
            <a:r>
              <a:rPr lang="en-US" b="1" baseline="0" dirty="0" smtClean="0"/>
              <a:t> punishment</a:t>
            </a:r>
            <a:r>
              <a:rPr lang="en-US" baseline="0" dirty="0" smtClean="0"/>
              <a:t>: but the righteous into </a:t>
            </a:r>
            <a:r>
              <a:rPr lang="en-US" b="1" baseline="0" dirty="0" smtClean="0"/>
              <a:t>life eternal</a:t>
            </a:r>
            <a:r>
              <a:rPr lang="en-US" baseline="0" dirty="0" smtClean="0"/>
              <a:t> </a:t>
            </a:r>
            <a:r>
              <a:rPr lang="en-US" dirty="0" smtClean="0"/>
              <a:t>(</a:t>
            </a:r>
            <a:r>
              <a:rPr lang="en-US" i="1" dirty="0" err="1" smtClean="0"/>
              <a:t>aionios</a:t>
            </a:r>
            <a:r>
              <a:rPr lang="en-US" dirty="0" smtClean="0"/>
              <a: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75AA6F0F-CC5A-46FA-ACC6-5AE79BB4F802}" type="slidenum">
              <a:rPr lang="en-US" smtClean="0"/>
              <a:t>16</a:t>
            </a:fld>
            <a:endParaRPr lang="en-US"/>
          </a:p>
        </p:txBody>
      </p:sp>
    </p:spTree>
    <p:extLst>
      <p:ext uri="{BB962C8B-B14F-4D97-AF65-F5344CB8AC3E}">
        <p14:creationId xmlns:p14="http://schemas.microsoft.com/office/powerpoint/2010/main" val="4153570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0" u="none" strike="noStrike" kern="1200" baseline="0" dirty="0" smtClean="0">
                <a:solidFill>
                  <a:schemeClr val="tx1"/>
                </a:solidFill>
                <a:latin typeface="+mn-lt"/>
                <a:ea typeface="+mn-ea"/>
                <a:cs typeface="+mn-cs"/>
              </a:rPr>
              <a:t>1. </a:t>
            </a:r>
            <a:r>
              <a:rPr lang="en-US" sz="1100" b="0" i="0" u="none" strike="noStrike" kern="1200" baseline="0" dirty="0" smtClean="0">
                <a:solidFill>
                  <a:schemeClr val="tx1"/>
                </a:solidFill>
                <a:latin typeface="+mn-lt"/>
                <a:ea typeface="+mn-ea"/>
                <a:cs typeface="+mn-cs"/>
              </a:rPr>
              <a:t>Jesus did not pray that the disciples be taken out of the world. As they were in the world they were to deliver the Savior’s message and thus provide salvation for all that were willing. “Salt preserves meat only when in contact with it. In their close association with the world there was the ever-present danger of yielding to its allurements and he prayed that they might be kept from the influence of the evil one-the devil…They would be kept from the evil one by faithful adherence to his word, the truth (vs. </a:t>
            </a:r>
            <a:r>
              <a:rPr lang="en-US" sz="1100" b="0" i="0" u="none" strike="noStrike" kern="1200" baseline="0" smtClean="0">
                <a:solidFill>
                  <a:schemeClr val="tx1"/>
                </a:solidFill>
                <a:latin typeface="+mn-lt"/>
                <a:ea typeface="+mn-ea"/>
                <a:cs typeface="+mn-cs"/>
              </a:rPr>
              <a:t>17)”</a:t>
            </a:r>
            <a:endParaRPr lang="en-US" sz="11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tx1"/>
                </a:solidFill>
                <a:latin typeface="+mn-lt"/>
                <a:ea typeface="+mn-ea"/>
                <a:cs typeface="+mn-cs"/>
              </a:rPr>
              <a:t>2. </a:t>
            </a:r>
            <a:r>
              <a:rPr lang="en-US" sz="1100" b="0" i="0" u="none" strike="noStrike" kern="1200" baseline="0" dirty="0" smtClean="0">
                <a:solidFill>
                  <a:schemeClr val="tx1"/>
                </a:solidFill>
                <a:latin typeface="+mn-lt"/>
                <a:ea typeface="+mn-ea"/>
                <a:cs typeface="+mn-cs"/>
              </a:rPr>
              <a:t>Jesus prays that the disciples be “</a:t>
            </a:r>
            <a:r>
              <a:rPr lang="en-US" sz="1100" b="0" i="1" u="sng" strike="noStrike" kern="1200" baseline="0" dirty="0" smtClean="0">
                <a:solidFill>
                  <a:schemeClr val="tx1"/>
                </a:solidFill>
                <a:latin typeface="+mn-lt"/>
                <a:ea typeface="+mn-ea"/>
                <a:cs typeface="+mn-cs"/>
              </a:rPr>
              <a:t>sanctified in the truth: thy word is truth</a:t>
            </a:r>
            <a:r>
              <a:rPr lang="en-US" sz="1100" b="0" i="0" u="sng" strike="noStrike" kern="1200" baseline="0" dirty="0" smtClean="0">
                <a:solidFill>
                  <a:schemeClr val="tx1"/>
                </a:solidFill>
                <a:latin typeface="+mn-lt"/>
                <a:ea typeface="+mn-ea"/>
                <a:cs typeface="+mn-cs"/>
              </a:rPr>
              <a:t>.</a:t>
            </a:r>
            <a:r>
              <a:rPr lang="en-US" sz="1100" b="0" i="0" u="none" strike="noStrike" kern="1200" baseline="0" dirty="0" smtClean="0">
                <a:solidFill>
                  <a:schemeClr val="tx1"/>
                </a:solidFill>
                <a:latin typeface="+mn-lt"/>
                <a:ea typeface="+mn-ea"/>
                <a:cs typeface="+mn-cs"/>
              </a:rPr>
              <a:t>” Sanctification is to be set apart for holy purposes. The truths revealed by God through Jesus Christ and by the Holy Spirit is the gospel message (Eph. 1:13 </a:t>
            </a:r>
            <a:r>
              <a:rPr lang="en-US" sz="1100" b="1" i="0" u="none" strike="noStrike" kern="1200" baseline="0" dirty="0" smtClean="0">
                <a:solidFill>
                  <a:schemeClr val="tx1"/>
                </a:solidFill>
                <a:latin typeface="+mn-lt"/>
                <a:ea typeface="+mn-ea"/>
                <a:cs typeface="+mn-cs"/>
              </a:rPr>
              <a:t>- </a:t>
            </a:r>
            <a:r>
              <a:rPr lang="en-US" sz="1100" b="0" i="0" u="none" strike="noStrike" kern="1200" baseline="0" dirty="0" smtClean="0">
                <a:solidFill>
                  <a:schemeClr val="tx1"/>
                </a:solidFill>
                <a:latin typeface="+mn-lt"/>
                <a:ea typeface="+mn-ea"/>
                <a:cs typeface="+mn-cs"/>
              </a:rPr>
              <a:t>In whom ye also trusted, after that ye heard the word of truth, the gospel of your salvation: in whom also after that ye believed, ye were sealed with that holy Spirit of promise.). The Word of God sets one apart when they </a:t>
            </a:r>
            <a:r>
              <a:rPr lang="en-US" sz="1100" b="1" i="0" u="none" strike="noStrike" kern="1200" baseline="0" dirty="0" smtClean="0">
                <a:solidFill>
                  <a:schemeClr val="tx1"/>
                </a:solidFill>
                <a:latin typeface="+mn-lt"/>
                <a:ea typeface="+mn-ea"/>
                <a:cs typeface="+mn-cs"/>
              </a:rPr>
              <a:t>obey</a:t>
            </a:r>
            <a:r>
              <a:rPr lang="en-US" sz="1100" b="0" i="0" u="none" strike="noStrike" kern="1200" baseline="0" dirty="0" smtClean="0">
                <a:solidFill>
                  <a:schemeClr val="tx1"/>
                </a:solidFill>
                <a:latin typeface="+mn-lt"/>
                <a:ea typeface="+mn-ea"/>
                <a:cs typeface="+mn-cs"/>
              </a:rPr>
              <a:t> the word.</a:t>
            </a:r>
          </a:p>
        </p:txBody>
      </p:sp>
      <p:sp>
        <p:nvSpPr>
          <p:cNvPr id="4" name="Slide Number Placeholder 3"/>
          <p:cNvSpPr>
            <a:spLocks noGrp="1"/>
          </p:cNvSpPr>
          <p:nvPr>
            <p:ph type="sldNum" sz="quarter" idx="10"/>
          </p:nvPr>
        </p:nvSpPr>
        <p:spPr/>
        <p:txBody>
          <a:bodyPr/>
          <a:lstStyle/>
          <a:p>
            <a:fld id="{75AA6F0F-CC5A-46FA-ACC6-5AE79BB4F802}" type="slidenum">
              <a:rPr lang="en-US" smtClean="0"/>
              <a:t>2</a:t>
            </a:fld>
            <a:endParaRPr lang="en-US"/>
          </a:p>
        </p:txBody>
      </p:sp>
    </p:spTree>
    <p:extLst>
      <p:ext uri="{BB962C8B-B14F-4D97-AF65-F5344CB8AC3E}">
        <p14:creationId xmlns:p14="http://schemas.microsoft.com/office/powerpoint/2010/main" val="2892184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AA6F0F-CC5A-46FA-ACC6-5AE79BB4F802}" type="slidenum">
              <a:rPr lang="en-US" smtClean="0"/>
              <a:t>3</a:t>
            </a:fld>
            <a:endParaRPr lang="en-US"/>
          </a:p>
        </p:txBody>
      </p:sp>
    </p:spTree>
    <p:extLst>
      <p:ext uri="{BB962C8B-B14F-4D97-AF65-F5344CB8AC3E}">
        <p14:creationId xmlns:p14="http://schemas.microsoft.com/office/powerpoint/2010/main" val="1467532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AA6F0F-CC5A-46FA-ACC6-5AE79BB4F802}" type="slidenum">
              <a:rPr lang="en-US" smtClean="0"/>
              <a:t>4</a:t>
            </a:fld>
            <a:endParaRPr lang="en-US"/>
          </a:p>
        </p:txBody>
      </p:sp>
    </p:spTree>
    <p:extLst>
      <p:ext uri="{BB962C8B-B14F-4D97-AF65-F5344CB8AC3E}">
        <p14:creationId xmlns:p14="http://schemas.microsoft.com/office/powerpoint/2010/main" val="87086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AA6F0F-CC5A-46FA-ACC6-5AE79BB4F802}" type="slidenum">
              <a:rPr lang="en-US" smtClean="0"/>
              <a:t>5</a:t>
            </a:fld>
            <a:endParaRPr lang="en-US"/>
          </a:p>
        </p:txBody>
      </p:sp>
    </p:spTree>
    <p:extLst>
      <p:ext uri="{BB962C8B-B14F-4D97-AF65-F5344CB8AC3E}">
        <p14:creationId xmlns:p14="http://schemas.microsoft.com/office/powerpoint/2010/main" val="1307529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A6F0F-CC5A-46FA-ACC6-5AE79BB4F802}" type="slidenum">
              <a:rPr lang="en-US" smtClean="0"/>
              <a:t>6</a:t>
            </a:fld>
            <a:endParaRPr lang="en-US"/>
          </a:p>
        </p:txBody>
      </p:sp>
    </p:spTree>
    <p:extLst>
      <p:ext uri="{BB962C8B-B14F-4D97-AF65-F5344CB8AC3E}">
        <p14:creationId xmlns:p14="http://schemas.microsoft.com/office/powerpoint/2010/main" val="668856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smtClean="0"/>
              <a:t>Jn. 17:17 </a:t>
            </a:r>
            <a:r>
              <a:rPr lang="en-US" sz="1050" dirty="0" smtClean="0"/>
              <a:t>- Sanctify them through thy truth: thy word is truth.</a:t>
            </a:r>
          </a:p>
          <a:p>
            <a:r>
              <a:rPr lang="en-US" sz="1050" b="1" dirty="0" smtClean="0"/>
              <a:t>Rom. 2:8-9 </a:t>
            </a:r>
            <a:r>
              <a:rPr lang="en-US" sz="1050" dirty="0" smtClean="0"/>
              <a:t>- But unto them that are contentious, and do not obey the truth, but obey unrighteousness, indignation and wrath, 9 Tribulation and anguish, upon every soul of man that doeth evil, of the Jew first, and also of the Gentile;</a:t>
            </a:r>
          </a:p>
          <a:p>
            <a:r>
              <a:rPr lang="en-US" sz="1050" b="1" dirty="0" smtClean="0"/>
              <a:t>Gal.</a:t>
            </a:r>
            <a:r>
              <a:rPr lang="en-US" sz="1050" b="1" baseline="0" dirty="0" smtClean="0"/>
              <a:t> 3:1 </a:t>
            </a:r>
            <a:r>
              <a:rPr lang="en-US" sz="1050" baseline="0" dirty="0" smtClean="0"/>
              <a:t>- O foolish Galatians, who hath bewitched you, that ye should not obey the truth, before whose eyes Jesus Christ hath been evidently set forth, crucified among you?</a:t>
            </a:r>
          </a:p>
          <a:p>
            <a:r>
              <a:rPr lang="en-US" sz="1050" b="1" baseline="0" dirty="0" smtClean="0"/>
              <a:t>Gal. 5:7 </a:t>
            </a:r>
            <a:r>
              <a:rPr lang="en-US" sz="1050" baseline="0" dirty="0" smtClean="0"/>
              <a:t>-Ye did run well; who did hinder you that ye should not obey the truth?  </a:t>
            </a:r>
          </a:p>
          <a:p>
            <a:r>
              <a:rPr lang="en-US" sz="1050" b="1" baseline="0" dirty="0" smtClean="0"/>
              <a:t>2 Thess. 1:7-9</a:t>
            </a:r>
            <a:r>
              <a:rPr lang="en-US" sz="1050" baseline="0" dirty="0" smtClean="0"/>
              <a:t> -  And to you who are troubled rest with us, when the Lord Jesus shall be revealed from heaven with his mighty angels,  8 In flaming fire taking vengeance on them that know not God, and that obey not the gospel of our Lord Jesus Christ: {9 Who shall be punished with everlasting destruction from the presence of the Lord, and from the glory of his power;</a:t>
            </a:r>
          </a:p>
          <a:p>
            <a:endParaRPr lang="en-US" sz="1050" baseline="0" dirty="0" smtClean="0"/>
          </a:p>
          <a:p>
            <a:r>
              <a:rPr lang="en-US" sz="1050" b="1" baseline="0" dirty="0" smtClean="0"/>
              <a:t>Obedience to the gospel must be approached with </a:t>
            </a:r>
            <a:r>
              <a:rPr lang="en-US" sz="1050" b="1" u="sng" baseline="0" dirty="0" smtClean="0"/>
              <a:t>understanding</a:t>
            </a:r>
            <a:r>
              <a:rPr lang="en-US" sz="1050" b="1" baseline="0" dirty="0" smtClean="0"/>
              <a:t> and </a:t>
            </a:r>
            <a:r>
              <a:rPr lang="en-US" sz="1050" b="1" u="sng" baseline="0" dirty="0" smtClean="0"/>
              <a:t>urgency</a:t>
            </a:r>
            <a:r>
              <a:rPr lang="en-US" sz="1050" b="1" baseline="0" dirty="0" smtClean="0"/>
              <a:t>:</a:t>
            </a:r>
          </a:p>
          <a:p>
            <a:r>
              <a:rPr lang="en-US" sz="1050" b="1" baseline="0" dirty="0" smtClean="0"/>
              <a:t>Acts 8:30-38- 30 </a:t>
            </a:r>
            <a:r>
              <a:rPr lang="en-US" sz="1050" b="0" baseline="0" dirty="0" smtClean="0"/>
              <a:t>And Philip ran thither to him, and heard him read the prophet Esaias, and said, </a:t>
            </a:r>
            <a:r>
              <a:rPr lang="en-US" sz="1050" b="1" baseline="0" dirty="0" err="1" smtClean="0"/>
              <a:t>Understandest</a:t>
            </a:r>
            <a:r>
              <a:rPr lang="en-US" sz="1050" b="1" baseline="0" dirty="0" smtClean="0"/>
              <a:t> thou what thou </a:t>
            </a:r>
            <a:r>
              <a:rPr lang="en-US" sz="1050" b="1" baseline="0" dirty="0" err="1" smtClean="0"/>
              <a:t>readest</a:t>
            </a:r>
            <a:r>
              <a:rPr lang="en-US" sz="1050" b="1" baseline="0" dirty="0" smtClean="0"/>
              <a:t>? 36 </a:t>
            </a:r>
            <a:r>
              <a:rPr lang="en-US" sz="1050" b="0" baseline="0" dirty="0" smtClean="0"/>
              <a:t>And as they went on their way, they came unto a certain water: and the eunuch said, See, here is water; </a:t>
            </a:r>
            <a:r>
              <a:rPr lang="en-US" sz="1050" b="1" u="sng" baseline="0" dirty="0" smtClean="0"/>
              <a:t>what doth hinder me to be baptized</a:t>
            </a:r>
            <a:r>
              <a:rPr lang="en-US" sz="1050" b="0" baseline="0" dirty="0" smtClean="0"/>
              <a:t>?</a:t>
            </a:r>
          </a:p>
          <a:p>
            <a:r>
              <a:rPr lang="en-US" sz="1050" b="1" baseline="0" dirty="0" smtClean="0"/>
              <a:t>Eph. 3:3-5 - </a:t>
            </a:r>
            <a:r>
              <a:rPr lang="en-US" sz="1050" b="0" baseline="0" dirty="0" smtClean="0"/>
              <a:t>How that by revelation he made known unto me the mystery; (as I wrote afore in few words,  4 Whereby, when ye read, ye may understand my knowledge in the mystery of Christ) 5 Which in other ages was not made known unto the sons of men, as it is now revealed unto his holy apostles and prophets by the Spirit;</a:t>
            </a:r>
          </a:p>
          <a:p>
            <a:r>
              <a:rPr lang="en-US" sz="1050" b="1" baseline="0" dirty="0" smtClean="0"/>
              <a:t>Eph. 5:17 -  </a:t>
            </a:r>
            <a:r>
              <a:rPr lang="en-US" sz="1050" b="0" baseline="0" dirty="0" smtClean="0"/>
              <a:t>Wherefore be ye not unwise, but understanding what the will of the Lord is.</a:t>
            </a:r>
          </a:p>
          <a:p>
            <a:endParaRPr lang="en-US" sz="1050" b="0" baseline="0" dirty="0" smtClean="0"/>
          </a:p>
          <a:p>
            <a:r>
              <a:rPr lang="en-US" sz="1050" b="1" baseline="0" dirty="0" smtClean="0"/>
              <a:t>“</a:t>
            </a:r>
            <a:r>
              <a:rPr lang="en-US" sz="1050" b="1" u="sng" baseline="0" dirty="0" smtClean="0"/>
              <a:t>Same Hour</a:t>
            </a:r>
            <a:r>
              <a:rPr lang="en-US" sz="1050" b="1" baseline="0" dirty="0" smtClean="0"/>
              <a:t>”</a:t>
            </a:r>
          </a:p>
          <a:p>
            <a:pPr marL="171450" indent="-171450">
              <a:buFont typeface="Arial" panose="020B0604020202020204" pitchFamily="34" charset="0"/>
              <a:buChar char="•"/>
            </a:pPr>
            <a:r>
              <a:rPr lang="en-US" sz="1050" b="0" baseline="0" dirty="0" smtClean="0"/>
              <a:t>As Philippian Jailer  - Acts 16:25-34 - </a:t>
            </a:r>
            <a:r>
              <a:rPr lang="en-US" sz="1050" b="1" i="1" baseline="0" dirty="0" smtClean="0"/>
              <a:t>“same hour” </a:t>
            </a:r>
            <a:r>
              <a:rPr lang="en-US" sz="1050" b="0" baseline="0" dirty="0" smtClean="0"/>
              <a:t>- vs. 33</a:t>
            </a:r>
          </a:p>
          <a:p>
            <a:pPr marL="171450" indent="-171450">
              <a:buFont typeface="Arial" panose="020B0604020202020204" pitchFamily="34" charset="0"/>
              <a:buChar char="•"/>
            </a:pPr>
            <a:r>
              <a:rPr lang="en-US" sz="1050" b="0" baseline="0" dirty="0" smtClean="0"/>
              <a:t>Paul before </a:t>
            </a:r>
            <a:r>
              <a:rPr lang="en-US" sz="1050" b="0" baseline="0" dirty="0" err="1" smtClean="0"/>
              <a:t>Annanias</a:t>
            </a:r>
            <a:r>
              <a:rPr lang="en-US" sz="1050" b="0" baseline="0" dirty="0" smtClean="0"/>
              <a:t> - 22:12-16 - </a:t>
            </a:r>
            <a:r>
              <a:rPr lang="en-US" sz="1050" b="1" i="1" baseline="0" dirty="0" smtClean="0"/>
              <a:t>“same hour” </a:t>
            </a:r>
            <a:r>
              <a:rPr lang="en-US" sz="1050" b="0" baseline="0" dirty="0" smtClean="0"/>
              <a:t>- vs. 13</a:t>
            </a:r>
          </a:p>
          <a:p>
            <a:pPr marL="0" indent="0">
              <a:buFont typeface="Arial" panose="020B0604020202020204" pitchFamily="34" charset="0"/>
              <a:buNone/>
            </a:pPr>
            <a:endParaRPr lang="en-US" sz="1050" b="0" baseline="0" dirty="0" smtClean="0"/>
          </a:p>
          <a:p>
            <a:endParaRPr lang="en-US" sz="1050" b="0" baseline="0" dirty="0" smtClean="0"/>
          </a:p>
          <a:p>
            <a:endParaRPr lang="en-US" sz="1050" dirty="0"/>
          </a:p>
        </p:txBody>
      </p:sp>
      <p:sp>
        <p:nvSpPr>
          <p:cNvPr id="4" name="Slide Number Placeholder 3"/>
          <p:cNvSpPr>
            <a:spLocks noGrp="1"/>
          </p:cNvSpPr>
          <p:nvPr>
            <p:ph type="sldNum" sz="quarter" idx="10"/>
          </p:nvPr>
        </p:nvSpPr>
        <p:spPr/>
        <p:txBody>
          <a:bodyPr/>
          <a:lstStyle/>
          <a:p>
            <a:fld id="{75AA6F0F-CC5A-46FA-ACC6-5AE79BB4F802}" type="slidenum">
              <a:rPr lang="en-US" smtClean="0"/>
              <a:t>7</a:t>
            </a:fld>
            <a:endParaRPr lang="en-US"/>
          </a:p>
        </p:txBody>
      </p:sp>
    </p:spTree>
    <p:extLst>
      <p:ext uri="{BB962C8B-B14F-4D97-AF65-F5344CB8AC3E}">
        <p14:creationId xmlns:p14="http://schemas.microsoft.com/office/powerpoint/2010/main" val="407394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AA6F0F-CC5A-46FA-ACC6-5AE79BB4F802}" type="slidenum">
              <a:rPr lang="en-US" smtClean="0"/>
              <a:t>8</a:t>
            </a:fld>
            <a:endParaRPr lang="en-US"/>
          </a:p>
        </p:txBody>
      </p:sp>
    </p:spTree>
    <p:extLst>
      <p:ext uri="{BB962C8B-B14F-4D97-AF65-F5344CB8AC3E}">
        <p14:creationId xmlns:p14="http://schemas.microsoft.com/office/powerpoint/2010/main" val="181754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 Jn. 3:4</a:t>
            </a:r>
            <a:r>
              <a:rPr lang="en-US" b="1" baseline="0" dirty="0" smtClean="0"/>
              <a:t> </a:t>
            </a:r>
            <a:r>
              <a:rPr lang="en-US" baseline="0" dirty="0" smtClean="0"/>
              <a:t>- Whosoever </a:t>
            </a:r>
            <a:r>
              <a:rPr lang="en-US" baseline="0" dirty="0" err="1" smtClean="0"/>
              <a:t>committeth</a:t>
            </a:r>
            <a:r>
              <a:rPr lang="en-US" baseline="0" dirty="0" smtClean="0"/>
              <a:t> sin </a:t>
            </a:r>
            <a:r>
              <a:rPr lang="en-US" baseline="0" dirty="0" err="1" smtClean="0"/>
              <a:t>transgresseth</a:t>
            </a:r>
            <a:r>
              <a:rPr lang="en-US" baseline="0" dirty="0" smtClean="0"/>
              <a:t> also the law: for sin is the transgression of the law. </a:t>
            </a:r>
          </a:p>
          <a:p>
            <a:r>
              <a:rPr lang="en-US" b="1" baseline="0" dirty="0" smtClean="0"/>
              <a:t>1 Jn. 5:17 </a:t>
            </a:r>
            <a:r>
              <a:rPr lang="en-US" baseline="0" dirty="0" smtClean="0"/>
              <a:t>-  All unrighteousness is sin: and there is a sin not unto death.</a:t>
            </a:r>
          </a:p>
          <a:p>
            <a:r>
              <a:rPr lang="en-US" b="1" baseline="0" dirty="0" smtClean="0"/>
              <a:t>Jas. 4:17 </a:t>
            </a:r>
            <a:r>
              <a:rPr lang="en-US" baseline="0" dirty="0" smtClean="0"/>
              <a:t>- Therefore to him that </a:t>
            </a:r>
            <a:r>
              <a:rPr lang="en-US" baseline="0" dirty="0" err="1" smtClean="0"/>
              <a:t>knoweth</a:t>
            </a:r>
            <a:r>
              <a:rPr lang="en-US" baseline="0" dirty="0" smtClean="0"/>
              <a:t> to do good, and doeth it not, to him it is sin.</a:t>
            </a:r>
          </a:p>
          <a:p>
            <a:r>
              <a:rPr lang="en-US" b="1" baseline="0" dirty="0" smtClean="0"/>
              <a:t>Rom. 14:23 </a:t>
            </a:r>
            <a:r>
              <a:rPr lang="en-US" baseline="0" dirty="0" smtClean="0"/>
              <a:t>- And he that </a:t>
            </a:r>
            <a:r>
              <a:rPr lang="en-US" baseline="0" dirty="0" err="1" smtClean="0"/>
              <a:t>doubteth</a:t>
            </a:r>
            <a:r>
              <a:rPr lang="en-US" baseline="0" dirty="0" smtClean="0"/>
              <a:t> is damned if he eat, because he </a:t>
            </a:r>
            <a:r>
              <a:rPr lang="en-US" baseline="0" dirty="0" err="1" smtClean="0"/>
              <a:t>eateth</a:t>
            </a:r>
            <a:r>
              <a:rPr lang="en-US" baseline="0" dirty="0" smtClean="0"/>
              <a:t> not of faith: for whatsoever is not of faith is sin.</a:t>
            </a:r>
          </a:p>
          <a:p>
            <a:r>
              <a:rPr lang="en-US" b="1" baseline="0" dirty="0" smtClean="0"/>
              <a:t>Acts 23:1 </a:t>
            </a:r>
            <a:r>
              <a:rPr lang="en-US" baseline="0" dirty="0" smtClean="0"/>
              <a:t>- And Paul, earnestly beholding the council, said, Men and brethren, I have lived in all good conscience before God until this day.</a:t>
            </a:r>
          </a:p>
          <a:p>
            <a:r>
              <a:rPr lang="en-US" b="1" baseline="0" dirty="0" smtClean="0"/>
              <a:t>Rom. 3:23 </a:t>
            </a:r>
            <a:r>
              <a:rPr lang="en-US" baseline="0" dirty="0" smtClean="0"/>
              <a:t>- For all have sinned, and come short of the glory of God.</a:t>
            </a:r>
          </a:p>
          <a:p>
            <a:r>
              <a:rPr lang="en-US" b="1" baseline="0" dirty="0" smtClean="0"/>
              <a:t>Rom. 6:23 </a:t>
            </a:r>
            <a:r>
              <a:rPr lang="en-US" baseline="0" dirty="0" smtClean="0"/>
              <a:t>- For the wages of sin is death; but the gift of God is eternal life through Jesus Christ our Lord.</a:t>
            </a:r>
          </a:p>
          <a:p>
            <a:r>
              <a:rPr lang="en-US" b="1" baseline="0" dirty="0" smtClean="0"/>
              <a:t>Matt. 11:28-30 </a:t>
            </a:r>
            <a:r>
              <a:rPr lang="en-US" baseline="0" dirty="0" smtClean="0"/>
              <a:t>-  Come unto me, all ye that </a:t>
            </a:r>
            <a:r>
              <a:rPr lang="en-US" baseline="0" dirty="0" err="1" smtClean="0"/>
              <a:t>labour</a:t>
            </a:r>
            <a:r>
              <a:rPr lang="en-US" baseline="0" dirty="0" smtClean="0"/>
              <a:t> and are heavy laden, and I will give you rest. 29 Take my yoke upon you, and learn of me; for I am meek and lowly in heart: and ye shall find rest unto your souls. 30 For my yoke is easy, and my burden is light.</a:t>
            </a:r>
          </a:p>
          <a:p>
            <a:r>
              <a:rPr lang="en-US" b="1" baseline="0" dirty="0" smtClean="0"/>
              <a:t>1 Pet. 2:24 </a:t>
            </a:r>
            <a:r>
              <a:rPr lang="en-US" baseline="0" dirty="0" smtClean="0"/>
              <a:t>- Who his own self bare our sins in his own body on the tree, that we, being dead to sins, should live unto righteousness: by whose stripes ye were healed,</a:t>
            </a:r>
          </a:p>
          <a:p>
            <a:r>
              <a:rPr lang="en-US" b="1" baseline="0" dirty="0" smtClean="0"/>
              <a:t>Rom. 5:8-11 </a:t>
            </a:r>
            <a:r>
              <a:rPr lang="en-US" baseline="0" dirty="0" smtClean="0"/>
              <a:t>- But God </a:t>
            </a:r>
            <a:r>
              <a:rPr lang="en-US" baseline="0" dirty="0" err="1" smtClean="0"/>
              <a:t>commendeth</a:t>
            </a:r>
            <a:r>
              <a:rPr lang="en-US" baseline="0" dirty="0" smtClean="0"/>
              <a:t> his love toward us, in that, while we were yet sinners, Christ died for us. 9 Much more then, being now justified by his blood, we shall be saved from wrath through him. 10 For if, when we were enemies, we were reconciled to God by the death of his Son, much more, being reconciled, we shall be saved by his life. 11 And not only so, but we also joy in God through our Lord Jesus Christ, by whom we have now received the atonement.</a:t>
            </a:r>
          </a:p>
          <a:p>
            <a:r>
              <a:rPr lang="en-US" b="1" baseline="0" dirty="0" smtClean="0"/>
              <a:t>Eph. 1:7 </a:t>
            </a:r>
            <a:r>
              <a:rPr lang="en-US" baseline="0" dirty="0" smtClean="0"/>
              <a:t>- </a:t>
            </a:r>
            <a:r>
              <a:rPr lang="en-US" dirty="0" smtClean="0"/>
              <a:t>In whom we have redemption through his blood, the forgiveness of sins, according to the riches of his grace;</a:t>
            </a:r>
          </a:p>
          <a:p>
            <a:r>
              <a:rPr lang="en-US" b="1" dirty="0" smtClean="0"/>
              <a:t>1 Pet. 1:18-19 </a:t>
            </a:r>
            <a:r>
              <a:rPr lang="en-US" dirty="0" smtClean="0"/>
              <a:t>-  Forasmuch as ye know that ye were not redeemed with corruptible things, as silver and gold, from your vain conversation received by tradition from your fathers; 19 But with the precious blood of Christ, as of a lamb without blemish and without spot:</a:t>
            </a:r>
          </a:p>
          <a:p>
            <a:r>
              <a:rPr lang="en-US" b="1" dirty="0" smtClean="0"/>
              <a:t>Rom.</a:t>
            </a:r>
            <a:r>
              <a:rPr lang="en-US" b="1" baseline="0" dirty="0" smtClean="0"/>
              <a:t> 6:3-4 </a:t>
            </a:r>
            <a:r>
              <a:rPr lang="en-US" baseline="0" dirty="0" smtClean="0"/>
              <a:t>- Know ye not, that so many of us as were baptized into Jesus Christ were baptized into his death? {were: or, are} 4 Therefore we are buried with him by baptism into death: that like as Christ was raised up from the dead by the glory of the Father, even so we also should walk in newness of life.</a:t>
            </a:r>
            <a:endParaRPr lang="en-US" dirty="0"/>
          </a:p>
        </p:txBody>
      </p:sp>
      <p:sp>
        <p:nvSpPr>
          <p:cNvPr id="4" name="Slide Number Placeholder 3"/>
          <p:cNvSpPr>
            <a:spLocks noGrp="1"/>
          </p:cNvSpPr>
          <p:nvPr>
            <p:ph type="sldNum" sz="quarter" idx="10"/>
          </p:nvPr>
        </p:nvSpPr>
        <p:spPr/>
        <p:txBody>
          <a:bodyPr/>
          <a:lstStyle/>
          <a:p>
            <a:fld id="{75AA6F0F-CC5A-46FA-ACC6-5AE79BB4F802}" type="slidenum">
              <a:rPr lang="en-US" smtClean="0"/>
              <a:t>9</a:t>
            </a:fld>
            <a:endParaRPr lang="en-US"/>
          </a:p>
        </p:txBody>
      </p:sp>
    </p:spTree>
    <p:extLst>
      <p:ext uri="{BB962C8B-B14F-4D97-AF65-F5344CB8AC3E}">
        <p14:creationId xmlns:p14="http://schemas.microsoft.com/office/powerpoint/2010/main" val="240349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C7225B-9DEA-4A8C-8EE5-1BBC86D5A328}" type="datetime1">
              <a:rPr lang="en-US" smtClean="0"/>
              <a:t>11/6/2017</a:t>
            </a:fld>
            <a:endParaRPr lang="en-US"/>
          </a:p>
        </p:txBody>
      </p:sp>
      <p:sp>
        <p:nvSpPr>
          <p:cNvPr id="5" name="Footer Placeholder 4"/>
          <p:cNvSpPr>
            <a:spLocks noGrp="1"/>
          </p:cNvSpPr>
          <p:nvPr>
            <p:ph type="ftr" sz="quarter" idx="11"/>
          </p:nvPr>
        </p:nvSpPr>
        <p:spPr/>
        <p:txBody>
          <a:bodyPr/>
          <a:lstStyle/>
          <a:p>
            <a:r>
              <a:rPr lang="en-US" smtClean="0"/>
              <a:t>Why You Should Obey The Gospel of Chirst</a:t>
            </a:r>
            <a:endParaRPr lang="en-US"/>
          </a:p>
        </p:txBody>
      </p:sp>
      <p:sp>
        <p:nvSpPr>
          <p:cNvPr id="6" name="Slide Number Placeholder 5"/>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85730-2526-47D0-BE2A-75E973FFE9D7}" type="datetime1">
              <a:rPr lang="en-US" smtClean="0"/>
              <a:t>11/6/2017</a:t>
            </a:fld>
            <a:endParaRPr lang="en-US"/>
          </a:p>
        </p:txBody>
      </p:sp>
      <p:sp>
        <p:nvSpPr>
          <p:cNvPr id="5" name="Footer Placeholder 4"/>
          <p:cNvSpPr>
            <a:spLocks noGrp="1"/>
          </p:cNvSpPr>
          <p:nvPr>
            <p:ph type="ftr" sz="quarter" idx="11"/>
          </p:nvPr>
        </p:nvSpPr>
        <p:spPr/>
        <p:txBody>
          <a:bodyPr/>
          <a:lstStyle/>
          <a:p>
            <a:r>
              <a:rPr lang="en-US" smtClean="0"/>
              <a:t>Why You Should Obey The Gospel of Chirst</a:t>
            </a:r>
            <a:endParaRPr lang="en-US"/>
          </a:p>
        </p:txBody>
      </p:sp>
      <p:sp>
        <p:nvSpPr>
          <p:cNvPr id="6" name="Slide Number Placeholder 5"/>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E9D3F-C38F-4202-9A6F-F8A09F67C009}" type="datetime1">
              <a:rPr lang="en-US" smtClean="0"/>
              <a:t>11/6/2017</a:t>
            </a:fld>
            <a:endParaRPr lang="en-US"/>
          </a:p>
        </p:txBody>
      </p:sp>
      <p:sp>
        <p:nvSpPr>
          <p:cNvPr id="5" name="Footer Placeholder 4"/>
          <p:cNvSpPr>
            <a:spLocks noGrp="1"/>
          </p:cNvSpPr>
          <p:nvPr>
            <p:ph type="ftr" sz="quarter" idx="11"/>
          </p:nvPr>
        </p:nvSpPr>
        <p:spPr/>
        <p:txBody>
          <a:bodyPr/>
          <a:lstStyle/>
          <a:p>
            <a:r>
              <a:rPr lang="en-US" smtClean="0"/>
              <a:t>Why You Should Obey The Gospel of Chirst</a:t>
            </a:r>
            <a:endParaRPr lang="en-US"/>
          </a:p>
        </p:txBody>
      </p:sp>
      <p:sp>
        <p:nvSpPr>
          <p:cNvPr id="6" name="Slide Number Placeholder 5"/>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5AEFD5-77FC-4447-875F-4398970FEC39}" type="datetime1">
              <a:rPr lang="en-US" smtClean="0"/>
              <a:t>11/6/2017</a:t>
            </a:fld>
            <a:endParaRPr lang="en-US"/>
          </a:p>
        </p:txBody>
      </p:sp>
      <p:sp>
        <p:nvSpPr>
          <p:cNvPr id="5" name="Footer Placeholder 4"/>
          <p:cNvSpPr>
            <a:spLocks noGrp="1"/>
          </p:cNvSpPr>
          <p:nvPr>
            <p:ph type="ftr" sz="quarter" idx="11"/>
          </p:nvPr>
        </p:nvSpPr>
        <p:spPr/>
        <p:txBody>
          <a:bodyPr/>
          <a:lstStyle/>
          <a:p>
            <a:r>
              <a:rPr lang="en-US" smtClean="0"/>
              <a:t>Why You Should Obey The Gospel of Chirst</a:t>
            </a:r>
            <a:endParaRPr lang="en-US"/>
          </a:p>
        </p:txBody>
      </p:sp>
      <p:sp>
        <p:nvSpPr>
          <p:cNvPr id="6" name="Slide Number Placeholder 5"/>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BFA17-9520-4660-BD45-6C8CC90A662F}" type="datetime1">
              <a:rPr lang="en-US" smtClean="0"/>
              <a:t>11/6/2017</a:t>
            </a:fld>
            <a:endParaRPr lang="en-US"/>
          </a:p>
        </p:txBody>
      </p:sp>
      <p:sp>
        <p:nvSpPr>
          <p:cNvPr id="5" name="Footer Placeholder 4"/>
          <p:cNvSpPr>
            <a:spLocks noGrp="1"/>
          </p:cNvSpPr>
          <p:nvPr>
            <p:ph type="ftr" sz="quarter" idx="11"/>
          </p:nvPr>
        </p:nvSpPr>
        <p:spPr/>
        <p:txBody>
          <a:bodyPr/>
          <a:lstStyle/>
          <a:p>
            <a:r>
              <a:rPr lang="en-US" smtClean="0"/>
              <a:t>Why You Should Obey The Gospel of Chirst</a:t>
            </a:r>
            <a:endParaRPr lang="en-US"/>
          </a:p>
        </p:txBody>
      </p:sp>
      <p:sp>
        <p:nvSpPr>
          <p:cNvPr id="6" name="Slide Number Placeholder 5"/>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E6E5B4-C808-4187-A538-1305DBD17CC6}" type="datetime1">
              <a:rPr lang="en-US" smtClean="0"/>
              <a:t>11/6/2017</a:t>
            </a:fld>
            <a:endParaRPr lang="en-US"/>
          </a:p>
        </p:txBody>
      </p:sp>
      <p:sp>
        <p:nvSpPr>
          <p:cNvPr id="6" name="Footer Placeholder 5"/>
          <p:cNvSpPr>
            <a:spLocks noGrp="1"/>
          </p:cNvSpPr>
          <p:nvPr>
            <p:ph type="ftr" sz="quarter" idx="11"/>
          </p:nvPr>
        </p:nvSpPr>
        <p:spPr/>
        <p:txBody>
          <a:bodyPr/>
          <a:lstStyle/>
          <a:p>
            <a:r>
              <a:rPr lang="en-US" smtClean="0"/>
              <a:t>Why You Should Obey The Gospel of Chirst</a:t>
            </a:r>
            <a:endParaRPr lang="en-US"/>
          </a:p>
        </p:txBody>
      </p:sp>
      <p:sp>
        <p:nvSpPr>
          <p:cNvPr id="7" name="Slide Number Placeholder 6"/>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52CE1-685B-4B88-9640-CE8FE3E3AFDF}" type="datetime1">
              <a:rPr lang="en-US" smtClean="0"/>
              <a:t>11/6/2017</a:t>
            </a:fld>
            <a:endParaRPr lang="en-US"/>
          </a:p>
        </p:txBody>
      </p:sp>
      <p:sp>
        <p:nvSpPr>
          <p:cNvPr id="8" name="Footer Placeholder 7"/>
          <p:cNvSpPr>
            <a:spLocks noGrp="1"/>
          </p:cNvSpPr>
          <p:nvPr>
            <p:ph type="ftr" sz="quarter" idx="11"/>
          </p:nvPr>
        </p:nvSpPr>
        <p:spPr/>
        <p:txBody>
          <a:bodyPr/>
          <a:lstStyle/>
          <a:p>
            <a:r>
              <a:rPr lang="en-US" smtClean="0"/>
              <a:t>Why You Should Obey The Gospel of Chirst</a:t>
            </a:r>
            <a:endParaRPr lang="en-US"/>
          </a:p>
        </p:txBody>
      </p:sp>
      <p:sp>
        <p:nvSpPr>
          <p:cNvPr id="9" name="Slide Number Placeholder 8"/>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F68DC7-FB43-434A-BEBF-6C2A4CE983D7}" type="datetime1">
              <a:rPr lang="en-US" smtClean="0"/>
              <a:t>11/6/2017</a:t>
            </a:fld>
            <a:endParaRPr lang="en-US"/>
          </a:p>
        </p:txBody>
      </p:sp>
      <p:sp>
        <p:nvSpPr>
          <p:cNvPr id="4" name="Footer Placeholder 3"/>
          <p:cNvSpPr>
            <a:spLocks noGrp="1"/>
          </p:cNvSpPr>
          <p:nvPr>
            <p:ph type="ftr" sz="quarter" idx="11"/>
          </p:nvPr>
        </p:nvSpPr>
        <p:spPr/>
        <p:txBody>
          <a:bodyPr/>
          <a:lstStyle/>
          <a:p>
            <a:r>
              <a:rPr lang="en-US" smtClean="0"/>
              <a:t>Why You Should Obey The Gospel of Chirst</a:t>
            </a:r>
            <a:endParaRPr lang="en-US"/>
          </a:p>
        </p:txBody>
      </p:sp>
      <p:sp>
        <p:nvSpPr>
          <p:cNvPr id="5" name="Slide Number Placeholder 4"/>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A9631-574E-4AF8-A9BA-ED89DCE07B93}" type="datetime1">
              <a:rPr lang="en-US" smtClean="0"/>
              <a:t>11/6/2017</a:t>
            </a:fld>
            <a:endParaRPr lang="en-US"/>
          </a:p>
        </p:txBody>
      </p:sp>
      <p:sp>
        <p:nvSpPr>
          <p:cNvPr id="3" name="Footer Placeholder 2"/>
          <p:cNvSpPr>
            <a:spLocks noGrp="1"/>
          </p:cNvSpPr>
          <p:nvPr>
            <p:ph type="ftr" sz="quarter" idx="11"/>
          </p:nvPr>
        </p:nvSpPr>
        <p:spPr/>
        <p:txBody>
          <a:bodyPr/>
          <a:lstStyle/>
          <a:p>
            <a:r>
              <a:rPr lang="en-US" smtClean="0"/>
              <a:t>Why You Should Obey The Gospel of Chirst</a:t>
            </a:r>
            <a:endParaRPr lang="en-US"/>
          </a:p>
        </p:txBody>
      </p:sp>
      <p:sp>
        <p:nvSpPr>
          <p:cNvPr id="4" name="Slide Number Placeholder 3"/>
          <p:cNvSpPr>
            <a:spLocks noGrp="1"/>
          </p:cNvSpPr>
          <p:nvPr>
            <p:ph type="sldNum" sz="quarter" idx="12"/>
          </p:nvPr>
        </p:nvSpPr>
        <p:spPr/>
        <p:txBody>
          <a:bodyPr/>
          <a:lstStyle/>
          <a:p>
            <a:fld id="{6763AB08-759F-4ECE-8753-1051DE2E246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E51481-2304-4107-973C-1D3C0700612A}" type="datetime1">
              <a:rPr lang="en-US" smtClean="0"/>
              <a:t>11/6/2017</a:t>
            </a:fld>
            <a:endParaRPr lang="en-US"/>
          </a:p>
        </p:txBody>
      </p:sp>
      <p:sp>
        <p:nvSpPr>
          <p:cNvPr id="6" name="Footer Placeholder 5"/>
          <p:cNvSpPr>
            <a:spLocks noGrp="1"/>
          </p:cNvSpPr>
          <p:nvPr>
            <p:ph type="ftr" sz="quarter" idx="11"/>
          </p:nvPr>
        </p:nvSpPr>
        <p:spPr/>
        <p:txBody>
          <a:bodyPr/>
          <a:lstStyle/>
          <a:p>
            <a:r>
              <a:rPr lang="en-US" smtClean="0"/>
              <a:t>Why You Should Obey The Gospel of Chirst</a:t>
            </a:r>
            <a:endParaRPr lang="en-US"/>
          </a:p>
        </p:txBody>
      </p:sp>
      <p:sp>
        <p:nvSpPr>
          <p:cNvPr id="7" name="Slide Number Placeholder 6"/>
          <p:cNvSpPr>
            <a:spLocks noGrp="1"/>
          </p:cNvSpPr>
          <p:nvPr>
            <p:ph type="sldNum" sz="quarter" idx="12"/>
          </p:nvPr>
        </p:nvSpPr>
        <p:spPr/>
        <p:txBody>
          <a:bodyPr/>
          <a:lstStyle/>
          <a:p>
            <a:fld id="{6763AB08-759F-4ECE-8753-1051DE2E246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E4A22A4-767E-4100-B180-390417DF3A9B}" type="datetime1">
              <a:rPr lang="en-US" smtClean="0"/>
              <a:t>11/6/2017</a:t>
            </a:fld>
            <a:endParaRPr lang="en-US"/>
          </a:p>
        </p:txBody>
      </p:sp>
      <p:sp>
        <p:nvSpPr>
          <p:cNvPr id="9" name="Slide Number Placeholder 8"/>
          <p:cNvSpPr>
            <a:spLocks noGrp="1"/>
          </p:cNvSpPr>
          <p:nvPr>
            <p:ph type="sldNum" sz="quarter" idx="11"/>
          </p:nvPr>
        </p:nvSpPr>
        <p:spPr/>
        <p:txBody>
          <a:bodyPr/>
          <a:lstStyle/>
          <a:p>
            <a:fld id="{6763AB08-759F-4ECE-8753-1051DE2E2466}" type="slidenum">
              <a:rPr lang="en-US" smtClean="0"/>
              <a:t>‹#›</a:t>
            </a:fld>
            <a:endParaRPr lang="en-US"/>
          </a:p>
        </p:txBody>
      </p:sp>
      <p:sp>
        <p:nvSpPr>
          <p:cNvPr id="10" name="Footer Placeholder 9"/>
          <p:cNvSpPr>
            <a:spLocks noGrp="1"/>
          </p:cNvSpPr>
          <p:nvPr>
            <p:ph type="ftr" sz="quarter" idx="12"/>
          </p:nvPr>
        </p:nvSpPr>
        <p:spPr/>
        <p:txBody>
          <a:bodyPr/>
          <a:lstStyle/>
          <a:p>
            <a:r>
              <a:rPr lang="en-US" smtClean="0"/>
              <a:t>Why You Should Obey The Gospel of Chirst</a:t>
            </a:r>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763AB08-759F-4ECE-8753-1051DE2E246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Why You Should Obey The Gospel of Chirst</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E2BCF0B-A69E-41BB-8B88-20854FA0593B}" type="datetime1">
              <a:rPr lang="en-US" smtClean="0"/>
              <a:t>11/6/2017</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Why You Should Obey the Gospel Of Christ</a:t>
            </a:r>
            <a:endParaRPr lang="en-US" b="1" dirty="0"/>
          </a:p>
        </p:txBody>
      </p:sp>
      <p:sp>
        <p:nvSpPr>
          <p:cNvPr id="3" name="Subtitle 2"/>
          <p:cNvSpPr>
            <a:spLocks noGrp="1"/>
          </p:cNvSpPr>
          <p:nvPr>
            <p:ph type="subTitle" idx="1"/>
          </p:nvPr>
        </p:nvSpPr>
        <p:spPr/>
        <p:txBody>
          <a:bodyPr>
            <a:normAutofit/>
          </a:bodyPr>
          <a:lstStyle/>
          <a:p>
            <a:r>
              <a:rPr lang="en-US" sz="2400" b="1" dirty="0" smtClean="0"/>
              <a:t>John 17:17; Romans 2:8; Galatians 3:1; 5:7</a:t>
            </a:r>
          </a:p>
          <a:p>
            <a:r>
              <a:rPr lang="en-US" sz="2400" b="1" dirty="0" smtClean="0"/>
              <a:t>2 Thessalonians 1:7-9</a:t>
            </a:r>
            <a:endParaRPr lang="en-US" sz="2400" b="1" dirty="0"/>
          </a:p>
        </p:txBody>
      </p:sp>
    </p:spTree>
    <p:extLst>
      <p:ext uri="{BB962C8B-B14F-4D97-AF65-F5344CB8AC3E}">
        <p14:creationId xmlns:p14="http://schemas.microsoft.com/office/powerpoint/2010/main" val="19939540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500"/>
                                        <p:tgtEl>
                                          <p:spTgt spid="3">
                                            <p:txEl>
                                              <p:pRg st="0" end="0"/>
                                            </p:txEl>
                                          </p:spTgt>
                                        </p:tgtEl>
                                      </p:cBhvr>
                                    </p:animEffect>
                                  </p:childTnLst>
                                </p:cTn>
                              </p:par>
                              <p:par>
                                <p:cTn id="13" presetID="12" presetClass="entr" presetSubtype="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5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6"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91400" cy="1143000"/>
          </a:xfrm>
        </p:spPr>
        <p:txBody>
          <a:bodyPr/>
          <a:lstStyle/>
          <a:p>
            <a:r>
              <a:rPr lang="en-US" b="1" dirty="0" smtClean="0"/>
              <a:t>To Be In The Way Of Truth</a:t>
            </a:r>
            <a:endParaRPr lang="en-US" b="1" dirty="0"/>
          </a:p>
        </p:txBody>
      </p:sp>
      <p:sp>
        <p:nvSpPr>
          <p:cNvPr id="3" name="Content Placeholder 2"/>
          <p:cNvSpPr>
            <a:spLocks noGrp="1"/>
          </p:cNvSpPr>
          <p:nvPr>
            <p:ph idx="1"/>
          </p:nvPr>
        </p:nvSpPr>
        <p:spPr>
          <a:xfrm>
            <a:off x="914400" y="1600200"/>
            <a:ext cx="7467600" cy="4800600"/>
          </a:xfrm>
        </p:spPr>
        <p:txBody>
          <a:bodyPr>
            <a:normAutofit/>
          </a:bodyPr>
          <a:lstStyle/>
          <a:p>
            <a:pPr marL="114300" indent="0">
              <a:buNone/>
            </a:pPr>
            <a:r>
              <a:rPr lang="en-US" sz="2800" b="1" dirty="0" smtClean="0"/>
              <a:t>Man Cannot Guide Himself</a:t>
            </a:r>
          </a:p>
          <a:p>
            <a:pPr>
              <a:buFont typeface="Wingdings" panose="05000000000000000000" pitchFamily="2" charset="2"/>
              <a:buChar char="§"/>
            </a:pPr>
            <a:r>
              <a:rPr lang="en-US" sz="2400" dirty="0" smtClean="0"/>
              <a:t>He cannot direct his own steps - Jeremiah 10:23</a:t>
            </a:r>
          </a:p>
          <a:p>
            <a:pPr>
              <a:buFont typeface="Wingdings" panose="05000000000000000000" pitchFamily="2" charset="2"/>
              <a:buChar char="§"/>
            </a:pPr>
            <a:r>
              <a:rPr lang="en-US" sz="2400" dirty="0" smtClean="0"/>
              <a:t>The way of man leads to death - Proverbs 14:12</a:t>
            </a:r>
          </a:p>
          <a:p>
            <a:pPr marL="114300" indent="0">
              <a:buNone/>
            </a:pPr>
            <a:r>
              <a:rPr lang="en-US" sz="2800" b="1" dirty="0" smtClean="0"/>
              <a:t>Only Jesus Is </a:t>
            </a:r>
            <a:r>
              <a:rPr lang="en-US" sz="2800" b="1" dirty="0"/>
              <a:t>T</a:t>
            </a:r>
            <a:r>
              <a:rPr lang="en-US" sz="2800" b="1" dirty="0" smtClean="0"/>
              <a:t>he Way of Truth </a:t>
            </a:r>
            <a:r>
              <a:rPr lang="en-US" sz="2800" dirty="0" smtClean="0"/>
              <a:t>- John 14:6</a:t>
            </a:r>
          </a:p>
          <a:p>
            <a:pPr marL="114300" indent="0">
              <a:buNone/>
            </a:pPr>
            <a:r>
              <a:rPr lang="en-US" sz="2800" b="1" dirty="0" smtClean="0"/>
              <a:t>Jesus Is The Path of Light </a:t>
            </a:r>
            <a:r>
              <a:rPr lang="en-US" sz="2800" dirty="0" smtClean="0"/>
              <a:t>- John 8:12</a:t>
            </a:r>
          </a:p>
          <a:p>
            <a:pPr marL="114300" indent="0">
              <a:buNone/>
            </a:pPr>
            <a:r>
              <a:rPr lang="en-US" sz="2800" b="1" dirty="0" smtClean="0"/>
              <a:t>Christians Walk In The Light </a:t>
            </a:r>
            <a:r>
              <a:rPr lang="en-US" sz="2800" dirty="0" smtClean="0"/>
              <a:t>- 1 John 1:4-5, 9</a:t>
            </a:r>
          </a:p>
          <a:p>
            <a:pPr marL="114300" indent="0">
              <a:buNone/>
            </a:pPr>
            <a:r>
              <a:rPr lang="en-US" sz="2800" b="1" dirty="0" smtClean="0"/>
              <a:t>Will You Decide To Walk In The Light Today?</a:t>
            </a:r>
          </a:p>
          <a:p>
            <a:pPr>
              <a:buFont typeface="Wingdings" panose="05000000000000000000" pitchFamily="2" charset="2"/>
              <a:buChar char="§"/>
            </a:pPr>
            <a:r>
              <a:rPr lang="en-US" sz="2400" dirty="0" smtClean="0"/>
              <a:t>Ephesians 4:17-24; 5:8-10</a:t>
            </a:r>
          </a:p>
          <a:p>
            <a:pPr>
              <a:buFont typeface="Wingdings" panose="05000000000000000000" pitchFamily="2" charset="2"/>
              <a:buChar char="§"/>
            </a:pPr>
            <a:r>
              <a:rPr lang="en-US" sz="2400" dirty="0" smtClean="0"/>
              <a:t>1 John 1:7</a:t>
            </a:r>
            <a:endParaRPr lang="en-US" sz="2400" dirty="0"/>
          </a:p>
        </p:txBody>
      </p:sp>
      <p:sp>
        <p:nvSpPr>
          <p:cNvPr id="4" name="Rectangle 3"/>
          <p:cNvSpPr/>
          <p:nvPr/>
        </p:nvSpPr>
        <p:spPr>
          <a:xfrm rot="16200000">
            <a:off x="-2161065" y="3549671"/>
            <a:ext cx="5104410"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Obey The Truth Now</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Bent Arrow 4"/>
          <p:cNvSpPr/>
          <p:nvPr/>
        </p:nvSpPr>
        <p:spPr>
          <a:xfrm>
            <a:off x="287228" y="685798"/>
            <a:ext cx="609600" cy="665609"/>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6763AB08-759F-4ECE-8753-1051DE2E2466}" type="slidenum">
              <a:rPr lang="en-US" smtClean="0"/>
              <a:t>10</a:t>
            </a:fld>
            <a:endParaRPr lang="en-US"/>
          </a:p>
        </p:txBody>
      </p:sp>
      <p:sp>
        <p:nvSpPr>
          <p:cNvPr id="8"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102012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91400" cy="1143000"/>
          </a:xfrm>
        </p:spPr>
        <p:txBody>
          <a:bodyPr/>
          <a:lstStyle/>
          <a:p>
            <a:r>
              <a:rPr lang="en-US" b="1" dirty="0" smtClean="0"/>
              <a:t>To Receive Physical and Eternal Blessings</a:t>
            </a:r>
            <a:endParaRPr lang="en-US" b="1" dirty="0"/>
          </a:p>
        </p:txBody>
      </p:sp>
      <p:sp>
        <p:nvSpPr>
          <p:cNvPr id="3" name="Content Placeholder 2"/>
          <p:cNvSpPr>
            <a:spLocks noGrp="1"/>
          </p:cNvSpPr>
          <p:nvPr>
            <p:ph idx="1"/>
          </p:nvPr>
        </p:nvSpPr>
        <p:spPr>
          <a:xfrm>
            <a:off x="914400" y="1600200"/>
            <a:ext cx="7467600" cy="4800600"/>
          </a:xfrm>
        </p:spPr>
        <p:txBody>
          <a:bodyPr>
            <a:normAutofit fontScale="92500" lnSpcReduction="10000"/>
          </a:bodyPr>
          <a:lstStyle/>
          <a:p>
            <a:pPr marL="114300" indent="0">
              <a:buNone/>
            </a:pPr>
            <a:r>
              <a:rPr lang="en-US" sz="2800" b="1" dirty="0" smtClean="0"/>
              <a:t>God is the source of </a:t>
            </a:r>
            <a:r>
              <a:rPr lang="en-US" sz="2800" b="1" u="sng" dirty="0" smtClean="0"/>
              <a:t>all</a:t>
            </a:r>
            <a:r>
              <a:rPr lang="en-US" sz="2800" b="1" dirty="0" smtClean="0"/>
              <a:t> blessings</a:t>
            </a:r>
          </a:p>
          <a:p>
            <a:pPr>
              <a:buFont typeface="Wingdings" panose="05000000000000000000" pitchFamily="2" charset="2"/>
              <a:buChar char="§"/>
            </a:pPr>
            <a:r>
              <a:rPr lang="en-US" sz="2400" dirty="0"/>
              <a:t>James </a:t>
            </a:r>
            <a:r>
              <a:rPr lang="en-US" sz="2400" dirty="0" smtClean="0"/>
              <a:t>1:17; Matthew 5:44-45</a:t>
            </a:r>
            <a:endParaRPr lang="en-US" sz="2400" b="1" dirty="0" smtClean="0"/>
          </a:p>
          <a:p>
            <a:pPr marL="114300" indent="0">
              <a:buNone/>
            </a:pPr>
            <a:r>
              <a:rPr lang="en-US" sz="2800" b="1" dirty="0" smtClean="0"/>
              <a:t>All </a:t>
            </a:r>
            <a:r>
              <a:rPr lang="en-US" sz="2800" b="1" u="sng" dirty="0" smtClean="0"/>
              <a:t>Spiritual</a:t>
            </a:r>
            <a:r>
              <a:rPr lang="en-US" sz="2800" b="1" dirty="0" smtClean="0"/>
              <a:t> blessing are in Christ</a:t>
            </a:r>
          </a:p>
          <a:p>
            <a:pPr>
              <a:buFont typeface="Wingdings" panose="05000000000000000000" pitchFamily="2" charset="2"/>
              <a:buChar char="§"/>
            </a:pPr>
            <a:r>
              <a:rPr lang="en-US" sz="2400" dirty="0" smtClean="0"/>
              <a:t>Ephesians 1:3</a:t>
            </a:r>
          </a:p>
          <a:p>
            <a:pPr marL="114300" indent="0">
              <a:buNone/>
            </a:pPr>
            <a:r>
              <a:rPr lang="en-US" sz="2800" b="1" dirty="0" smtClean="0"/>
              <a:t>We are blessed to be of the house of God</a:t>
            </a:r>
          </a:p>
          <a:p>
            <a:pPr>
              <a:buFont typeface="Wingdings" panose="05000000000000000000" pitchFamily="2" charset="2"/>
              <a:buChar char="§"/>
            </a:pPr>
            <a:r>
              <a:rPr lang="en-US" sz="2400" dirty="0" smtClean="0"/>
              <a:t>Promised by Jesus - Mark 10:29-30</a:t>
            </a:r>
          </a:p>
          <a:p>
            <a:pPr>
              <a:buFont typeface="Wingdings" panose="05000000000000000000" pitchFamily="2" charset="2"/>
              <a:buChar char="§"/>
            </a:pPr>
            <a:r>
              <a:rPr lang="en-US" sz="2400" b="1" u="sng" dirty="0" smtClean="0"/>
              <a:t>Such Blessings as</a:t>
            </a:r>
            <a:r>
              <a:rPr lang="en-US" sz="2400" dirty="0" smtClean="0"/>
              <a:t> – Support, exhortation, teaching, edification, prayers of brethren, love, rebuke, reproof, encouragement and many others</a:t>
            </a:r>
          </a:p>
          <a:p>
            <a:pPr marL="114300" indent="0">
              <a:buNone/>
            </a:pPr>
            <a:r>
              <a:rPr lang="en-US" sz="2800" b="1" dirty="0" smtClean="0"/>
              <a:t>Blessings are prioritized by God &amp; conditional</a:t>
            </a:r>
          </a:p>
          <a:p>
            <a:pPr>
              <a:buFont typeface="Wingdings" panose="05000000000000000000" pitchFamily="2" charset="2"/>
              <a:buChar char="§"/>
            </a:pPr>
            <a:r>
              <a:rPr lang="en-US" sz="2400" dirty="0" smtClean="0"/>
              <a:t>Matthew 6:25-34</a:t>
            </a:r>
          </a:p>
          <a:p>
            <a:pPr>
              <a:buFont typeface="Wingdings" panose="05000000000000000000" pitchFamily="2" charset="2"/>
              <a:buChar char="§"/>
            </a:pPr>
            <a:r>
              <a:rPr lang="en-US" sz="2400" dirty="0" smtClean="0"/>
              <a:t>Ephesians 1:3; Galatians 3:26-29</a:t>
            </a:r>
          </a:p>
          <a:p>
            <a:pPr marL="114300" indent="0">
              <a:buNone/>
            </a:pPr>
            <a:endParaRPr lang="en-US" sz="2400" dirty="0"/>
          </a:p>
        </p:txBody>
      </p:sp>
      <p:sp>
        <p:nvSpPr>
          <p:cNvPr id="4" name="Rectangle 3"/>
          <p:cNvSpPr/>
          <p:nvPr/>
        </p:nvSpPr>
        <p:spPr>
          <a:xfrm rot="16200000">
            <a:off x="-2161065" y="3549671"/>
            <a:ext cx="5104410"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Obey The Truth Now</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Bent Arrow 4"/>
          <p:cNvSpPr/>
          <p:nvPr/>
        </p:nvSpPr>
        <p:spPr>
          <a:xfrm>
            <a:off x="287228" y="685798"/>
            <a:ext cx="609600" cy="665609"/>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6763AB08-759F-4ECE-8753-1051DE2E2466}" type="slidenum">
              <a:rPr lang="en-US" smtClean="0"/>
              <a:t>11</a:t>
            </a:fld>
            <a:endParaRPr lang="en-US"/>
          </a:p>
        </p:txBody>
      </p:sp>
      <p:sp>
        <p:nvSpPr>
          <p:cNvPr id="8"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1741041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543800" cy="1143000"/>
          </a:xfrm>
        </p:spPr>
        <p:txBody>
          <a:bodyPr/>
          <a:lstStyle/>
          <a:p>
            <a:r>
              <a:rPr lang="en-US" b="1" dirty="0" smtClean="0"/>
              <a:t>To Escape The Penalty of Sin</a:t>
            </a:r>
            <a:endParaRPr lang="en-US" b="1" dirty="0"/>
          </a:p>
        </p:txBody>
      </p:sp>
      <p:sp>
        <p:nvSpPr>
          <p:cNvPr id="3" name="Content Placeholder 2"/>
          <p:cNvSpPr>
            <a:spLocks noGrp="1"/>
          </p:cNvSpPr>
          <p:nvPr>
            <p:ph idx="1"/>
          </p:nvPr>
        </p:nvSpPr>
        <p:spPr>
          <a:xfrm>
            <a:off x="914400" y="1600200"/>
            <a:ext cx="7467600" cy="4800600"/>
          </a:xfrm>
        </p:spPr>
        <p:txBody>
          <a:bodyPr>
            <a:normAutofit/>
          </a:bodyPr>
          <a:lstStyle/>
          <a:p>
            <a:pPr marL="114300" indent="0">
              <a:buNone/>
            </a:pPr>
            <a:r>
              <a:rPr lang="en-US" sz="2800" b="1" dirty="0" smtClean="0"/>
              <a:t>Judgment is coming</a:t>
            </a:r>
            <a:endParaRPr lang="en-US" sz="2800" b="1" dirty="0"/>
          </a:p>
          <a:p>
            <a:pPr>
              <a:buFont typeface="Wingdings" panose="05000000000000000000" pitchFamily="2" charset="2"/>
              <a:buChar char="§"/>
            </a:pPr>
            <a:r>
              <a:rPr lang="en-US" sz="2400" dirty="0" smtClean="0"/>
              <a:t>2 Corinthians 5:10; Revelation 20:12-15</a:t>
            </a:r>
          </a:p>
          <a:p>
            <a:pPr marL="114300" indent="0">
              <a:buNone/>
            </a:pPr>
            <a:r>
              <a:rPr lang="en-US" sz="2800" b="1" dirty="0" smtClean="0"/>
              <a:t>Condemnation to the disobedient</a:t>
            </a:r>
          </a:p>
          <a:p>
            <a:pPr>
              <a:buFont typeface="Wingdings" panose="05000000000000000000" pitchFamily="2" charset="2"/>
              <a:buChar char="§"/>
            </a:pPr>
            <a:r>
              <a:rPr lang="en-US" sz="2400" dirty="0" smtClean="0"/>
              <a:t>Romans 2:6-10</a:t>
            </a:r>
          </a:p>
          <a:p>
            <a:pPr marL="114300" indent="0">
              <a:buNone/>
            </a:pPr>
            <a:r>
              <a:rPr lang="en-US" sz="2800" b="1" dirty="0" smtClean="0"/>
              <a:t>Commanded by God to repent</a:t>
            </a:r>
          </a:p>
          <a:p>
            <a:pPr>
              <a:buFont typeface="Wingdings" panose="05000000000000000000" pitchFamily="2" charset="2"/>
              <a:buChar char="§"/>
            </a:pPr>
            <a:r>
              <a:rPr lang="en-US" sz="2400" dirty="0" smtClean="0"/>
              <a:t>Acts 17:30-31; Luke 13:3</a:t>
            </a:r>
          </a:p>
          <a:p>
            <a:pPr marL="114300" indent="0">
              <a:buNone/>
            </a:pPr>
            <a:r>
              <a:rPr lang="en-US" sz="2800" b="1" dirty="0" smtClean="0"/>
              <a:t>Will you obey God and be saved today or will you continue to ignore God and remain in your sins?</a:t>
            </a:r>
          </a:p>
          <a:p>
            <a:pPr>
              <a:buFont typeface="Wingdings" panose="05000000000000000000" pitchFamily="2" charset="2"/>
              <a:buChar char="§"/>
            </a:pPr>
            <a:r>
              <a:rPr lang="en-US" sz="2400" dirty="0" smtClean="0"/>
              <a:t>Hebrews </a:t>
            </a:r>
            <a:r>
              <a:rPr lang="en-US" sz="2400" dirty="0"/>
              <a:t>5:8-9; </a:t>
            </a:r>
            <a:r>
              <a:rPr lang="en-US" sz="2400" dirty="0" smtClean="0"/>
              <a:t>9:27</a:t>
            </a:r>
            <a:endParaRPr lang="en-US" sz="2400" dirty="0"/>
          </a:p>
        </p:txBody>
      </p:sp>
      <p:sp>
        <p:nvSpPr>
          <p:cNvPr id="4" name="Rectangle 3"/>
          <p:cNvSpPr/>
          <p:nvPr/>
        </p:nvSpPr>
        <p:spPr>
          <a:xfrm rot="16200000">
            <a:off x="-2161065" y="3549671"/>
            <a:ext cx="5104410"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Obey The Truth Now</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Bent Arrow 4"/>
          <p:cNvSpPr/>
          <p:nvPr/>
        </p:nvSpPr>
        <p:spPr>
          <a:xfrm>
            <a:off x="287228" y="685798"/>
            <a:ext cx="609600" cy="665609"/>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6763AB08-759F-4ECE-8753-1051DE2E2466}" type="slidenum">
              <a:rPr lang="en-US" smtClean="0"/>
              <a:t>12</a:t>
            </a:fld>
            <a:endParaRPr lang="en-US"/>
          </a:p>
        </p:txBody>
      </p:sp>
      <p:sp>
        <p:nvSpPr>
          <p:cNvPr id="8"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35049533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91400" cy="1143000"/>
          </a:xfrm>
        </p:spPr>
        <p:txBody>
          <a:bodyPr/>
          <a:lstStyle/>
          <a:p>
            <a:r>
              <a:rPr lang="en-US" b="1" dirty="0" smtClean="0"/>
              <a:t>To Be Ready For The Day</a:t>
            </a:r>
            <a:endParaRPr lang="en-US" b="1" dirty="0"/>
          </a:p>
        </p:txBody>
      </p:sp>
      <p:sp>
        <p:nvSpPr>
          <p:cNvPr id="3" name="Content Placeholder 2"/>
          <p:cNvSpPr>
            <a:spLocks noGrp="1"/>
          </p:cNvSpPr>
          <p:nvPr>
            <p:ph idx="1"/>
          </p:nvPr>
        </p:nvSpPr>
        <p:spPr>
          <a:xfrm>
            <a:off x="914400" y="1600200"/>
            <a:ext cx="7467600" cy="5105400"/>
          </a:xfrm>
        </p:spPr>
        <p:txBody>
          <a:bodyPr>
            <a:normAutofit/>
          </a:bodyPr>
          <a:lstStyle/>
          <a:p>
            <a:pPr marL="114300" indent="0">
              <a:buNone/>
            </a:pPr>
            <a:r>
              <a:rPr lang="en-US" sz="2800" b="1" dirty="0" smtClean="0"/>
              <a:t>We Don’t Know The </a:t>
            </a:r>
            <a:r>
              <a:rPr lang="en-US" sz="2800" b="1" u="sng" dirty="0" smtClean="0"/>
              <a:t>Day of the Lord</a:t>
            </a:r>
          </a:p>
          <a:p>
            <a:pPr>
              <a:buFont typeface="Wingdings" panose="05000000000000000000" pitchFamily="2" charset="2"/>
              <a:buChar char="§"/>
            </a:pPr>
            <a:r>
              <a:rPr lang="en-US" sz="2400" dirty="0" smtClean="0"/>
              <a:t>2 Peter 3:10</a:t>
            </a:r>
          </a:p>
          <a:p>
            <a:pPr>
              <a:buFont typeface="Wingdings" panose="05000000000000000000" pitchFamily="2" charset="2"/>
              <a:buChar char="§"/>
            </a:pPr>
            <a:r>
              <a:rPr lang="en-US" sz="2400" dirty="0" smtClean="0"/>
              <a:t>Mark 13:31-33</a:t>
            </a:r>
          </a:p>
          <a:p>
            <a:pPr>
              <a:buFont typeface="Wingdings" panose="05000000000000000000" pitchFamily="2" charset="2"/>
              <a:buChar char="§"/>
            </a:pPr>
            <a:r>
              <a:rPr lang="en-US" sz="2400" dirty="0" smtClean="0"/>
              <a:t>Matthew 25:1-13</a:t>
            </a:r>
          </a:p>
          <a:p>
            <a:pPr marL="114300" indent="0">
              <a:buNone/>
            </a:pPr>
            <a:r>
              <a:rPr lang="en-US" sz="2800" b="1" dirty="0" smtClean="0"/>
              <a:t>We Don’t Know The </a:t>
            </a:r>
            <a:r>
              <a:rPr lang="en-US" sz="2800" b="1" u="sng" dirty="0" smtClean="0"/>
              <a:t>Day of Death</a:t>
            </a:r>
          </a:p>
          <a:p>
            <a:pPr>
              <a:buFont typeface="Wingdings" panose="05000000000000000000" pitchFamily="2" charset="2"/>
              <a:buChar char="§"/>
            </a:pPr>
            <a:r>
              <a:rPr lang="en-US" sz="2400" dirty="0" smtClean="0"/>
              <a:t>1 Peter 1:24</a:t>
            </a:r>
          </a:p>
          <a:p>
            <a:pPr>
              <a:buFont typeface="Wingdings" panose="05000000000000000000" pitchFamily="2" charset="2"/>
              <a:buChar char="§"/>
            </a:pPr>
            <a:r>
              <a:rPr lang="en-US" sz="2400" dirty="0" smtClean="0"/>
              <a:t>James 4:14</a:t>
            </a:r>
          </a:p>
          <a:p>
            <a:pPr>
              <a:buFont typeface="Wingdings" panose="05000000000000000000" pitchFamily="2" charset="2"/>
              <a:buChar char="§"/>
            </a:pPr>
            <a:r>
              <a:rPr lang="en-US" sz="2400" dirty="0" smtClean="0"/>
              <a:t>Job 14:1-2</a:t>
            </a:r>
          </a:p>
          <a:p>
            <a:pPr>
              <a:buFont typeface="Wingdings" panose="05000000000000000000" pitchFamily="2" charset="2"/>
              <a:buChar char="§"/>
            </a:pPr>
            <a:r>
              <a:rPr lang="en-US" sz="2400" dirty="0" smtClean="0"/>
              <a:t>Psalms 90:10</a:t>
            </a:r>
          </a:p>
          <a:p>
            <a:pPr marL="114300" indent="0">
              <a:buNone/>
            </a:pPr>
            <a:r>
              <a:rPr lang="en-US" sz="2800" b="1" i="1" dirty="0" smtClean="0"/>
              <a:t>“Behold Now (this age) Is The Day Of Salvation”</a:t>
            </a:r>
          </a:p>
          <a:p>
            <a:pPr>
              <a:buFont typeface="Wingdings" panose="05000000000000000000" pitchFamily="2" charset="2"/>
              <a:buChar char="§"/>
            </a:pPr>
            <a:r>
              <a:rPr lang="en-US" sz="2400" dirty="0" smtClean="0"/>
              <a:t>2 Corinthians 6:2</a:t>
            </a:r>
          </a:p>
          <a:p>
            <a:pPr marL="114300" indent="0">
              <a:buNone/>
            </a:pPr>
            <a:endParaRPr lang="en-US" sz="2800" b="1" dirty="0" smtClean="0"/>
          </a:p>
          <a:p>
            <a:pPr marL="114300" indent="0">
              <a:buNone/>
            </a:pPr>
            <a:endParaRPr lang="en-US" sz="2400" dirty="0"/>
          </a:p>
        </p:txBody>
      </p:sp>
      <p:sp>
        <p:nvSpPr>
          <p:cNvPr id="4" name="Rectangle 3"/>
          <p:cNvSpPr/>
          <p:nvPr/>
        </p:nvSpPr>
        <p:spPr>
          <a:xfrm rot="16200000">
            <a:off x="-2161065" y="3549671"/>
            <a:ext cx="5104410"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Obey The Truth Now</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Bent Arrow 4"/>
          <p:cNvSpPr/>
          <p:nvPr/>
        </p:nvSpPr>
        <p:spPr>
          <a:xfrm>
            <a:off x="287228" y="685798"/>
            <a:ext cx="609600" cy="665609"/>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6763AB08-759F-4ECE-8753-1051DE2E2466}" type="slidenum">
              <a:rPr lang="en-US" smtClean="0"/>
              <a:t>13</a:t>
            </a:fld>
            <a:endParaRPr lang="en-US"/>
          </a:p>
        </p:txBody>
      </p:sp>
      <p:sp>
        <p:nvSpPr>
          <p:cNvPr id="8"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41266020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91400" cy="1143000"/>
          </a:xfrm>
        </p:spPr>
        <p:txBody>
          <a:bodyPr/>
          <a:lstStyle/>
          <a:p>
            <a:r>
              <a:rPr lang="en-US" b="1" dirty="0" smtClean="0"/>
              <a:t>Review</a:t>
            </a:r>
            <a:endParaRPr lang="en-US" b="1" dirty="0"/>
          </a:p>
        </p:txBody>
      </p:sp>
      <p:sp>
        <p:nvSpPr>
          <p:cNvPr id="3" name="Content Placeholder 2"/>
          <p:cNvSpPr>
            <a:spLocks noGrp="1"/>
          </p:cNvSpPr>
          <p:nvPr>
            <p:ph idx="1"/>
          </p:nvPr>
        </p:nvSpPr>
        <p:spPr>
          <a:xfrm>
            <a:off x="914400" y="1543050"/>
            <a:ext cx="7467600" cy="4800600"/>
          </a:xfrm>
        </p:spPr>
        <p:txBody>
          <a:bodyPr>
            <a:normAutofit/>
          </a:bodyPr>
          <a:lstStyle/>
          <a:p>
            <a:pPr marL="114300" indent="0">
              <a:buNone/>
            </a:pPr>
            <a:r>
              <a:rPr lang="en-US" sz="3400" b="1" dirty="0" smtClean="0"/>
              <a:t>To Be Forgiven Of Your Sins</a:t>
            </a:r>
            <a:endParaRPr lang="en-US" sz="3400" b="1" u="sng" dirty="0" smtClean="0"/>
          </a:p>
          <a:p>
            <a:pPr marL="114300" indent="0">
              <a:buNone/>
            </a:pPr>
            <a:r>
              <a:rPr lang="en-US" sz="3400" b="1" dirty="0" smtClean="0"/>
              <a:t>To Be In The Way Of Truth</a:t>
            </a:r>
          </a:p>
          <a:p>
            <a:pPr marL="114300" indent="0">
              <a:buNone/>
            </a:pPr>
            <a:r>
              <a:rPr lang="en-US" sz="3400" b="1" dirty="0" smtClean="0"/>
              <a:t>To Receive Physical &amp; Eternal Blessings</a:t>
            </a:r>
          </a:p>
          <a:p>
            <a:pPr marL="114300" indent="0">
              <a:buNone/>
            </a:pPr>
            <a:r>
              <a:rPr lang="en-US" sz="3400" b="1" dirty="0" smtClean="0"/>
              <a:t>To Escape The Penalty Of Sin</a:t>
            </a:r>
          </a:p>
          <a:p>
            <a:pPr marL="114300" indent="0">
              <a:buNone/>
            </a:pPr>
            <a:r>
              <a:rPr lang="en-US" sz="3400" b="1" dirty="0" smtClean="0"/>
              <a:t>To Be Ready For The Day</a:t>
            </a:r>
            <a:endParaRPr lang="en-US" sz="3400" b="1" dirty="0"/>
          </a:p>
        </p:txBody>
      </p:sp>
      <p:sp>
        <p:nvSpPr>
          <p:cNvPr id="4" name="Rectangle 3"/>
          <p:cNvSpPr/>
          <p:nvPr/>
        </p:nvSpPr>
        <p:spPr>
          <a:xfrm rot="16200000">
            <a:off x="-1862586" y="4174131"/>
            <a:ext cx="4507452"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Obey </a:t>
            </a:r>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Christ</a:t>
            </a: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Today</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Bent Arrow 4"/>
          <p:cNvSpPr/>
          <p:nvPr/>
        </p:nvSpPr>
        <p:spPr>
          <a:xfrm>
            <a:off x="287228" y="1676400"/>
            <a:ext cx="609600" cy="665609"/>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6763AB08-759F-4ECE-8753-1051DE2E2466}" type="slidenum">
              <a:rPr lang="en-US" smtClean="0"/>
              <a:t>14</a:t>
            </a:fld>
            <a:endParaRPr lang="en-US"/>
          </a:p>
        </p:txBody>
      </p:sp>
      <p:sp>
        <p:nvSpPr>
          <p:cNvPr id="8"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3918845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sz="2600" dirty="0">
                <a:latin typeface="Arial" panose="020B0604020202020204" pitchFamily="34" charset="0"/>
                <a:cs typeface="Arial" panose="020B0604020202020204" pitchFamily="34" charset="0"/>
              </a:rPr>
              <a:t>Hear the Gospel - Romans 10:17</a:t>
            </a:r>
          </a:p>
          <a:p>
            <a:pPr lvl="1">
              <a:spcBef>
                <a:spcPts val="600"/>
              </a:spcBef>
              <a:defRPr/>
            </a:pPr>
            <a:r>
              <a:rPr lang="en-US" altLang="en-US" sz="2600" dirty="0">
                <a:latin typeface="Arial" panose="020B0604020202020204" pitchFamily="34" charset="0"/>
                <a:cs typeface="Arial" panose="020B0604020202020204" pitchFamily="34" charset="0"/>
              </a:rPr>
              <a:t>Believe - Romans 10:10</a:t>
            </a:r>
          </a:p>
          <a:p>
            <a:pPr lvl="1">
              <a:spcBef>
                <a:spcPts val="600"/>
              </a:spcBef>
              <a:defRPr/>
            </a:pPr>
            <a:r>
              <a:rPr lang="en-US" altLang="en-US" sz="2600" dirty="0">
                <a:latin typeface="Arial" panose="020B0604020202020204" pitchFamily="34" charset="0"/>
                <a:cs typeface="Arial" panose="020B0604020202020204" pitchFamily="34" charset="0"/>
              </a:rPr>
              <a:t>Repent – Acts 17:30</a:t>
            </a:r>
          </a:p>
          <a:p>
            <a:pPr lvl="1">
              <a:spcBef>
                <a:spcPts val="600"/>
              </a:spcBef>
              <a:defRPr/>
            </a:pPr>
            <a:r>
              <a:rPr lang="en-US" altLang="en-US" sz="2600" dirty="0">
                <a:latin typeface="Arial" panose="020B0604020202020204" pitchFamily="34" charset="0"/>
                <a:cs typeface="Arial" panose="020B0604020202020204" pitchFamily="34" charset="0"/>
              </a:rPr>
              <a:t>Confess Christ - Acts 8:37</a:t>
            </a:r>
          </a:p>
          <a:p>
            <a:pPr lvl="1">
              <a:spcBef>
                <a:spcPts val="600"/>
              </a:spcBef>
              <a:defRPr/>
            </a:pPr>
            <a:r>
              <a:rPr lang="en-US" altLang="en-US" sz="2600" dirty="0">
                <a:latin typeface="Arial" panose="020B0604020202020204" pitchFamily="34" charset="0"/>
                <a:cs typeface="Arial" panose="020B0604020202020204" pitchFamily="34" charset="0"/>
              </a:rPr>
              <a:t>Be Baptized in water - Acts 2:38</a:t>
            </a: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a:t>
            </a:r>
            <a:r>
              <a:rPr lang="en-US" altLang="en-US" sz="2600" dirty="0" smtClean="0">
                <a:latin typeface="Arial" panose="020B0604020202020204" pitchFamily="34" charset="0"/>
                <a:cs typeface="Arial" panose="020B0604020202020204" pitchFamily="34" charset="0"/>
              </a:rPr>
              <a:t>8:22</a:t>
            </a:r>
          </a:p>
          <a:p>
            <a:pPr>
              <a:defRPr/>
            </a:pPr>
            <a:r>
              <a:rPr lang="en-US" altLang="en-US" sz="3500" b="1" dirty="0" smtClean="0">
                <a:latin typeface="Arial" panose="020B0604020202020204" pitchFamily="34" charset="0"/>
                <a:cs typeface="Arial" panose="020B0604020202020204" pitchFamily="34" charset="0"/>
              </a:rPr>
              <a:t>Live </a:t>
            </a:r>
            <a:r>
              <a:rPr lang="en-US" altLang="en-US" sz="3500" b="1" i="1" dirty="0" smtClean="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a:t>
            </a:r>
            <a:r>
              <a:rPr lang="en-US" altLang="en-US" sz="3500" b="1" i="1" u="sng" dirty="0" smtClean="0">
                <a:latin typeface="Arial" panose="020B0604020202020204" pitchFamily="34" charset="0"/>
                <a:cs typeface="Arial" panose="020B0604020202020204" pitchFamily="34" charset="0"/>
              </a:rPr>
              <a:t>nto</a:t>
            </a:r>
            <a:r>
              <a:rPr lang="en-US" altLang="en-US" sz="3500" b="1" i="1" dirty="0" smtClean="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smtClean="0">
                <a:latin typeface="Arial" panose="020B0604020202020204" pitchFamily="34" charset="0"/>
                <a:cs typeface="Arial" panose="020B0604020202020204" pitchFamily="34" charset="0"/>
              </a:rPr>
              <a:t>Revelation 2:10</a:t>
            </a:r>
            <a:endParaRPr lang="en-US" altLang="en-US" sz="2600" dirty="0">
              <a:latin typeface="Arial" panose="020B0604020202020204" pitchFamily="34" charset="0"/>
              <a:cs typeface="Arial" panose="020B0604020202020204" pitchFamily="34" charset="0"/>
            </a:endParaRPr>
          </a:p>
        </p:txBody>
      </p:sp>
      <p:sp>
        <p:nvSpPr>
          <p:cNvPr id="17411" name="Title 1"/>
          <p:cNvSpPr>
            <a:spLocks noGrp="1"/>
          </p:cNvSpPr>
          <p:nvPr>
            <p:ph type="title"/>
          </p:nvPr>
        </p:nvSpPr>
        <p:spPr>
          <a:xfrm>
            <a:off x="457200" y="457200"/>
            <a:ext cx="7467600" cy="1143000"/>
          </a:xfrm>
        </p:spPr>
        <p:txBody>
          <a:bodyPr/>
          <a:lstStyle/>
          <a:p>
            <a:pPr algn="ctr"/>
            <a:r>
              <a:rPr lang="en-US" altLang="en-US" sz="4800" b="1" i="1" dirty="0" smtClean="0">
                <a:latin typeface="Arial Black" pitchFamily="34" charset="0"/>
              </a:rPr>
              <a:t>“</a:t>
            </a:r>
            <a:r>
              <a:rPr lang="en-US" altLang="en-US" sz="4000" b="1" i="1" dirty="0" smtClean="0">
                <a:latin typeface="Arial Black" pitchFamily="34" charset="0"/>
              </a:rPr>
              <a:t>What Must I Do…?”</a:t>
            </a:r>
            <a:r>
              <a:rPr lang="en-US" altLang="en-US" sz="4800" b="1" dirty="0" smtClean="0">
                <a:latin typeface="Arial Black" pitchFamily="34" charset="0"/>
              </a:rPr>
              <a:t/>
            </a:r>
            <a:br>
              <a:rPr lang="en-US" altLang="en-US" sz="4800" b="1" dirty="0" smtClean="0">
                <a:latin typeface="Arial Black" pitchFamily="34" charset="0"/>
              </a:rPr>
            </a:br>
            <a:r>
              <a:rPr lang="en-US" altLang="en-US" sz="1800" b="1" dirty="0" smtClean="0">
                <a:latin typeface="Arial Black" pitchFamily="34" charset="0"/>
              </a:rPr>
              <a:t>Acts 2:38</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15</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2995540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Thessalonians 1:7-9 - NKJV</a:t>
            </a:r>
            <a:endParaRPr lang="en-US" b="1" dirty="0"/>
          </a:p>
        </p:txBody>
      </p:sp>
      <p:sp>
        <p:nvSpPr>
          <p:cNvPr id="3" name="Content Placeholder 2"/>
          <p:cNvSpPr>
            <a:spLocks noGrp="1"/>
          </p:cNvSpPr>
          <p:nvPr>
            <p:ph idx="1"/>
          </p:nvPr>
        </p:nvSpPr>
        <p:spPr>
          <a:xfrm>
            <a:off x="457200" y="1600200"/>
            <a:ext cx="7772400" cy="4800600"/>
          </a:xfrm>
        </p:spPr>
        <p:txBody>
          <a:bodyPr>
            <a:normAutofit lnSpcReduction="10000"/>
          </a:bodyPr>
          <a:lstStyle/>
          <a:p>
            <a:pPr marL="114300" indent="0">
              <a:buNone/>
            </a:pPr>
            <a:r>
              <a:rPr lang="en-US" sz="3200" b="1" i="1" dirty="0" smtClean="0"/>
              <a:t>“</a:t>
            </a:r>
            <a:r>
              <a:rPr lang="en-US" sz="3200" b="1" i="1" dirty="0" smtClean="0">
                <a:solidFill>
                  <a:schemeClr val="tx2">
                    <a:lumMod val="60000"/>
                    <a:lumOff val="40000"/>
                  </a:schemeClr>
                </a:solidFill>
              </a:rPr>
              <a:t>7</a:t>
            </a:r>
            <a:r>
              <a:rPr lang="en-US" sz="3200" b="1" i="1" dirty="0" smtClean="0"/>
              <a:t> </a:t>
            </a:r>
            <a:r>
              <a:rPr lang="en-US" sz="3200" b="1" i="1" dirty="0"/>
              <a:t>and to give you who are troubled rest with us when the Lord Jesus is revealed from heaven with His mighty angels, </a:t>
            </a:r>
            <a:r>
              <a:rPr lang="en-US" sz="3200" b="1" i="1" dirty="0">
                <a:solidFill>
                  <a:schemeClr val="tx2">
                    <a:lumMod val="60000"/>
                    <a:lumOff val="40000"/>
                  </a:schemeClr>
                </a:solidFill>
              </a:rPr>
              <a:t>8</a:t>
            </a:r>
            <a:r>
              <a:rPr lang="en-US" sz="3200" b="1" i="1" dirty="0"/>
              <a:t> </a:t>
            </a:r>
            <a:r>
              <a:rPr lang="en-US" sz="3200" b="1" i="1" dirty="0">
                <a:solidFill>
                  <a:srgbClr val="FF0000"/>
                </a:solidFill>
              </a:rPr>
              <a:t>in flaming fire taking vengeance on those who do not know God, and on those who do not obey the gospel of our Lord Jesus Christ. </a:t>
            </a:r>
            <a:r>
              <a:rPr lang="en-US" sz="3200" b="1" i="1" dirty="0">
                <a:solidFill>
                  <a:schemeClr val="tx2">
                    <a:lumMod val="60000"/>
                    <a:lumOff val="40000"/>
                  </a:schemeClr>
                </a:solidFill>
              </a:rPr>
              <a:t>9</a:t>
            </a:r>
            <a:r>
              <a:rPr lang="en-US" sz="3200" b="1" i="1" dirty="0"/>
              <a:t> </a:t>
            </a:r>
            <a:r>
              <a:rPr lang="en-US" sz="3200" b="1" i="1" dirty="0">
                <a:solidFill>
                  <a:srgbClr val="FF0000"/>
                </a:solidFill>
              </a:rPr>
              <a:t>These shall be punished with everlasting destruction from the presence </a:t>
            </a:r>
            <a:r>
              <a:rPr lang="en-US" sz="3200" b="1" i="1" dirty="0" smtClean="0">
                <a:solidFill>
                  <a:srgbClr val="FF0000"/>
                </a:solidFill>
              </a:rPr>
              <a:t>of the Lord and from the glory of His power</a:t>
            </a:r>
            <a:r>
              <a:rPr lang="en-US" sz="3200" b="1" i="1" dirty="0" smtClean="0"/>
              <a:t>”</a:t>
            </a:r>
          </a:p>
          <a:p>
            <a:pPr>
              <a:buFont typeface="Wingdings" panose="05000000000000000000" pitchFamily="2" charset="2"/>
              <a:buChar char="§"/>
            </a:pPr>
            <a:r>
              <a:rPr lang="en-US" sz="2000" dirty="0" smtClean="0"/>
              <a:t>Cf. Matthew 25:46</a:t>
            </a:r>
            <a:endParaRPr lang="en-US" sz="2000" dirty="0"/>
          </a:p>
        </p:txBody>
      </p:sp>
      <p:sp>
        <p:nvSpPr>
          <p:cNvPr id="5" name="Slide Number Placeholder 4"/>
          <p:cNvSpPr>
            <a:spLocks noGrp="1"/>
          </p:cNvSpPr>
          <p:nvPr>
            <p:ph type="sldNum" sz="quarter" idx="12"/>
          </p:nvPr>
        </p:nvSpPr>
        <p:spPr/>
        <p:txBody>
          <a:bodyPr/>
          <a:lstStyle/>
          <a:p>
            <a:fld id="{6763AB08-759F-4ECE-8753-1051DE2E2466}" type="slidenum">
              <a:rPr lang="en-US" smtClean="0"/>
              <a:t>16</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2218062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17:17 </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b="1" i="1" dirty="0"/>
              <a:t>Sanctify them through thy truth</a:t>
            </a:r>
            <a:r>
              <a:rPr lang="en-US" sz="3200" b="1" i="1" dirty="0">
                <a:solidFill>
                  <a:srgbClr val="FF0000"/>
                </a:solidFill>
              </a:rPr>
              <a:t>: thy word is truth</a:t>
            </a:r>
            <a:r>
              <a:rPr lang="en-US" sz="3200" b="1" i="1" dirty="0"/>
              <a:t>.</a:t>
            </a:r>
          </a:p>
        </p:txBody>
      </p:sp>
      <p:sp>
        <p:nvSpPr>
          <p:cNvPr id="4" name="Footer Placeholder 3"/>
          <p:cNvSpPr>
            <a:spLocks noGrp="1"/>
          </p:cNvSpPr>
          <p:nvPr>
            <p:ph type="ftr" sz="quarter" idx="11"/>
          </p:nvPr>
        </p:nvSpPr>
        <p:spPr>
          <a:xfrm rot="16200000">
            <a:off x="7320210" y="3782060"/>
            <a:ext cx="2900681" cy="365760"/>
          </a:xfrm>
        </p:spPr>
        <p:txBody>
          <a:bodyPr/>
          <a:lstStyle/>
          <a:p>
            <a:r>
              <a:rPr lang="en-US" dirty="0" smtClean="0"/>
              <a:t>Why You Should Obey The Gospel of Christ</a:t>
            </a:r>
            <a:endParaRPr lang="en-US" dirty="0"/>
          </a:p>
        </p:txBody>
      </p:sp>
      <p:sp>
        <p:nvSpPr>
          <p:cNvPr id="5" name="Slide Number Placeholder 4"/>
          <p:cNvSpPr>
            <a:spLocks noGrp="1"/>
          </p:cNvSpPr>
          <p:nvPr>
            <p:ph type="sldNum" sz="quarter" idx="12"/>
          </p:nvPr>
        </p:nvSpPr>
        <p:spPr/>
        <p:txBody>
          <a:bodyPr/>
          <a:lstStyle/>
          <a:p>
            <a:fld id="{6763AB08-759F-4ECE-8753-1051DE2E2466}" type="slidenum">
              <a:rPr lang="en-US" smtClean="0"/>
              <a:t>2</a:t>
            </a:fld>
            <a:endParaRPr lang="en-US"/>
          </a:p>
        </p:txBody>
      </p:sp>
    </p:spTree>
    <p:extLst>
      <p:ext uri="{BB962C8B-B14F-4D97-AF65-F5344CB8AC3E}">
        <p14:creationId xmlns:p14="http://schemas.microsoft.com/office/powerpoint/2010/main" val="6217583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2:8-9</a:t>
            </a:r>
            <a:r>
              <a:rPr lang="en-US" dirty="0" smtClean="0"/>
              <a:t>	</a:t>
            </a:r>
            <a:endParaRPr lang="en-US" dirty="0"/>
          </a:p>
        </p:txBody>
      </p:sp>
      <p:sp>
        <p:nvSpPr>
          <p:cNvPr id="3" name="Content Placeholder 2"/>
          <p:cNvSpPr>
            <a:spLocks noGrp="1"/>
          </p:cNvSpPr>
          <p:nvPr>
            <p:ph idx="1"/>
          </p:nvPr>
        </p:nvSpPr>
        <p:spPr>
          <a:xfrm>
            <a:off x="457200" y="1600200"/>
            <a:ext cx="8001000" cy="4800600"/>
          </a:xfrm>
        </p:spPr>
        <p:txBody>
          <a:bodyPr>
            <a:normAutofit/>
          </a:bodyPr>
          <a:lstStyle/>
          <a:p>
            <a:pPr marL="114300" indent="0">
              <a:buNone/>
            </a:pPr>
            <a:r>
              <a:rPr lang="en-US" sz="3200" b="1" i="1" dirty="0" smtClean="0">
                <a:solidFill>
                  <a:schemeClr val="accent1"/>
                </a:solidFill>
              </a:rPr>
              <a:t>8</a:t>
            </a:r>
            <a:r>
              <a:rPr lang="en-US" sz="3200" b="1" i="1" dirty="0" smtClean="0"/>
              <a:t> But </a:t>
            </a:r>
            <a:r>
              <a:rPr lang="en-US" sz="3200" b="1" i="1" dirty="0"/>
              <a:t>unto them that are contentious, and </a:t>
            </a:r>
            <a:r>
              <a:rPr lang="en-US" sz="3200" b="1" i="1" dirty="0">
                <a:solidFill>
                  <a:srgbClr val="FF0000"/>
                </a:solidFill>
              </a:rPr>
              <a:t>do not obey the truth</a:t>
            </a:r>
            <a:r>
              <a:rPr lang="en-US" sz="3200" b="1" i="1" dirty="0"/>
              <a:t>, but obey unrighteousness, indignation and wrath, </a:t>
            </a:r>
            <a:r>
              <a:rPr lang="en-US" sz="3200" b="1" i="1" dirty="0" smtClean="0">
                <a:solidFill>
                  <a:schemeClr val="accent1"/>
                </a:solidFill>
              </a:rPr>
              <a:t>9</a:t>
            </a:r>
            <a:r>
              <a:rPr lang="en-US" sz="3200" b="1" i="1" dirty="0" smtClean="0"/>
              <a:t> Tribulation </a:t>
            </a:r>
            <a:r>
              <a:rPr lang="en-US" sz="3200" b="1" i="1" dirty="0"/>
              <a:t>and anguish, upon every soul of man that doeth evil, of the Jew first, and also of the Gentile;</a:t>
            </a:r>
          </a:p>
        </p:txBody>
      </p:sp>
      <p:sp>
        <p:nvSpPr>
          <p:cNvPr id="5" name="Slide Number Placeholder 4"/>
          <p:cNvSpPr>
            <a:spLocks noGrp="1"/>
          </p:cNvSpPr>
          <p:nvPr>
            <p:ph type="sldNum" sz="quarter" idx="12"/>
          </p:nvPr>
        </p:nvSpPr>
        <p:spPr/>
        <p:txBody>
          <a:bodyPr/>
          <a:lstStyle/>
          <a:p>
            <a:fld id="{6763AB08-759F-4ECE-8753-1051DE2E2466}" type="slidenum">
              <a:rPr lang="en-US" smtClean="0"/>
              <a:t>3</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2661568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Galatians 3:1</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b="1" i="1" dirty="0"/>
              <a:t>O foolish Galatians, </a:t>
            </a:r>
            <a:r>
              <a:rPr lang="en-US" sz="3200" b="1" i="1" dirty="0">
                <a:solidFill>
                  <a:srgbClr val="FF0000"/>
                </a:solidFill>
              </a:rPr>
              <a:t>who hath bewitched you, that ye should not obey the truth</a:t>
            </a:r>
            <a:r>
              <a:rPr lang="en-US" sz="3200" b="1" i="1" dirty="0"/>
              <a:t>, before whose eyes Jesus Christ hath been evidently set forth, </a:t>
            </a:r>
            <a:r>
              <a:rPr lang="en-US" sz="3200" b="1" i="1" dirty="0" smtClean="0"/>
              <a:t>crucified among you</a:t>
            </a:r>
            <a:endParaRPr lang="en-US" sz="3200" b="1" i="1" dirty="0"/>
          </a:p>
        </p:txBody>
      </p:sp>
      <p:sp>
        <p:nvSpPr>
          <p:cNvPr id="5" name="Slide Number Placeholder 4"/>
          <p:cNvSpPr>
            <a:spLocks noGrp="1"/>
          </p:cNvSpPr>
          <p:nvPr>
            <p:ph type="sldNum" sz="quarter" idx="12"/>
          </p:nvPr>
        </p:nvSpPr>
        <p:spPr/>
        <p:txBody>
          <a:bodyPr/>
          <a:lstStyle/>
          <a:p>
            <a:fld id="{6763AB08-759F-4ECE-8753-1051DE2E2466}" type="slidenum">
              <a:rPr lang="en-US" smtClean="0"/>
              <a:t>4</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421730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Galatians 5:7</a:t>
            </a:r>
            <a:endParaRPr lang="en-US" b="1" dirty="0"/>
          </a:p>
        </p:txBody>
      </p:sp>
      <p:sp>
        <p:nvSpPr>
          <p:cNvPr id="3" name="Content Placeholder 2"/>
          <p:cNvSpPr>
            <a:spLocks noGrp="1"/>
          </p:cNvSpPr>
          <p:nvPr>
            <p:ph idx="1"/>
          </p:nvPr>
        </p:nvSpPr>
        <p:spPr/>
        <p:txBody>
          <a:bodyPr>
            <a:normAutofit/>
          </a:bodyPr>
          <a:lstStyle/>
          <a:p>
            <a:pPr marL="114300" indent="0">
              <a:buNone/>
            </a:pPr>
            <a:r>
              <a:rPr lang="en-US" sz="3200" b="1" i="1" dirty="0"/>
              <a:t>Ye did run well; </a:t>
            </a:r>
            <a:r>
              <a:rPr lang="en-US" sz="3200" b="1" i="1" dirty="0">
                <a:solidFill>
                  <a:srgbClr val="FF0000"/>
                </a:solidFill>
              </a:rPr>
              <a:t>who did hinder you that ye should not obey the truth</a:t>
            </a:r>
            <a:r>
              <a:rPr lang="en-US" sz="3200" b="1" i="1" dirty="0"/>
              <a:t>? </a:t>
            </a:r>
          </a:p>
        </p:txBody>
      </p:sp>
      <p:sp>
        <p:nvSpPr>
          <p:cNvPr id="5" name="Slide Number Placeholder 4"/>
          <p:cNvSpPr>
            <a:spLocks noGrp="1"/>
          </p:cNvSpPr>
          <p:nvPr>
            <p:ph type="sldNum" sz="quarter" idx="12"/>
          </p:nvPr>
        </p:nvSpPr>
        <p:spPr/>
        <p:txBody>
          <a:bodyPr/>
          <a:lstStyle/>
          <a:p>
            <a:fld id="{6763AB08-759F-4ECE-8753-1051DE2E2466}" type="slidenum">
              <a:rPr lang="en-US" smtClean="0"/>
              <a:t>5</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4082096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Thessalonians 1:7-9</a:t>
            </a:r>
            <a:endParaRPr lang="en-US" b="1" dirty="0"/>
          </a:p>
        </p:txBody>
      </p:sp>
      <p:sp>
        <p:nvSpPr>
          <p:cNvPr id="3" name="Content Placeholder 2"/>
          <p:cNvSpPr>
            <a:spLocks noGrp="1"/>
          </p:cNvSpPr>
          <p:nvPr>
            <p:ph idx="1"/>
          </p:nvPr>
        </p:nvSpPr>
        <p:spPr>
          <a:xfrm>
            <a:off x="533400" y="1600200"/>
            <a:ext cx="7620000" cy="4800600"/>
          </a:xfrm>
        </p:spPr>
        <p:txBody>
          <a:bodyPr>
            <a:normAutofit/>
          </a:bodyPr>
          <a:lstStyle/>
          <a:p>
            <a:pPr marL="114300" indent="0">
              <a:buNone/>
            </a:pPr>
            <a:r>
              <a:rPr lang="en-US" sz="3200" b="1" i="1" dirty="0">
                <a:solidFill>
                  <a:schemeClr val="accent1"/>
                </a:solidFill>
              </a:rPr>
              <a:t>7</a:t>
            </a:r>
            <a:r>
              <a:rPr lang="en-US" sz="3200" b="1" i="1" dirty="0"/>
              <a:t> And to you who are troubled rest with us, when the Lord Jesus shall be revealed from heaven with his mighty angels, </a:t>
            </a:r>
            <a:r>
              <a:rPr lang="en-US" sz="3200" b="1" i="1" dirty="0" smtClean="0">
                <a:solidFill>
                  <a:srgbClr val="FF0000"/>
                </a:solidFill>
              </a:rPr>
              <a:t>8 </a:t>
            </a:r>
            <a:r>
              <a:rPr lang="en-US" sz="3200" b="1" i="1" dirty="0">
                <a:solidFill>
                  <a:srgbClr val="FF0000"/>
                </a:solidFill>
              </a:rPr>
              <a:t>In flaming fire taking vengeance on them that know not God, and that obey not the gospel of our Lord Jesus Christ</a:t>
            </a:r>
            <a:r>
              <a:rPr lang="en-US" sz="3200" b="1" i="1" dirty="0"/>
              <a:t>: </a:t>
            </a:r>
            <a:r>
              <a:rPr lang="en-US" sz="3200" b="1" i="1" dirty="0">
                <a:solidFill>
                  <a:schemeClr val="accent1"/>
                </a:solidFill>
              </a:rPr>
              <a:t>9</a:t>
            </a:r>
            <a:r>
              <a:rPr lang="en-US" sz="3200" b="1" i="1" dirty="0"/>
              <a:t> </a:t>
            </a:r>
            <a:r>
              <a:rPr lang="en-US" sz="3200" b="1" i="1" dirty="0">
                <a:solidFill>
                  <a:srgbClr val="FF0000"/>
                </a:solidFill>
              </a:rPr>
              <a:t>Who shall be punished with everlasting destruction from the presence of the Lord, and from the glory of his power;</a:t>
            </a:r>
          </a:p>
        </p:txBody>
      </p:sp>
      <p:sp>
        <p:nvSpPr>
          <p:cNvPr id="5" name="Slide Number Placeholder 4"/>
          <p:cNvSpPr>
            <a:spLocks noGrp="1"/>
          </p:cNvSpPr>
          <p:nvPr>
            <p:ph type="sldNum" sz="quarter" idx="12"/>
          </p:nvPr>
        </p:nvSpPr>
        <p:spPr/>
        <p:txBody>
          <a:bodyPr/>
          <a:lstStyle/>
          <a:p>
            <a:fld id="{6763AB08-759F-4ECE-8753-1051DE2E2466}" type="slidenum">
              <a:rPr lang="en-US" smtClean="0"/>
              <a:t>6</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181937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262890" y="1394460"/>
            <a:ext cx="7620000" cy="4800600"/>
          </a:xfrm>
        </p:spPr>
        <p:txBody>
          <a:bodyPr>
            <a:normAutofit/>
          </a:bodyPr>
          <a:lstStyle/>
          <a:p>
            <a:r>
              <a:rPr lang="en-US" sz="3200" b="1" dirty="0" smtClean="0"/>
              <a:t>God’s Word Is truth</a:t>
            </a:r>
          </a:p>
          <a:p>
            <a:pPr lvl="1"/>
            <a:r>
              <a:rPr lang="en-US" sz="3000" dirty="0" smtClean="0"/>
              <a:t>John 17:17</a:t>
            </a:r>
          </a:p>
          <a:p>
            <a:r>
              <a:rPr lang="en-US" sz="3200" b="1" dirty="0" smtClean="0"/>
              <a:t>To </a:t>
            </a:r>
            <a:r>
              <a:rPr lang="en-US" sz="3200" b="1" u="sng" dirty="0" smtClean="0"/>
              <a:t>NOT</a:t>
            </a:r>
            <a:r>
              <a:rPr lang="en-US" sz="3200" b="1" dirty="0" smtClean="0"/>
              <a:t> obey the Truth is…</a:t>
            </a:r>
          </a:p>
          <a:p>
            <a:pPr lvl="1"/>
            <a:r>
              <a:rPr lang="en-US" sz="3000" dirty="0" smtClean="0"/>
              <a:t>To obey unrighteousness – Romans 2:8-9</a:t>
            </a:r>
          </a:p>
          <a:p>
            <a:pPr lvl="1"/>
            <a:r>
              <a:rPr lang="en-US" sz="3000" dirty="0" smtClean="0"/>
              <a:t>To be deceived (bewitched) – Galatians 3:1</a:t>
            </a:r>
          </a:p>
          <a:p>
            <a:pPr lvl="1"/>
            <a:r>
              <a:rPr lang="en-US" sz="3000" dirty="0" smtClean="0"/>
              <a:t>To be hindered – Galatians 5:7</a:t>
            </a:r>
          </a:p>
          <a:p>
            <a:pPr lvl="1"/>
            <a:r>
              <a:rPr lang="en-US" sz="3000" dirty="0" smtClean="0"/>
              <a:t>Suffer the Divine wrath of God </a:t>
            </a:r>
          </a:p>
          <a:p>
            <a:pPr lvl="2"/>
            <a:r>
              <a:rPr lang="en-US" sz="2800" dirty="0" smtClean="0"/>
              <a:t>2 Thessalonians 1:7-9</a:t>
            </a:r>
          </a:p>
          <a:p>
            <a:pPr lvl="1"/>
            <a:endParaRPr lang="en-US" sz="3000" dirty="0" smtClean="0"/>
          </a:p>
          <a:p>
            <a:pPr lvl="1"/>
            <a:endParaRPr lang="en-US" sz="3000" dirty="0" smtClean="0"/>
          </a:p>
          <a:p>
            <a:pPr lvl="1"/>
            <a:endParaRPr lang="en-US" sz="3000" dirty="0"/>
          </a:p>
        </p:txBody>
      </p:sp>
      <p:sp>
        <p:nvSpPr>
          <p:cNvPr id="5" name="Slide Number Placeholder 4"/>
          <p:cNvSpPr>
            <a:spLocks noGrp="1"/>
          </p:cNvSpPr>
          <p:nvPr>
            <p:ph type="sldNum" sz="quarter" idx="12"/>
          </p:nvPr>
        </p:nvSpPr>
        <p:spPr/>
        <p:txBody>
          <a:bodyPr/>
          <a:lstStyle/>
          <a:p>
            <a:fld id="{6763AB08-759F-4ECE-8753-1051DE2E2466}" type="slidenum">
              <a:rPr lang="en-US" smtClean="0"/>
              <a:t>7</a:t>
            </a:fld>
            <a:endParaRPr lang="en-US"/>
          </a:p>
        </p:txBody>
      </p:sp>
      <p:sp>
        <p:nvSpPr>
          <p:cNvPr id="6"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
        <p:nvSpPr>
          <p:cNvPr id="4" name="Rectangular Callout 3"/>
          <p:cNvSpPr/>
          <p:nvPr/>
        </p:nvSpPr>
        <p:spPr>
          <a:xfrm>
            <a:off x="4114800" y="762000"/>
            <a:ext cx="4191000" cy="990600"/>
          </a:xfrm>
          <a:prstGeom prst="wedgeRectCallout">
            <a:avLst>
              <a:gd name="adj1" fmla="val -83918"/>
              <a:gd name="adj2" fmla="val 98783"/>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smtClean="0">
                <a:solidFill>
                  <a:schemeClr val="tx1"/>
                </a:solidFill>
              </a:rPr>
              <a:t>“Sanctify </a:t>
            </a:r>
            <a:r>
              <a:rPr lang="en-US" sz="2800" b="1" i="1" dirty="0">
                <a:solidFill>
                  <a:schemeClr val="tx1"/>
                </a:solidFill>
              </a:rPr>
              <a:t>them through thy truth: thy word is </a:t>
            </a:r>
            <a:r>
              <a:rPr lang="en-US" sz="2800" b="1" i="1" dirty="0" smtClean="0">
                <a:solidFill>
                  <a:schemeClr val="tx1"/>
                </a:solidFill>
              </a:rPr>
              <a:t>truth”</a:t>
            </a:r>
            <a:endParaRPr lang="en-US" sz="2800" i="1" dirty="0"/>
          </a:p>
        </p:txBody>
      </p:sp>
      <p:sp>
        <p:nvSpPr>
          <p:cNvPr id="7" name="Rectangular Callout 6"/>
          <p:cNvSpPr/>
          <p:nvPr/>
        </p:nvSpPr>
        <p:spPr>
          <a:xfrm>
            <a:off x="323849" y="381000"/>
            <a:ext cx="5638800" cy="2362200"/>
          </a:xfrm>
          <a:prstGeom prst="wedgeRectCallout">
            <a:avLst>
              <a:gd name="adj1" fmla="val 46766"/>
              <a:gd name="adj2" fmla="val 70977"/>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chemeClr val="tx1"/>
                </a:solidFill>
              </a:rPr>
              <a:t>“But </a:t>
            </a:r>
            <a:r>
              <a:rPr lang="en-US" sz="2400" b="1" i="1" dirty="0">
                <a:solidFill>
                  <a:schemeClr val="tx1"/>
                </a:solidFill>
              </a:rPr>
              <a:t>unto them that are contentious, and do not obey the truth, but obey unrighteousness, indignation and wrath, 9 Tribulation and anguish, upon every soul of man that doeth evil, of the Jew first, and also of the </a:t>
            </a:r>
            <a:r>
              <a:rPr lang="en-US" sz="2400" b="1" i="1" dirty="0" smtClean="0">
                <a:solidFill>
                  <a:schemeClr val="tx1"/>
                </a:solidFill>
              </a:rPr>
              <a:t>Gentile”</a:t>
            </a:r>
            <a:endParaRPr lang="en-US" sz="2400" b="1" i="1" dirty="0">
              <a:solidFill>
                <a:schemeClr val="tx1"/>
              </a:solidFill>
            </a:endParaRPr>
          </a:p>
        </p:txBody>
      </p:sp>
      <p:sp>
        <p:nvSpPr>
          <p:cNvPr id="8" name="Rectangular Callout 7"/>
          <p:cNvSpPr/>
          <p:nvPr/>
        </p:nvSpPr>
        <p:spPr>
          <a:xfrm>
            <a:off x="323849" y="142875"/>
            <a:ext cx="4632961" cy="1905000"/>
          </a:xfrm>
          <a:prstGeom prst="wedgeRectCallout">
            <a:avLst>
              <a:gd name="adj1" fmla="val 72223"/>
              <a:gd name="adj2" fmla="val 143604"/>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smtClean="0">
                <a:solidFill>
                  <a:schemeClr val="tx1"/>
                </a:solidFill>
              </a:rPr>
              <a:t>“O </a:t>
            </a:r>
            <a:r>
              <a:rPr lang="en-US" sz="2400" b="1" i="1" dirty="0">
                <a:solidFill>
                  <a:schemeClr val="tx1"/>
                </a:solidFill>
              </a:rPr>
              <a:t>foolish Galatians, who hath bewitched you, that ye should not obey the truth, before whose eyes Jesus Christ hath been evidently set forth, crucified among you</a:t>
            </a:r>
            <a:r>
              <a:rPr lang="en-US" sz="2400" b="1" i="1" dirty="0" smtClean="0">
                <a:solidFill>
                  <a:schemeClr val="tx1"/>
                </a:solidFill>
              </a:rPr>
              <a:t>?”</a:t>
            </a:r>
            <a:endParaRPr lang="en-US" sz="2400" b="1" i="1" dirty="0">
              <a:solidFill>
                <a:schemeClr val="tx1"/>
              </a:solidFill>
            </a:endParaRPr>
          </a:p>
        </p:txBody>
      </p:sp>
      <p:sp>
        <p:nvSpPr>
          <p:cNvPr id="9" name="Rectangular Callout 8"/>
          <p:cNvSpPr/>
          <p:nvPr/>
        </p:nvSpPr>
        <p:spPr>
          <a:xfrm>
            <a:off x="1356358" y="142875"/>
            <a:ext cx="4632961" cy="1238250"/>
          </a:xfrm>
          <a:prstGeom prst="wedgeRectCallout">
            <a:avLst>
              <a:gd name="adj1" fmla="val 25348"/>
              <a:gd name="adj2" fmla="val 29447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a:solidFill>
                  <a:schemeClr val="tx1"/>
                </a:solidFill>
              </a:rPr>
              <a:t>“Ye did run well; who did hinder you that ye should not obey the truth?”</a:t>
            </a:r>
          </a:p>
        </p:txBody>
      </p:sp>
      <p:sp>
        <p:nvSpPr>
          <p:cNvPr id="10" name="Rectangular Callout 9"/>
          <p:cNvSpPr/>
          <p:nvPr/>
        </p:nvSpPr>
        <p:spPr>
          <a:xfrm>
            <a:off x="1360168" y="524827"/>
            <a:ext cx="6602730" cy="3046095"/>
          </a:xfrm>
          <a:prstGeom prst="wedgeRectCallout">
            <a:avLst>
              <a:gd name="adj1" fmla="val -39716"/>
              <a:gd name="adj2" fmla="val 110054"/>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i="1" dirty="0">
                <a:solidFill>
                  <a:schemeClr val="tx1"/>
                </a:solidFill>
              </a:rPr>
              <a:t>“7 And to you who are troubled rest with us, when the Lord Jesus shall be revealed from heaven with his mighty angels, </a:t>
            </a:r>
            <a:r>
              <a:rPr lang="en-US" sz="2400" b="1" i="1" dirty="0" smtClean="0">
                <a:solidFill>
                  <a:schemeClr val="tx1"/>
                </a:solidFill>
              </a:rPr>
              <a:t>8 </a:t>
            </a:r>
            <a:r>
              <a:rPr lang="en-US" sz="2400" b="1" i="1" dirty="0">
                <a:solidFill>
                  <a:schemeClr val="tx1"/>
                </a:solidFill>
              </a:rPr>
              <a:t>In flaming fire taking vengeance on them that know not God, and that obey not the gospel of our Lord Jesus Christ: </a:t>
            </a:r>
            <a:r>
              <a:rPr lang="en-US" sz="2400" b="1" i="1" dirty="0" smtClean="0">
                <a:solidFill>
                  <a:schemeClr val="tx1"/>
                </a:solidFill>
              </a:rPr>
              <a:t>9 </a:t>
            </a:r>
            <a:r>
              <a:rPr lang="en-US" sz="2400" b="1" i="1" dirty="0">
                <a:solidFill>
                  <a:schemeClr val="tx1"/>
                </a:solidFill>
              </a:rPr>
              <a:t>Who shall be punished with everlasting destruction from the presence of the Lord, and from the glory of his </a:t>
            </a:r>
            <a:r>
              <a:rPr lang="en-US" sz="2400" b="1" i="1" dirty="0" smtClean="0">
                <a:solidFill>
                  <a:schemeClr val="tx1"/>
                </a:solidFill>
              </a:rPr>
              <a:t>power”</a:t>
            </a:r>
            <a:endParaRPr lang="en-US" sz="2400" b="1" i="1" dirty="0">
              <a:solidFill>
                <a:schemeClr val="tx1"/>
              </a:solidFill>
            </a:endParaRPr>
          </a:p>
        </p:txBody>
      </p:sp>
    </p:spTree>
    <p:extLst>
      <p:ext uri="{BB962C8B-B14F-4D97-AF65-F5344CB8AC3E}">
        <p14:creationId xmlns:p14="http://schemas.microsoft.com/office/powerpoint/2010/main" val="2152069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1" nodeType="clickEffect">
                                  <p:stCondLst>
                                    <p:cond delay="0"/>
                                  </p:stCondLst>
                                  <p:childTnLst>
                                    <p:animEffect transition="out" filter="fade">
                                      <p:cBhvr>
                                        <p:cTn id="54" dur="500"/>
                                        <p:tgtEl>
                                          <p:spTgt spid="8"/>
                                        </p:tgtEl>
                                      </p:cBhvr>
                                    </p:animEffect>
                                    <p:set>
                                      <p:cBhvr>
                                        <p:cTn id="55" dur="1" fill="hold">
                                          <p:stCondLst>
                                            <p:cond delay="499"/>
                                          </p:stCondLst>
                                        </p:cTn>
                                        <p:tgtEl>
                                          <p:spTgt spid="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animEffect transition="in" filter="fade">
                                      <p:cBhvr>
                                        <p:cTn id="75" dur="1000"/>
                                        <p:tgtEl>
                                          <p:spTgt spid="3">
                                            <p:txEl>
                                              <p:pRg st="6" end="6"/>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
                                            <p:txEl>
                                              <p:pRg st="7" end="7"/>
                                            </p:txEl>
                                          </p:spTgt>
                                        </p:tgtEl>
                                        <p:attrNameLst>
                                          <p:attrName>style.visibility</p:attrName>
                                        </p:attrNameLst>
                                      </p:cBhvr>
                                      <p:to>
                                        <p:strVal val="visible"/>
                                      </p:to>
                                    </p:set>
                                    <p:animEffect transition="in" filter="fade">
                                      <p:cBhvr>
                                        <p:cTn id="78" dur="1000"/>
                                        <p:tgtEl>
                                          <p:spTgt spid="3">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down)">
                                      <p:cBhvr>
                                        <p:cTn id="83" dur="500"/>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xit" presetSubtype="0" fill="hold" grpId="1" nodeType="clickEffect">
                                  <p:stCondLst>
                                    <p:cond delay="0"/>
                                  </p:stCondLst>
                                  <p:childTnLst>
                                    <p:animEffect transition="out" filter="fade">
                                      <p:cBhvr>
                                        <p:cTn id="87" dur="500"/>
                                        <p:tgtEl>
                                          <p:spTgt spid="10"/>
                                        </p:tgtEl>
                                      </p:cBhvr>
                                    </p:animEffect>
                                    <p:set>
                                      <p:cBhvr>
                                        <p:cTn id="8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114300" indent="0" algn="ctr">
              <a:buNone/>
            </a:pPr>
            <a:r>
              <a:rPr lang="en-US" sz="6600" b="1" dirty="0" smtClean="0">
                <a:solidFill>
                  <a:schemeClr val="tx2"/>
                </a:solidFill>
              </a:rPr>
              <a:t>Reasons Why You Should Obey The Truth Today!</a:t>
            </a:r>
            <a:endParaRPr lang="en-US" sz="6600" b="1" dirty="0">
              <a:solidFill>
                <a:schemeClr val="tx2"/>
              </a:solidFill>
            </a:endParaRPr>
          </a:p>
        </p:txBody>
      </p:sp>
      <p:sp>
        <p:nvSpPr>
          <p:cNvPr id="5" name="Slide Number Placeholder 4"/>
          <p:cNvSpPr>
            <a:spLocks noGrp="1"/>
          </p:cNvSpPr>
          <p:nvPr>
            <p:ph type="sldNum" sz="quarter" idx="12"/>
          </p:nvPr>
        </p:nvSpPr>
        <p:spPr/>
        <p:txBody>
          <a:bodyPr/>
          <a:lstStyle/>
          <a:p>
            <a:fld id="{6763AB08-759F-4ECE-8753-1051DE2E2466}" type="slidenum">
              <a:rPr lang="en-US" smtClean="0"/>
              <a:t>8</a:t>
            </a:fld>
            <a:endParaRPr lang="en-US"/>
          </a:p>
        </p:txBody>
      </p:sp>
    </p:spTree>
    <p:extLst>
      <p:ext uri="{BB962C8B-B14F-4D97-AF65-F5344CB8AC3E}">
        <p14:creationId xmlns:p14="http://schemas.microsoft.com/office/powerpoint/2010/main" val="2657989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91400" cy="1143000"/>
          </a:xfrm>
        </p:spPr>
        <p:txBody>
          <a:bodyPr/>
          <a:lstStyle/>
          <a:p>
            <a:r>
              <a:rPr lang="en-US" b="1" dirty="0" smtClean="0"/>
              <a:t>To Be Forgiven Of Your Sins</a:t>
            </a:r>
            <a:endParaRPr lang="en-US" b="1" dirty="0"/>
          </a:p>
        </p:txBody>
      </p:sp>
      <p:sp>
        <p:nvSpPr>
          <p:cNvPr id="3" name="Content Placeholder 2"/>
          <p:cNvSpPr>
            <a:spLocks noGrp="1"/>
          </p:cNvSpPr>
          <p:nvPr>
            <p:ph idx="1"/>
          </p:nvPr>
        </p:nvSpPr>
        <p:spPr>
          <a:xfrm>
            <a:off x="914400" y="1600200"/>
            <a:ext cx="7467600" cy="5029200"/>
          </a:xfrm>
        </p:spPr>
        <p:txBody>
          <a:bodyPr>
            <a:normAutofit fontScale="92500" lnSpcReduction="10000"/>
          </a:bodyPr>
          <a:lstStyle/>
          <a:p>
            <a:pPr marL="114300" indent="0">
              <a:buNone/>
            </a:pPr>
            <a:r>
              <a:rPr lang="en-US" sz="2800" b="1" dirty="0" smtClean="0"/>
              <a:t>Sin is violation of God’s law</a:t>
            </a:r>
          </a:p>
          <a:p>
            <a:pPr>
              <a:buFont typeface="Wingdings" panose="05000000000000000000" pitchFamily="2" charset="2"/>
              <a:buChar char="§"/>
            </a:pPr>
            <a:r>
              <a:rPr lang="en-US" sz="2400" dirty="0" smtClean="0"/>
              <a:t>By commission or omission </a:t>
            </a:r>
          </a:p>
          <a:p>
            <a:pPr lvl="1">
              <a:buFont typeface="Wingdings" panose="05000000000000000000" pitchFamily="2" charset="2"/>
              <a:buChar char="§"/>
            </a:pPr>
            <a:r>
              <a:rPr lang="en-US" dirty="0" smtClean="0"/>
              <a:t>1 John 3:4; 5:17; James 4:17</a:t>
            </a:r>
          </a:p>
          <a:p>
            <a:pPr>
              <a:buFont typeface="Wingdings" panose="05000000000000000000" pitchFamily="2" charset="2"/>
              <a:buChar char="§"/>
            </a:pPr>
            <a:r>
              <a:rPr lang="en-US" sz="2400" dirty="0" smtClean="0"/>
              <a:t>By violation of conscience - Romans 14:23; Acts 23:1</a:t>
            </a:r>
          </a:p>
          <a:p>
            <a:pPr>
              <a:buFont typeface="Wingdings" panose="05000000000000000000" pitchFamily="2" charset="2"/>
              <a:buChar char="§"/>
            </a:pPr>
            <a:r>
              <a:rPr lang="en-US" sz="2400" dirty="0" smtClean="0"/>
              <a:t>All have sinned – Romans 3:23</a:t>
            </a:r>
          </a:p>
          <a:p>
            <a:pPr marL="114300" indent="0">
              <a:buNone/>
            </a:pPr>
            <a:r>
              <a:rPr lang="en-US" sz="2800" b="1" dirty="0" smtClean="0"/>
              <a:t>The Sinner Remains Dead In Sin Until Becoming a Christian</a:t>
            </a:r>
          </a:p>
          <a:p>
            <a:pPr>
              <a:buFont typeface="Wingdings" panose="05000000000000000000" pitchFamily="2" charset="2"/>
              <a:buChar char="§"/>
            </a:pPr>
            <a:r>
              <a:rPr lang="en-US" sz="2400" dirty="0" smtClean="0"/>
              <a:t>Wages of sin is death - Romans 6:23</a:t>
            </a:r>
          </a:p>
          <a:p>
            <a:pPr marL="114300" indent="0">
              <a:buNone/>
            </a:pPr>
            <a:r>
              <a:rPr lang="en-US" sz="2800" b="1" dirty="0" smtClean="0"/>
              <a:t>Jesus </a:t>
            </a:r>
            <a:r>
              <a:rPr lang="en-US" sz="2800" b="1" dirty="0"/>
              <a:t>W</a:t>
            </a:r>
            <a:r>
              <a:rPr lang="en-US" sz="2800" b="1" dirty="0" smtClean="0"/>
              <a:t>ill </a:t>
            </a:r>
            <a:r>
              <a:rPr lang="en-US" sz="2800" b="1" dirty="0"/>
              <a:t>G</a:t>
            </a:r>
            <a:r>
              <a:rPr lang="en-US" sz="2800" b="1" dirty="0" smtClean="0"/>
              <a:t>ive Sinners Rest</a:t>
            </a:r>
          </a:p>
          <a:p>
            <a:pPr>
              <a:buFont typeface="Wingdings" panose="05000000000000000000" pitchFamily="2" charset="2"/>
              <a:buChar char="§"/>
            </a:pPr>
            <a:r>
              <a:rPr lang="en-US" sz="2400" dirty="0" smtClean="0"/>
              <a:t>He died so we can have eternal life</a:t>
            </a:r>
          </a:p>
          <a:p>
            <a:pPr lvl="1">
              <a:buFont typeface="Wingdings" panose="05000000000000000000" pitchFamily="2" charset="2"/>
              <a:buChar char="§"/>
            </a:pPr>
            <a:r>
              <a:rPr lang="nn-NO" dirty="0" smtClean="0"/>
              <a:t>Matthew 11:28-30; 1 Peter </a:t>
            </a:r>
            <a:r>
              <a:rPr lang="nn-NO" dirty="0"/>
              <a:t>2:24; </a:t>
            </a:r>
            <a:r>
              <a:rPr lang="nn-NO" dirty="0" smtClean="0"/>
              <a:t>Romans 5:8-11</a:t>
            </a:r>
            <a:endParaRPr lang="en-US" dirty="0" smtClean="0"/>
          </a:p>
          <a:p>
            <a:pPr>
              <a:buFont typeface="Wingdings" panose="05000000000000000000" pitchFamily="2" charset="2"/>
              <a:buChar char="§"/>
            </a:pPr>
            <a:r>
              <a:rPr lang="en-US" sz="2400" dirty="0" smtClean="0"/>
              <a:t>Sinners are redeemed by the blood of Jesus</a:t>
            </a:r>
            <a:endParaRPr lang="en-US" sz="2400" dirty="0"/>
          </a:p>
          <a:p>
            <a:pPr lvl="1">
              <a:buFont typeface="Wingdings" panose="05000000000000000000" pitchFamily="2" charset="2"/>
              <a:buChar char="§"/>
            </a:pPr>
            <a:r>
              <a:rPr lang="en-US" dirty="0" smtClean="0"/>
              <a:t>Ephesians 1:7; 1 Peter 1:18-19; Romans 6:3-4</a:t>
            </a:r>
            <a:endParaRPr lang="en-US" dirty="0"/>
          </a:p>
        </p:txBody>
      </p:sp>
      <p:sp>
        <p:nvSpPr>
          <p:cNvPr id="4" name="Rectangle 3"/>
          <p:cNvSpPr/>
          <p:nvPr/>
        </p:nvSpPr>
        <p:spPr>
          <a:xfrm rot="16200000">
            <a:off x="-2161065" y="3549671"/>
            <a:ext cx="5104410"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Obey The Truth Now</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Bent Arrow 4"/>
          <p:cNvSpPr/>
          <p:nvPr/>
        </p:nvSpPr>
        <p:spPr>
          <a:xfrm>
            <a:off x="287228" y="685798"/>
            <a:ext cx="609600" cy="665609"/>
          </a:xfrm>
          <a:prstGeom prst="ben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Slide Number Placeholder 6"/>
          <p:cNvSpPr>
            <a:spLocks noGrp="1"/>
          </p:cNvSpPr>
          <p:nvPr>
            <p:ph type="sldNum" sz="quarter" idx="12"/>
          </p:nvPr>
        </p:nvSpPr>
        <p:spPr/>
        <p:txBody>
          <a:bodyPr/>
          <a:lstStyle/>
          <a:p>
            <a:fld id="{6763AB08-759F-4ECE-8753-1051DE2E2466}" type="slidenum">
              <a:rPr lang="en-US" smtClean="0"/>
              <a:t>9</a:t>
            </a:fld>
            <a:endParaRPr lang="en-US"/>
          </a:p>
        </p:txBody>
      </p:sp>
      <p:sp>
        <p:nvSpPr>
          <p:cNvPr id="8" name="Footer Placeholder 3"/>
          <p:cNvSpPr txBox="1">
            <a:spLocks/>
          </p:cNvSpPr>
          <p:nvPr/>
        </p:nvSpPr>
        <p:spPr>
          <a:xfrm rot="16200000">
            <a:off x="7343140" y="3782060"/>
            <a:ext cx="2900681" cy="36576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Why You Should Obey The Gospel of Christ</a:t>
            </a:r>
            <a:endParaRPr lang="en-US" dirty="0"/>
          </a:p>
        </p:txBody>
      </p:sp>
    </p:spTree>
    <p:extLst>
      <p:ext uri="{BB962C8B-B14F-4D97-AF65-F5344CB8AC3E}">
        <p14:creationId xmlns:p14="http://schemas.microsoft.com/office/powerpoint/2010/main" val="3734364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1000"/>
                                        <p:tgtEl>
                                          <p:spTgt spid="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Effect transition="in" filter="fade">
                                      <p:cBhvr>
                                        <p:cTn id="61"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343</TotalTime>
  <Words>4480</Words>
  <Application>Microsoft Office PowerPoint</Application>
  <PresentationFormat>On-screen Show (4:3)</PresentationFormat>
  <Paragraphs>232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Why You Should Obey the Gospel Of Christ</vt:lpstr>
      <vt:lpstr>John 17:17 </vt:lpstr>
      <vt:lpstr>Romans 2:8-9 </vt:lpstr>
      <vt:lpstr>Galatians 3:1</vt:lpstr>
      <vt:lpstr>Galatians 5:7</vt:lpstr>
      <vt:lpstr>2 Thessalonians 1:7-9</vt:lpstr>
      <vt:lpstr>Introduction</vt:lpstr>
      <vt:lpstr>PowerPoint Presentation</vt:lpstr>
      <vt:lpstr>To Be Forgiven Of Your Sins</vt:lpstr>
      <vt:lpstr>To Be In The Way Of Truth</vt:lpstr>
      <vt:lpstr>To Receive Physical and Eternal Blessings</vt:lpstr>
      <vt:lpstr>To Escape The Penalty of Sin</vt:lpstr>
      <vt:lpstr>To Be Ready For The Day</vt:lpstr>
      <vt:lpstr>Review</vt:lpstr>
      <vt:lpstr>“What Must I Do…?” Acts 2:38</vt:lpstr>
      <vt:lpstr>2 Thessalonians 1:7-9 - NKJV</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You Should Obey the Gospel Of Christ</dc:title>
  <dc:creator>Owner</dc:creator>
  <cp:lastModifiedBy>Tommy G. McClure</cp:lastModifiedBy>
  <cp:revision>99</cp:revision>
  <dcterms:created xsi:type="dcterms:W3CDTF">2017-10-28T19:40:59Z</dcterms:created>
  <dcterms:modified xsi:type="dcterms:W3CDTF">2017-11-06T15:21:45Z</dcterms:modified>
</cp:coreProperties>
</file>