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1" d="100"/>
          <a:sy n="121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025BC5-F71C-4D9C-AA33-CE338FB2A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59618D5-BCE4-426B-9C3F-07264204C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195881-B876-42CA-B846-1C1537FC3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85AE-2CD8-478E-9000-996202C55FF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D74686-9138-401B-B055-29B45599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621B52-277C-4E67-96D7-A6D1A0E0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841C-DF85-43C1-9770-46130DF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66B758-4B57-479B-ABA2-1EBCC84C3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CE1D33-DD05-4341-89F1-9806F951F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2624DD-05DF-4892-865E-97268F22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85AE-2CD8-478E-9000-996202C55FF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A29F5F-BC47-433A-A3CB-03C3B0292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8DDB86-A746-436E-AEEB-DE82F13C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841C-DF85-43C1-9770-46130DF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465DCF6-8979-45AC-B9EE-7559A4BD0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846C4C-55CA-41C5-A9CC-54A8FB5E2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DB2DB1-D6BE-421B-95D8-0BDE0F74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85AE-2CD8-478E-9000-996202C55FF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77E42F-0587-4007-A90F-8B8B1EFF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8B28A9-2315-4486-8258-1A1F14F5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841C-DF85-43C1-9770-46130DF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8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26483-FDAD-4554-BF97-7165CBCAD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AAE70E-D5BC-4DAB-9A2A-B2D01B08C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61999D-0A82-4A1A-A6B6-4725018E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85AE-2CD8-478E-9000-996202C55FF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F5448-2F67-462B-9DB2-ABCAB7572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FAEBCB-1945-4427-A04C-292C325A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841C-DF85-43C1-9770-46130DF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1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B2301-246F-4561-9C4E-CBED5D7D1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97DB8BC-517E-4F19-BFF7-C77A5FD93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00B75E-D35C-4467-804B-4F7734830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85AE-2CD8-478E-9000-996202C55FF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C6E310-6494-4D78-8044-993B112B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AD1607-D2CA-49A0-BACA-36A7FBDA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841C-DF85-43C1-9770-46130DF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0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F9E94-EEB7-4EDA-8C32-D901A18D1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2E5456-AB24-43AC-8EF1-C4BBD3AA2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3CD7B1B-1091-4F93-8039-00F40809AB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DC3AD2-19C5-49BA-944E-3CD0A211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85AE-2CD8-478E-9000-996202C55FF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23F032-E08B-4117-AFD2-52FDF5F2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2A4734-6086-4A12-B197-AACDEC00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841C-DF85-43C1-9770-46130DF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33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F42D6C-771B-407C-A81A-21C86A13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EA6B76-3A0E-4B8A-8C2E-F2F526247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53432E1-C2B1-458A-B5A1-1BC782795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CE547A-B304-4A35-A488-E002FE4C8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C9533F7-7F19-4123-8BCA-0B516ED075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F95B51E-0B7E-4039-A4AE-81686B158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85AE-2CD8-478E-9000-996202C55FF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84938A8-11D6-4569-8818-49699D15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3102F61-5BD3-472A-A1D1-6327F04B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841C-DF85-43C1-9770-46130DF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2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814078-8932-45AC-9FEF-B80A2D484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39D274-E1EB-4BDD-90E5-7C8501F7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85AE-2CD8-478E-9000-996202C55FF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38BA240-C977-43B9-B71D-14EE30689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10A0D1-1525-4092-AB51-F62256F6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841C-DF85-43C1-9770-46130DF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3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2A0338-BE68-49BF-890D-40825E9D1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85AE-2CD8-478E-9000-996202C55FF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916E01-C454-4534-BD82-8F0308F4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0F90D72-7AA1-46E7-95AB-02CB61EC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841C-DF85-43C1-9770-46130DF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2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59E3F2-8E46-417D-98FF-A3329789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EA557D-46F7-4F26-8A2E-FFAB02AA9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976E0D-2FF4-45AB-A6A5-A1442C5C6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8E6B77-F2A5-4E66-937E-276416183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85AE-2CD8-478E-9000-996202C55FF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D53298-32B8-4003-94AF-8BBC5191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14CA2F-D8AB-45E8-99D4-F4263AB2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841C-DF85-43C1-9770-46130DF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9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9EC9B2-8826-4104-92B4-973B2A40E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0E32CA3-D530-4FAF-B837-DF3C0439DB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B59763-8532-46B7-B67E-7C53EF2F7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282D30-539B-4AD8-B3DB-ABF98923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85AE-2CD8-478E-9000-996202C55FF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9EE2C1-0C75-44CD-AB6A-AFF548735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61F080-240B-4EC7-931A-A606AF907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841C-DF85-43C1-9770-46130DF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5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8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A4A9CCA-4A83-413F-90FB-C78CDD5B8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DCDA9F-815B-494B-8D62-6ADEAC00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655178-0611-4671-BEED-7EF978062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C85AE-2CD8-478E-9000-996202C55FF2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DA97A3-7771-4E4C-8891-2CEE881D9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A92AB7-637A-426C-B194-208A63773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841C-DF85-43C1-9770-46130DF18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2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6BC5D0-4A0B-40A2-9A52-6C22F73DB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" b="3474"/>
          <a:stretch/>
        </p:blipFill>
        <p:spPr>
          <a:xfrm>
            <a:off x="439539" y="1"/>
            <a:ext cx="1129766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735D9C-66E3-4140-9143-DABB20E10EAE}"/>
              </a:ext>
            </a:extLst>
          </p:cNvPr>
          <p:cNvSpPr txBox="1"/>
          <p:nvPr/>
        </p:nvSpPr>
        <p:spPr>
          <a:xfrm>
            <a:off x="2444620" y="214604"/>
            <a:ext cx="8005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Every Spiritual Blessing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Ephesians 1:3-14</a:t>
            </a:r>
          </a:p>
        </p:txBody>
      </p:sp>
    </p:spTree>
    <p:extLst>
      <p:ext uri="{BB962C8B-B14F-4D97-AF65-F5344CB8AC3E}">
        <p14:creationId xmlns:p14="http://schemas.microsoft.com/office/powerpoint/2010/main" val="10344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490640-10B4-4604-AB17-3937E3DD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 Are Redeemed –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910FFD-472D-4F68-99EB-C9A170924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521911"/>
            <a:ext cx="5181600" cy="180680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Eph. 1:7</a:t>
            </a:r>
          </a:p>
          <a:p>
            <a:r>
              <a:rPr lang="en-US" dirty="0">
                <a:solidFill>
                  <a:schemeClr val="bg1"/>
                </a:solidFill>
              </a:rPr>
              <a:t>1 Pt. 1:18-24</a:t>
            </a:r>
          </a:p>
          <a:p>
            <a:r>
              <a:rPr lang="en-US" dirty="0">
                <a:solidFill>
                  <a:schemeClr val="bg1"/>
                </a:solidFill>
              </a:rPr>
              <a:t>Heb. 7:25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B961132-317A-41F8-8086-300B6A3BAD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46" y="1825625"/>
            <a:ext cx="4376108" cy="4351338"/>
          </a:xfrm>
        </p:spPr>
      </p:pic>
    </p:spTree>
    <p:extLst>
      <p:ext uri="{BB962C8B-B14F-4D97-AF65-F5344CB8AC3E}">
        <p14:creationId xmlns:p14="http://schemas.microsoft.com/office/powerpoint/2010/main" val="2940209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F9498B-8FCF-474C-8D37-67B2B477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It’s All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E43C27-3765-44BE-9C00-FFFFF7C56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29633"/>
            <a:ext cx="5181600" cy="327488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Every Spiritual Blessing – In Christ</a:t>
            </a:r>
          </a:p>
          <a:p>
            <a:r>
              <a:rPr lang="en-US" dirty="0">
                <a:solidFill>
                  <a:schemeClr val="bg1"/>
                </a:solidFill>
              </a:rPr>
              <a:t>Chosen – In Christ</a:t>
            </a:r>
          </a:p>
          <a:p>
            <a:r>
              <a:rPr lang="en-US" dirty="0">
                <a:solidFill>
                  <a:schemeClr val="bg1"/>
                </a:solidFill>
              </a:rPr>
              <a:t>God’s Children – In Christ</a:t>
            </a:r>
          </a:p>
          <a:p>
            <a:r>
              <a:rPr lang="en-US" dirty="0">
                <a:solidFill>
                  <a:schemeClr val="bg1"/>
                </a:solidFill>
              </a:rPr>
              <a:t>Redeemed – In Christ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Are You In Christ?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1EB4E5B-4067-4845-9233-C736072EA0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29" y="2751589"/>
            <a:ext cx="6568578" cy="2189526"/>
          </a:xfrm>
        </p:spPr>
      </p:pic>
    </p:spTree>
    <p:extLst>
      <p:ext uri="{BB962C8B-B14F-4D97-AF65-F5344CB8AC3E}">
        <p14:creationId xmlns:p14="http://schemas.microsoft.com/office/powerpoint/2010/main" val="12385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095709-2868-42AD-832D-3A8D89A27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God’s Eternal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255877-DD42-432E-A773-E8CB6F11A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63960"/>
            <a:ext cx="5739882" cy="285834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Acts 4:23-28</a:t>
            </a:r>
          </a:p>
          <a:p>
            <a:r>
              <a:rPr lang="en-US" dirty="0">
                <a:solidFill>
                  <a:schemeClr val="bg1"/>
                </a:solidFill>
              </a:rPr>
              <a:t>Before the foundation of the world</a:t>
            </a:r>
          </a:p>
          <a:p>
            <a:r>
              <a:rPr lang="en-US" dirty="0">
                <a:solidFill>
                  <a:schemeClr val="bg1"/>
                </a:solidFill>
              </a:rPr>
              <a:t>In Christ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DF432C8C-4216-452F-AEE0-3AE93B6127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304" y="2397880"/>
            <a:ext cx="4587777" cy="3004544"/>
          </a:xfrm>
        </p:spPr>
      </p:pic>
    </p:spTree>
    <p:extLst>
      <p:ext uri="{BB962C8B-B14F-4D97-AF65-F5344CB8AC3E}">
        <p14:creationId xmlns:p14="http://schemas.microsoft.com/office/powerpoint/2010/main" val="149917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2FF71C33-E685-4B51-9A64-AD9C1B94A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Ecclesiastes 1:12-14, 12:13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4E3CF003-5A9B-400E-819D-3370D152A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929" y="1408923"/>
            <a:ext cx="6946142" cy="5209607"/>
          </a:xfrm>
        </p:spPr>
      </p:pic>
    </p:spTree>
    <p:extLst>
      <p:ext uri="{BB962C8B-B14F-4D97-AF65-F5344CB8AC3E}">
        <p14:creationId xmlns:p14="http://schemas.microsoft.com/office/powerpoint/2010/main" val="2715953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2FAACE-CAAE-4B9B-B3C6-3480BA0A3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 Have Every Spiritual Blessing – In Christ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4CBBDBA-9D0F-435E-9601-1FC354A5E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74249"/>
            <a:ext cx="5181600" cy="171452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Eph. 1:3</a:t>
            </a:r>
          </a:p>
          <a:p>
            <a:r>
              <a:rPr lang="en-US" dirty="0">
                <a:solidFill>
                  <a:schemeClr val="bg1"/>
                </a:solidFill>
              </a:rPr>
              <a:t>1 Cor. 1:27-31</a:t>
            </a:r>
          </a:p>
          <a:p>
            <a:r>
              <a:rPr lang="en-US" dirty="0">
                <a:solidFill>
                  <a:schemeClr val="bg1"/>
                </a:solidFill>
              </a:rPr>
              <a:t>Jn. 14:6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33DA33CB-A766-4D39-80CD-82B79FBEF0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67" y="1866535"/>
            <a:ext cx="7283433" cy="4324539"/>
          </a:xfrm>
        </p:spPr>
      </p:pic>
    </p:spTree>
    <p:extLst>
      <p:ext uri="{BB962C8B-B14F-4D97-AF65-F5344CB8AC3E}">
        <p14:creationId xmlns:p14="http://schemas.microsoft.com/office/powerpoint/2010/main" val="115718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6978C1-D579-497E-AD17-7B7A86A91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 Are Chosen of God –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8F2B57-5B9E-4F54-B358-19185BED3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0634"/>
            <a:ext cx="5181600" cy="22346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Eph. 1:4</a:t>
            </a:r>
          </a:p>
          <a:p>
            <a:r>
              <a:rPr lang="en-US" dirty="0">
                <a:solidFill>
                  <a:schemeClr val="bg1"/>
                </a:solidFill>
              </a:rPr>
              <a:t>1 Pt. 2:9-10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F5E94173-643E-49F4-820A-13B3241805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71" y="1963024"/>
            <a:ext cx="5469621" cy="4102216"/>
          </a:xfrm>
        </p:spPr>
      </p:pic>
    </p:spTree>
    <p:extLst>
      <p:ext uri="{BB962C8B-B14F-4D97-AF65-F5344CB8AC3E}">
        <p14:creationId xmlns:p14="http://schemas.microsoft.com/office/powerpoint/2010/main" val="33965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F43FB9B-143B-41AB-9992-6B23F8A9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God Chose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56DD8E4-8CA1-4ACE-950B-F33F2776D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God chose the relationship – in Christ (Eph. 1:4)</a:t>
            </a:r>
          </a:p>
          <a:p>
            <a:r>
              <a:rPr lang="en-US" dirty="0">
                <a:solidFill>
                  <a:schemeClr val="bg1"/>
                </a:solidFill>
              </a:rPr>
              <a:t>God chose the plan – requires faith (Eph. 1:13-14, Rom. 16:26)</a:t>
            </a:r>
          </a:p>
          <a:p>
            <a:r>
              <a:rPr lang="en-US" dirty="0">
                <a:solidFill>
                  <a:schemeClr val="bg1"/>
                </a:solidFill>
              </a:rPr>
              <a:t>God chose the means – by Christ’s blood (Eph. 1:5)</a:t>
            </a:r>
          </a:p>
          <a:p>
            <a:r>
              <a:rPr lang="en-US" dirty="0">
                <a:solidFill>
                  <a:schemeClr val="bg1"/>
                </a:solidFill>
              </a:rPr>
              <a:t>God chose the purpose – to His praise (Eph. 1:6, 12, 14, Phil. 1:11,      1 Cor. 10:30, Col. 3:17, 1 Pt. 4:11)</a:t>
            </a:r>
          </a:p>
        </p:txBody>
      </p:sp>
    </p:spTree>
    <p:extLst>
      <p:ext uri="{BB962C8B-B14F-4D97-AF65-F5344CB8AC3E}">
        <p14:creationId xmlns:p14="http://schemas.microsoft.com/office/powerpoint/2010/main" val="34121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B97D00-43A7-4C98-9BFA-DC890C11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But…God Gives People a Choice Too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E1F1F3-252D-4EFD-921C-D6184B1FF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40025"/>
            <a:ext cx="5181600" cy="199136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Josh. 24:15</a:t>
            </a:r>
          </a:p>
          <a:p>
            <a:r>
              <a:rPr lang="en-US" dirty="0">
                <a:solidFill>
                  <a:schemeClr val="bg1"/>
                </a:solidFill>
              </a:rPr>
              <a:t>Jn. 5:40</a:t>
            </a:r>
          </a:p>
          <a:p>
            <a:r>
              <a:rPr lang="en-US" dirty="0">
                <a:solidFill>
                  <a:schemeClr val="bg1"/>
                </a:solidFill>
              </a:rPr>
              <a:t>Mt. 11:28-30</a:t>
            </a:r>
          </a:p>
          <a:p>
            <a:r>
              <a:rPr lang="en-US" dirty="0">
                <a:solidFill>
                  <a:schemeClr val="bg1"/>
                </a:solidFill>
              </a:rPr>
              <a:t>Rev. 22:17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265830F0-8FE4-4E6D-95C5-E971291314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99819"/>
            <a:ext cx="5181600" cy="3602949"/>
          </a:xfrm>
        </p:spPr>
      </p:pic>
    </p:spTree>
    <p:extLst>
      <p:ext uri="{BB962C8B-B14F-4D97-AF65-F5344CB8AC3E}">
        <p14:creationId xmlns:p14="http://schemas.microsoft.com/office/powerpoint/2010/main" val="352091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6978C1-D579-497E-AD17-7B7A86A91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 Are Chosen of God –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8F2B57-5B9E-4F54-B358-19185BED3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0634"/>
            <a:ext cx="5181600" cy="223464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 Pt. 2:9-10</a:t>
            </a:r>
          </a:p>
          <a:p>
            <a:r>
              <a:rPr lang="en-US" dirty="0">
                <a:solidFill>
                  <a:schemeClr val="bg1"/>
                </a:solidFill>
              </a:rPr>
              <a:t>Eph. 5:25-27</a:t>
            </a:r>
          </a:p>
          <a:p>
            <a:r>
              <a:rPr lang="en-US" dirty="0">
                <a:solidFill>
                  <a:schemeClr val="bg1"/>
                </a:solidFill>
              </a:rPr>
              <a:t>Rom. 8:29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F5E94173-643E-49F4-820A-13B3241805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071" y="1963024"/>
            <a:ext cx="5469621" cy="4102216"/>
          </a:xfrm>
        </p:spPr>
      </p:pic>
    </p:spTree>
    <p:extLst>
      <p:ext uri="{BB962C8B-B14F-4D97-AF65-F5344CB8AC3E}">
        <p14:creationId xmlns:p14="http://schemas.microsoft.com/office/powerpoint/2010/main" val="409500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6163CE-CF44-4989-AEF2-C24E529CD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We Are Children of God –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602B78-CF71-4CF9-A7A6-4F033AE20D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33640"/>
            <a:ext cx="5181600" cy="166419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Eph. 1:5</a:t>
            </a:r>
          </a:p>
          <a:p>
            <a:r>
              <a:rPr lang="en-US" dirty="0">
                <a:solidFill>
                  <a:schemeClr val="bg1"/>
                </a:solidFill>
              </a:rPr>
              <a:t>1 Jn. 3:1-3</a:t>
            </a:r>
          </a:p>
          <a:p>
            <a:r>
              <a:rPr lang="en-US" dirty="0">
                <a:solidFill>
                  <a:schemeClr val="bg1"/>
                </a:solidFill>
              </a:rPr>
              <a:t>Gal. 3:26-29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5E0EC46-FEC6-4D1A-A8E5-2985C1EA40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3"/>
          <a:stretch/>
        </p:blipFill>
        <p:spPr>
          <a:xfrm>
            <a:off x="3893831" y="1851503"/>
            <a:ext cx="7728605" cy="4658353"/>
          </a:xfrm>
        </p:spPr>
      </p:pic>
    </p:spTree>
    <p:extLst>
      <p:ext uri="{BB962C8B-B14F-4D97-AF65-F5344CB8AC3E}">
        <p14:creationId xmlns:p14="http://schemas.microsoft.com/office/powerpoint/2010/main" val="1871185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231</Words>
  <Application>Microsoft Office PowerPoint</Application>
  <PresentationFormat>Custom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God’s Eternal Purpose</vt:lpstr>
      <vt:lpstr>Ecclesiastes 1:12-14, 12:13</vt:lpstr>
      <vt:lpstr>We Have Every Spiritual Blessing – In Christ</vt:lpstr>
      <vt:lpstr>We Are Chosen of God – In Christ</vt:lpstr>
      <vt:lpstr>God Chose</vt:lpstr>
      <vt:lpstr>But…God Gives People a Choice Too</vt:lpstr>
      <vt:lpstr>We Are Chosen of God – In Christ</vt:lpstr>
      <vt:lpstr>We Are Children of God – In Christ</vt:lpstr>
      <vt:lpstr>We Are Redeemed – In Christ</vt:lpstr>
      <vt:lpstr>It’s All In Christ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Herrin</dc:creator>
  <cp:lastModifiedBy>Tommy G. McClure</cp:lastModifiedBy>
  <cp:revision>8</cp:revision>
  <dcterms:created xsi:type="dcterms:W3CDTF">2017-10-16T03:34:36Z</dcterms:created>
  <dcterms:modified xsi:type="dcterms:W3CDTF">2017-11-01T05:38:15Z</dcterms:modified>
</cp:coreProperties>
</file>