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1" d="100"/>
          <a:sy n="121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7F5F177-999D-46A6-AB98-E80FD5DF1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  <a14:imgEffect>
                      <a14:colorTemperature colorTemp="5591"/>
                    </a14:imgEffect>
                    <a14:imgEffect>
                      <a14:saturation sat="198000"/>
                    </a14:imgEffect>
                    <a14:imgEffect>
                      <a14:brightnessContrast bright="-3000" contras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45" b="11515"/>
          <a:stretch/>
        </p:blipFill>
        <p:spPr>
          <a:xfrm>
            <a:off x="41440" y="0"/>
            <a:ext cx="12120984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BAEFAD-67B1-4523-8AFF-AE5260D11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49F3A52-BDDD-4E73-AFDD-3A7E927FB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349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416907-F70E-4755-BC00-784DE337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4ACE041-A12F-40E0-A1B6-3333E257A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89AD35-388C-48B2-8906-C6FD4CD4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3AB5-418C-48CF-A4D1-5DD4E5C91B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280085-C959-473E-A428-208E20562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EBB7FF-D521-4C3C-ACBB-CC94275F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65E-87D2-40D9-AD94-8BCB06E2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9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68A10F8-B9CA-49A4-AF66-58C0EA289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7A3A9C-D1E7-4196-A2F2-FE68FB6B7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1BA769-4875-41A6-A798-51C49067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3AB5-418C-48CF-A4D1-5DD4E5C91B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B51E4E-BC2B-4A94-A566-95635B5A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01ABDB-5A0B-444C-A241-26443DEA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65E-87D2-40D9-AD94-8BCB06E2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5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5230AA-0779-4845-9E89-4040731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7A1C83-912D-4705-BD1A-CDB75CF4C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161792-B14F-4CAE-9E92-5F20AC5B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3AB5-418C-48CF-A4D1-5DD4E5C91B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8E0421-A256-46B7-856C-11653FFE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320842-16BB-4635-AA0E-864DEAE2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65E-87D2-40D9-AD94-8BCB06E2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8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C611BE-360E-4CF1-A155-1977235E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89F432-464B-46C2-AA19-DEA06F7B2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A909C4-D6ED-443A-983A-4BD7EF9F3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3AB5-418C-48CF-A4D1-5DD4E5C91B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72A45-712C-4111-83A1-532339357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E1204B-511E-417A-9DE3-C552369F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65E-87D2-40D9-AD94-8BCB06E2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6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D21F0C-11C5-446F-80DE-699B847D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D8EC1F-9DAA-435B-A503-76472E879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1938E3D-0766-4C54-8CFC-8F470CFDE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CF6E31-048F-4B18-BA3E-7FD3F8B4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3AB5-418C-48CF-A4D1-5DD4E5C91B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00D96D-2794-4102-A133-8A242BDB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F477FF-4A5E-4BD0-9F8F-A6FEB27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65E-87D2-40D9-AD94-8BCB06E2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2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11121C-43C0-4C83-973C-195EE63D7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CA97C0-4039-4D2D-A4E9-0227D9519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D6BEA15-A5BE-4A7D-9EF7-8C498FD42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D219337-C7D4-4BCA-92A4-9D53E2DB6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D9753B6-829E-4532-BCD2-49D5583B4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459C4A0-0678-4066-87B7-6BB1F071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3AB5-418C-48CF-A4D1-5DD4E5C91B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CBFEE4B-BFFB-483A-B663-1DD1F407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93FDAED-3A81-4907-AFCB-F9A71589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65E-87D2-40D9-AD94-8BCB06E2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1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0BD10B-1B09-46DE-84F5-F257888A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F3331A6-1A2F-40A6-AE43-41D6F5D2B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3AB5-418C-48CF-A4D1-5DD4E5C91B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3E0EE78-9727-4B90-BADD-D6441C0B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FB6081-EA34-40F5-AE88-0998EE4F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65E-87D2-40D9-AD94-8BCB06E2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7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FE8F2D-369C-4799-B5B8-68CF668F2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3AB5-418C-48CF-A4D1-5DD4E5C91B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2DD1AA6-46CF-4C2B-A679-F6FE387A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B4EFE89-FFE5-43A8-871A-B2D2950A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65E-87D2-40D9-AD94-8BCB06E2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0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FBBCBC-D741-41AD-8490-5BF3FCB0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8E8596-77D5-458F-A929-BCF6981DF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770D71-0EF1-441B-92F2-73FF84DB0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1E3FFED-687A-4BE4-8C5F-4ADD72C3D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3AB5-418C-48CF-A4D1-5DD4E5C91B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5C1EC1-6859-40BF-9786-A07D1DBD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C56C9E8-8E00-4125-9E39-67E5439B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65E-87D2-40D9-AD94-8BCB06E2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4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22AEC4-4727-4804-8DD1-0B566E3B5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6E5207C-F1B9-4F18-98BB-0977DFBB6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A032A83-F07F-4817-BF4D-EEE36EDDB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4E2CA42-FF9C-4F19-9C77-A6502BCE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3AB5-418C-48CF-A4D1-5DD4E5C91B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81638C-DEB4-4987-836E-8AA55EB60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DACCF7-3D3E-44BC-8892-489C5E47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5665E-87D2-40D9-AD94-8BCB06E2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6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1F9AE4C-7AF8-41C0-9EA1-9E1D31A2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5829B5-3E5E-4BF1-B901-EC8D778E0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8279C1-BE62-42F5-9E89-5083EDAC6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23AB5-418C-48CF-A4D1-5DD4E5C91B3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32D8D3-FF59-4E1D-BD30-EC96E94AA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1A15B8-570A-4C7F-BA97-130EFB716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665E-87D2-40D9-AD94-8BCB06E2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5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4B2B04-F39F-46A1-8CE1-E0BA9E799E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True Vine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62F6590-527E-41CD-BB23-4E9C08F840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John 15</a:t>
            </a:r>
          </a:p>
        </p:txBody>
      </p:sp>
    </p:spTree>
    <p:extLst>
      <p:ext uri="{BB962C8B-B14F-4D97-AF65-F5344CB8AC3E}">
        <p14:creationId xmlns:p14="http://schemas.microsoft.com/office/powerpoint/2010/main" val="14628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425D3B-80C3-425C-97FD-22210F6D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Are You In Christ?</a:t>
            </a:r>
            <a:br>
              <a:rPr lang="en-US" dirty="0"/>
            </a:br>
            <a:r>
              <a:rPr lang="en-US" dirty="0"/>
              <a:t> (Gal. 3:27)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4D059660-7A16-4B26-8B71-774CDC72D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4" b="9671"/>
          <a:stretch/>
        </p:blipFill>
        <p:spPr>
          <a:xfrm>
            <a:off x="1957617" y="1595535"/>
            <a:ext cx="8276766" cy="4973215"/>
          </a:xfrm>
        </p:spPr>
      </p:pic>
    </p:spTree>
    <p:extLst>
      <p:ext uri="{BB962C8B-B14F-4D97-AF65-F5344CB8AC3E}">
        <p14:creationId xmlns:p14="http://schemas.microsoft.com/office/powerpoint/2010/main" val="408227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ED5D88-AAFB-4693-9B3C-C09C69A7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Scene – Time Was Short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5F2753C1-9AAD-49BB-8B8B-8E94F5A9A4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4336"/>
            <a:ext cx="5181600" cy="4153916"/>
          </a:xfrm>
        </p:spPr>
      </p:pic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C25B5567-8493-4DEF-B3FE-E43F4D516A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80783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1C4336-CA77-4D39-BFBF-80ABDFEA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3DA1B1-A7D1-4476-A62B-88557D027D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Psalm 80 -  Israel is a vine</a:t>
            </a:r>
            <a:endParaRPr lang="en-US" sz="2000" dirty="0"/>
          </a:p>
          <a:p>
            <a:pPr lvl="1"/>
            <a:r>
              <a:rPr lang="en-US" dirty="0"/>
              <a:t>Isaiah 5 - God planted a vineyard</a:t>
            </a:r>
            <a:endParaRPr lang="en-US" sz="2000" dirty="0"/>
          </a:p>
          <a:p>
            <a:pPr lvl="1"/>
            <a:r>
              <a:rPr lang="en-US" dirty="0"/>
              <a:t>Jeremiah 2:21 – God planted a choice vine</a:t>
            </a:r>
            <a:endParaRPr lang="en-US" sz="2000" dirty="0"/>
          </a:p>
          <a:p>
            <a:pPr lvl="1"/>
            <a:r>
              <a:rPr lang="en-US" dirty="0"/>
              <a:t>Ezekiel 15 –a useless vine</a:t>
            </a:r>
            <a:endParaRPr lang="en-US" sz="2000" dirty="0"/>
          </a:p>
          <a:p>
            <a:pPr lvl="1"/>
            <a:r>
              <a:rPr lang="en-US" dirty="0"/>
              <a:t>Gate of the temple – a golden vine</a:t>
            </a:r>
            <a:endParaRPr lang="en-US" sz="2000" dirty="0"/>
          </a:p>
          <a:p>
            <a:pPr lvl="1"/>
            <a:r>
              <a:rPr lang="en-US" dirty="0"/>
              <a:t>Maccabean coins – a vine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1A5D3309-313B-4B57-BD84-C2F0131393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96" y="1446244"/>
            <a:ext cx="5555304" cy="3610947"/>
          </a:xfrm>
        </p:spPr>
      </p:pic>
    </p:spTree>
    <p:extLst>
      <p:ext uri="{BB962C8B-B14F-4D97-AF65-F5344CB8AC3E}">
        <p14:creationId xmlns:p14="http://schemas.microsoft.com/office/powerpoint/2010/main" val="28175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7D17C8-BD39-429E-91F5-4C0A17F7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Am the True Vine (Jn. 15:1-6)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4782EA-765D-43D8-A839-B3519B573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9796" y="2479351"/>
            <a:ext cx="6186196" cy="2571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VINE IS EVERYTHING TO THE BRANCHES</a:t>
            </a:r>
          </a:p>
          <a:p>
            <a:r>
              <a:rPr lang="en-US" dirty="0"/>
              <a:t>Must be joined to the vine</a:t>
            </a:r>
          </a:p>
          <a:p>
            <a:r>
              <a:rPr lang="en-US" dirty="0"/>
              <a:t>Fruits don’t pay admission </a:t>
            </a:r>
          </a:p>
          <a:p>
            <a:r>
              <a:rPr lang="en-US" dirty="0"/>
              <a:t>“Apart from me you can do nothing” </a:t>
            </a:r>
          </a:p>
          <a:p>
            <a:r>
              <a:rPr lang="en-US" dirty="0"/>
              <a:t>Nothing = Zero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27EA45F6-039C-4566-AD88-F711297BF8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353" y="1352938"/>
            <a:ext cx="3816447" cy="4824024"/>
          </a:xfrm>
        </p:spPr>
      </p:pic>
    </p:spTree>
    <p:extLst>
      <p:ext uri="{BB962C8B-B14F-4D97-AF65-F5344CB8AC3E}">
        <p14:creationId xmlns:p14="http://schemas.microsoft.com/office/powerpoint/2010/main" val="370217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C49BCA-903A-4EAC-A70B-2FE78D449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7922"/>
            <a:ext cx="9144000" cy="1042339"/>
          </a:xfrm>
        </p:spPr>
        <p:txBody>
          <a:bodyPr/>
          <a:lstStyle/>
          <a:p>
            <a:r>
              <a:rPr lang="en-US" b="1" dirty="0"/>
              <a:t>The Primary Focus Is Abiding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519FCF06-F039-405A-96AE-5ADCED6B4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7926" y="2538348"/>
            <a:ext cx="6133323" cy="2826754"/>
          </a:xfrm>
        </p:spPr>
        <p:txBody>
          <a:bodyPr/>
          <a:lstStyle/>
          <a:p>
            <a:r>
              <a:rPr lang="en-US" sz="3200" b="1" dirty="0"/>
              <a:t>1 John 5:12</a:t>
            </a:r>
          </a:p>
          <a:p>
            <a:r>
              <a:rPr lang="en-US" sz="3200" b="1" dirty="0"/>
              <a:t>Whoever has the Son has life; whoever does not have the Son of God does not have life.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037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6C945376-569F-4A40-AFD4-9E96D2E4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Not the Vine – We Are the Branches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7DAC45CF-ACB3-4011-B883-7A1EE54A5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6131"/>
            <a:ext cx="5973147" cy="2354489"/>
          </a:xfrm>
        </p:spPr>
        <p:txBody>
          <a:bodyPr/>
          <a:lstStyle/>
          <a:p>
            <a:r>
              <a:rPr lang="en-US" dirty="0"/>
              <a:t>1 Jn. 1:5-9   Jesus sustains us</a:t>
            </a:r>
          </a:p>
          <a:p>
            <a:r>
              <a:rPr lang="en-US" dirty="0"/>
              <a:t>Gal. 2: 20-21  We live for Jesus</a:t>
            </a:r>
          </a:p>
          <a:p>
            <a:r>
              <a:rPr lang="en-US" dirty="0"/>
              <a:t>1 Pt. 4:1-2 His purpose is our purpose</a:t>
            </a:r>
          </a:p>
          <a:p>
            <a:r>
              <a:rPr lang="en-US" dirty="0"/>
              <a:t>2 Cor. 13:5 Test yourselves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5E8E8BFE-186E-46FB-9B9C-7A3DFA81D4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04" y="2368881"/>
            <a:ext cx="4122737" cy="2361739"/>
          </a:xfrm>
        </p:spPr>
      </p:pic>
    </p:spTree>
    <p:extLst>
      <p:ext uri="{BB962C8B-B14F-4D97-AF65-F5344CB8AC3E}">
        <p14:creationId xmlns:p14="http://schemas.microsoft.com/office/powerpoint/2010/main" val="297529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DA4A58-EB5F-4C69-BEBC-0850A656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Abiding Requires Obedience (Jn. 15:7-12)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4B8AD2-A532-4B81-9455-FDB131E37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53412"/>
            <a:ext cx="5907833" cy="270905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You are not cemented in. </a:t>
            </a:r>
          </a:p>
          <a:p>
            <a:pPr lvl="0"/>
            <a:r>
              <a:rPr lang="en-US" dirty="0"/>
              <a:t>You make a choice to abide.</a:t>
            </a:r>
          </a:p>
          <a:p>
            <a:pPr lvl="0"/>
            <a:r>
              <a:rPr lang="en-US" dirty="0"/>
              <a:t>Abiding means listening to his voice.</a:t>
            </a:r>
          </a:p>
          <a:p>
            <a:pPr lvl="0"/>
            <a:r>
              <a:rPr lang="en-US" dirty="0"/>
              <a:t>Abiding means obeying his voice</a:t>
            </a:r>
          </a:p>
          <a:p>
            <a:r>
              <a:rPr lang="en-US" dirty="0"/>
              <a:t>Abiding requires ongoing obedience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8F85A49D-A93A-46CD-91F5-E161E91D62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80" y="2177029"/>
            <a:ext cx="4113915" cy="3085436"/>
          </a:xfrm>
        </p:spPr>
      </p:pic>
    </p:spTree>
    <p:extLst>
      <p:ext uri="{BB962C8B-B14F-4D97-AF65-F5344CB8AC3E}">
        <p14:creationId xmlns:p14="http://schemas.microsoft.com/office/powerpoint/2010/main" val="30103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F9DC21-79A2-4600-AE61-C34774AB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Showed Us How It is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15F614-FD42-4B2F-BAF2-83B0007D6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3816" y="2991952"/>
            <a:ext cx="1923661" cy="1831975"/>
          </a:xfrm>
        </p:spPr>
        <p:txBody>
          <a:bodyPr/>
          <a:lstStyle/>
          <a:p>
            <a:r>
              <a:rPr lang="en-US" dirty="0"/>
              <a:t>Jn. 4:34</a:t>
            </a:r>
          </a:p>
          <a:p>
            <a:r>
              <a:rPr lang="en-US" dirty="0"/>
              <a:t>Jn. 5:30</a:t>
            </a:r>
          </a:p>
          <a:p>
            <a:r>
              <a:rPr lang="en-US" dirty="0"/>
              <a:t>Jn. 6:38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3084E10D-56E3-48DD-96BE-58796FE67D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20459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F010FE-4F65-4599-8928-1765DD3C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Abide, We Will Bear Fruit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2D08D3-E155-424B-94CB-FF9F872B2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54629"/>
            <a:ext cx="5181600" cy="1710677"/>
          </a:xfrm>
        </p:spPr>
        <p:txBody>
          <a:bodyPr/>
          <a:lstStyle/>
          <a:p>
            <a:r>
              <a:rPr lang="en-US" dirty="0"/>
              <a:t>Jn. 15:1-2  God does something to </a:t>
            </a:r>
            <a:r>
              <a:rPr lang="en-US" u="sng" dirty="0"/>
              <a:t>every</a:t>
            </a:r>
            <a:r>
              <a:rPr lang="en-US" dirty="0"/>
              <a:t> branch</a:t>
            </a:r>
          </a:p>
          <a:p>
            <a:r>
              <a:rPr lang="en-US" dirty="0"/>
              <a:t>It’s bear or burn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4AB71AA7-E2D7-49F3-854F-AA5C5B0BDF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966555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242</Words>
  <Application>Microsoft Office PowerPoint</Application>
  <PresentationFormat>Custom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True Vine</vt:lpstr>
      <vt:lpstr>Setting the Scene – Time Was Short</vt:lpstr>
      <vt:lpstr>The Vine</vt:lpstr>
      <vt:lpstr>I Am the True Vine (Jn. 15:1-6)</vt:lpstr>
      <vt:lpstr>The Primary Focus Is Abiding</vt:lpstr>
      <vt:lpstr>We Are Not the Vine – We Are the Branches</vt:lpstr>
      <vt:lpstr>Abiding Requires Obedience (Jn. 15:7-12)</vt:lpstr>
      <vt:lpstr>Jesus Showed Us How It is Done</vt:lpstr>
      <vt:lpstr>If We Abide, We Will Bear Fruit</vt:lpstr>
      <vt:lpstr>Are You In Christ?  (Gal. 3:27)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Herrin</dc:creator>
  <cp:lastModifiedBy>Tommy G. McClure</cp:lastModifiedBy>
  <cp:revision>9</cp:revision>
  <dcterms:created xsi:type="dcterms:W3CDTF">2017-10-11T02:31:24Z</dcterms:created>
  <dcterms:modified xsi:type="dcterms:W3CDTF">2017-11-01T05:37:45Z</dcterms:modified>
</cp:coreProperties>
</file>