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56" r:id="rId2"/>
    <p:sldId id="258" r:id="rId3"/>
    <p:sldId id="259" r:id="rId4"/>
    <p:sldId id="273" r:id="rId5"/>
    <p:sldId id="272" r:id="rId6"/>
    <p:sldId id="274" r:id="rId7"/>
    <p:sldId id="260" r:id="rId8"/>
    <p:sldId id="261" r:id="rId9"/>
    <p:sldId id="262" r:id="rId10"/>
    <p:sldId id="257" r:id="rId11"/>
    <p:sldId id="264" r:id="rId12"/>
    <p:sldId id="263" r:id="rId13"/>
    <p:sldId id="265" r:id="rId14"/>
    <p:sldId id="266" r:id="rId15"/>
    <p:sldId id="267" r:id="rId16"/>
    <p:sldId id="268" r:id="rId17"/>
    <p:sldId id="269" r:id="rId18"/>
    <p:sldId id="270" r:id="rId19"/>
    <p:sldId id="275"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455" autoAdjust="0"/>
  </p:normalViewPr>
  <p:slideViewPr>
    <p:cSldViewPr>
      <p:cViewPr>
        <p:scale>
          <a:sx n="90" d="100"/>
          <a:sy n="90" d="100"/>
        </p:scale>
        <p:origin x="-223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39F187-EAEE-4358-B9F5-560CD850CF2D}" type="datetimeFigureOut">
              <a:rPr lang="en-US" smtClean="0"/>
              <a:t>10/9/2017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D35AC5-8D4C-4B58-922F-F3D5D95DABB9}" type="slidenum">
              <a:rPr lang="en-US" smtClean="0"/>
              <a:t>‹#›</a:t>
            </a:fld>
            <a:endParaRPr lang="en-US"/>
          </a:p>
        </p:txBody>
      </p:sp>
    </p:spTree>
    <p:extLst>
      <p:ext uri="{BB962C8B-B14F-4D97-AF65-F5344CB8AC3E}">
        <p14:creationId xmlns:p14="http://schemas.microsoft.com/office/powerpoint/2010/main" val="2863418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84C24B-33B6-4E26-B3EB-44850C52EA28}" type="datetimeFigureOut">
              <a:rPr lang="en-US" smtClean="0"/>
              <a:t>10/9/2017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801FB4-A8BB-4591-BAF0-CA9EE6ED6EF9}" type="slidenum">
              <a:rPr lang="en-US" smtClean="0"/>
              <a:t>‹#›</a:t>
            </a:fld>
            <a:endParaRPr lang="en-US"/>
          </a:p>
        </p:txBody>
      </p:sp>
    </p:spTree>
    <p:extLst>
      <p:ext uri="{BB962C8B-B14F-4D97-AF65-F5344CB8AC3E}">
        <p14:creationId xmlns:p14="http://schemas.microsoft.com/office/powerpoint/2010/main" val="3886647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801FB4-A8BB-4591-BAF0-CA9EE6ED6EF9}" type="slidenum">
              <a:rPr lang="en-US" smtClean="0"/>
              <a:t>1</a:t>
            </a:fld>
            <a:endParaRPr lang="en-US"/>
          </a:p>
        </p:txBody>
      </p:sp>
    </p:spTree>
    <p:extLst>
      <p:ext uri="{BB962C8B-B14F-4D97-AF65-F5344CB8AC3E}">
        <p14:creationId xmlns:p14="http://schemas.microsoft.com/office/powerpoint/2010/main" val="1421915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Acts 13:46-51 </a:t>
            </a:r>
            <a:r>
              <a:rPr lang="en-US" dirty="0" smtClean="0"/>
              <a:t>- READ - Paul</a:t>
            </a:r>
            <a:r>
              <a:rPr lang="en-US" baseline="0" dirty="0" smtClean="0"/>
              <a:t> &amp; </a:t>
            </a:r>
            <a:r>
              <a:rPr lang="en-US" baseline="0" dirty="0" err="1" smtClean="0"/>
              <a:t>Baranabas</a:t>
            </a:r>
            <a:r>
              <a:rPr lang="en-US" baseline="0" dirty="0" smtClean="0"/>
              <a:t> in Antioch of Pisidia, See vs 46 - “bold” -  </a:t>
            </a:r>
            <a:r>
              <a:rPr lang="en-US" baseline="0" dirty="0" err="1" smtClean="0"/>
              <a:t>parrhesiazomai</a:t>
            </a:r>
            <a:r>
              <a:rPr lang="en-US" baseline="0" dirty="0" smtClean="0"/>
              <a:t>,  par-</a:t>
            </a:r>
            <a:r>
              <a:rPr lang="en-US" baseline="0" dirty="0" err="1" smtClean="0"/>
              <a:t>hray</a:t>
            </a:r>
            <a:r>
              <a:rPr lang="en-US" baseline="0" dirty="0" smtClean="0"/>
              <a:t>-see-ad'-</a:t>
            </a:r>
            <a:r>
              <a:rPr lang="en-US" baseline="0" dirty="0" err="1" smtClean="0"/>
              <a:t>zom</a:t>
            </a:r>
            <a:r>
              <a:rPr lang="en-US" baseline="0" dirty="0" smtClean="0"/>
              <a:t>-</a:t>
            </a:r>
            <a:r>
              <a:rPr lang="en-US" baseline="0" dirty="0" err="1" smtClean="0"/>
              <a:t>ahee</a:t>
            </a:r>
            <a:r>
              <a:rPr lang="en-US" baseline="0" dirty="0" smtClean="0"/>
              <a:t>  middle voice from 3954; to be frank in utterance, or confident in spirit and demeanor:--be (wax) bold, (preach, speak) boldly.</a:t>
            </a:r>
          </a:p>
          <a:p>
            <a:r>
              <a:rPr lang="en-US" b="1" baseline="0" dirty="0" smtClean="0"/>
              <a:t>Acts 5:27-42 </a:t>
            </a:r>
            <a:r>
              <a:rPr lang="en-US" baseline="0" dirty="0" smtClean="0"/>
              <a:t>- READ, Before the Sanhedrin counsel</a:t>
            </a:r>
          </a:p>
          <a:p>
            <a:r>
              <a:rPr lang="en-US" b="1" dirty="0" smtClean="0"/>
              <a:t>Rom. 16:17-18</a:t>
            </a:r>
            <a:r>
              <a:rPr lang="en-US" b="1" baseline="0" dirty="0" smtClean="0"/>
              <a:t> </a:t>
            </a:r>
            <a:r>
              <a:rPr lang="en-US" baseline="0" dirty="0" smtClean="0"/>
              <a:t>- Now I beseech you, brethren, mark them which cause divisions and offences contrary to the doctrine which ye have learned; and avoid them. 18 For they that are such serve not our Lord Jesus Christ, but their own belly; and by good words and fair speeches deceive the hearts of the simple. </a:t>
            </a:r>
            <a:r>
              <a:rPr lang="en-US" b="1" baseline="0" dirty="0" smtClean="0"/>
              <a:t>“Fair, Smooth speech” </a:t>
            </a:r>
            <a:r>
              <a:rPr lang="en-US" baseline="0" dirty="0" smtClean="0"/>
              <a:t>- </a:t>
            </a:r>
            <a:r>
              <a:rPr lang="en-US" sz="1200" b="0" i="0" u="none" strike="noStrike" kern="1200" baseline="0" dirty="0" smtClean="0">
                <a:solidFill>
                  <a:schemeClr val="tx1"/>
                </a:solidFill>
                <a:latin typeface="+mn-lt"/>
                <a:ea typeface="+mn-ea"/>
                <a:cs typeface="+mn-cs"/>
              </a:rPr>
              <a:t>“Smooth” (</a:t>
            </a:r>
            <a:r>
              <a:rPr lang="en-US" sz="1200" b="0" i="0" u="none" strike="noStrike" kern="1200" baseline="0" dirty="0" err="1" smtClean="0">
                <a:solidFill>
                  <a:schemeClr val="tx1"/>
                </a:solidFill>
                <a:latin typeface="+mn-lt"/>
                <a:ea typeface="+mn-ea"/>
                <a:cs typeface="+mn-cs"/>
              </a:rPr>
              <a:t>chrestologia</a:t>
            </a:r>
            <a:r>
              <a:rPr lang="en-US" sz="1200" b="0" i="0" u="none" strike="noStrike" kern="1200" baseline="0" dirty="0" smtClean="0">
                <a:solidFill>
                  <a:schemeClr val="tx1"/>
                </a:solidFill>
                <a:latin typeface="+mn-lt"/>
                <a:ea typeface="+mn-ea"/>
                <a:cs typeface="+mn-cs"/>
              </a:rPr>
              <a:t>) = “fair or smooth speech” (LS 895)... “bland address, fair speaking”</a:t>
            </a:r>
          </a:p>
          <a:p>
            <a:r>
              <a:rPr lang="en-US" sz="1200" b="0" i="0" u="none" strike="noStrike" kern="1200" baseline="0" dirty="0" smtClean="0">
                <a:solidFill>
                  <a:schemeClr val="tx1"/>
                </a:solidFill>
                <a:latin typeface="+mn-lt"/>
                <a:ea typeface="+mn-ea"/>
                <a:cs typeface="+mn-cs"/>
              </a:rPr>
              <a:t>(Moulton 439). “Fair” (eulogia) = “good or fine language... a fair speech, specious talk (deceptively attractive... having the ring of truth or plausibility but actually fallacious)”</a:t>
            </a:r>
            <a:endParaRPr lang="en-US" baseline="0" dirty="0" smtClean="0"/>
          </a:p>
          <a:p>
            <a:r>
              <a:rPr lang="en-US" b="1" baseline="0" dirty="0" smtClean="0"/>
              <a:t>2 Tim. 2:16-18 </a:t>
            </a:r>
            <a:r>
              <a:rPr lang="en-US" baseline="0" dirty="0" smtClean="0"/>
              <a:t>- But shun profane and vain babblings: for they will increase unto more ungodliness. 17 And their word will eat as doth a canker: of whom is </a:t>
            </a:r>
            <a:r>
              <a:rPr lang="en-US" baseline="0" dirty="0" err="1" smtClean="0"/>
              <a:t>Hymenaeus</a:t>
            </a:r>
            <a:r>
              <a:rPr lang="en-US" baseline="0" dirty="0" smtClean="0"/>
              <a:t> and </a:t>
            </a:r>
            <a:r>
              <a:rPr lang="en-US" baseline="0" dirty="0" err="1" smtClean="0"/>
              <a:t>Philetus</a:t>
            </a:r>
            <a:r>
              <a:rPr lang="en-US" baseline="0" dirty="0" smtClean="0"/>
              <a:t>; 18 Who concerning the truth have erred, saying that the resurrection is past already; and overthrow the faith of some.</a:t>
            </a:r>
          </a:p>
          <a:p>
            <a:r>
              <a:rPr lang="en-US" b="1" baseline="0" dirty="0" smtClean="0"/>
              <a:t>2 Tim.  3:13 </a:t>
            </a:r>
            <a:r>
              <a:rPr lang="en-US" baseline="0" dirty="0" smtClean="0"/>
              <a:t>- But evil men and seducers shall wax (grow) worse and worse, deceiving, and being deceived.</a:t>
            </a:r>
          </a:p>
          <a:p>
            <a:r>
              <a:rPr lang="en-US" b="1" baseline="0" dirty="0" smtClean="0"/>
              <a:t>Acts 20:27 </a:t>
            </a:r>
            <a:r>
              <a:rPr lang="en-US" baseline="0" dirty="0" smtClean="0"/>
              <a:t>-  Wherefore I take you to record this day, that I am pure from the blood of all men. 27 For I have not shunned to declare unto you all the counsel of God.</a:t>
            </a:r>
          </a:p>
          <a:p>
            <a:r>
              <a:rPr lang="en-US" b="1" baseline="0" dirty="0" smtClean="0"/>
              <a:t>Acts 26:19-23 - READ </a:t>
            </a:r>
            <a:r>
              <a:rPr lang="en-US" baseline="0" dirty="0" smtClean="0"/>
              <a:t>- Paul before King Agrippa &amp; Festus</a:t>
            </a:r>
          </a:p>
          <a:p>
            <a:r>
              <a:rPr lang="en-US" b="1" baseline="0" dirty="0" smtClean="0"/>
              <a:t>2 Tim. 4:1-4 </a:t>
            </a:r>
            <a:r>
              <a:rPr lang="en-US" baseline="0" dirty="0" smtClean="0"/>
              <a:t>-  I charge thee therefore before God, and the Lord Jesus Christ, who shall judge the quick and the dead at his appearing and his kingdom; 2 Preach the word; be instant in season, out of season; reprove, rebuke, exhort with all longsuffering and doctrine. 3 For the time will come when they will not endure sound doctrine; but after their own lusts shall they heap to themselves teachers, having itching ears; 4 And they shall turn away their ears from the truth, and shall be turned unto fables.</a:t>
            </a:r>
            <a:endParaRPr lang="en-US" dirty="0"/>
          </a:p>
        </p:txBody>
      </p:sp>
      <p:sp>
        <p:nvSpPr>
          <p:cNvPr id="4" name="Slide Number Placeholder 3"/>
          <p:cNvSpPr>
            <a:spLocks noGrp="1"/>
          </p:cNvSpPr>
          <p:nvPr>
            <p:ph type="sldNum" sz="quarter" idx="10"/>
          </p:nvPr>
        </p:nvSpPr>
        <p:spPr/>
        <p:txBody>
          <a:bodyPr/>
          <a:lstStyle/>
          <a:p>
            <a:fld id="{1D801FB4-A8BB-4591-BAF0-CA9EE6ED6EF9}" type="slidenum">
              <a:rPr lang="en-US" smtClean="0"/>
              <a:t>10</a:t>
            </a:fld>
            <a:endParaRPr lang="en-US"/>
          </a:p>
        </p:txBody>
      </p:sp>
    </p:spTree>
    <p:extLst>
      <p:ext uri="{BB962C8B-B14F-4D97-AF65-F5344CB8AC3E}">
        <p14:creationId xmlns:p14="http://schemas.microsoft.com/office/powerpoint/2010/main" val="3455948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Matt. 23 - COMMENT </a:t>
            </a:r>
            <a:r>
              <a:rPr lang="en-US" dirty="0" smtClean="0"/>
              <a:t>- Scathing</a:t>
            </a:r>
            <a:r>
              <a:rPr lang="en-US" baseline="0" dirty="0" smtClean="0"/>
              <a:t> rebuke of the Scribes &amp; Pharisees</a:t>
            </a:r>
          </a:p>
          <a:p>
            <a:r>
              <a:rPr lang="en-US" b="1" baseline="0" dirty="0" smtClean="0"/>
              <a:t>Matt. 27:11-25 - READ</a:t>
            </a:r>
          </a:p>
          <a:p>
            <a:r>
              <a:rPr lang="en-US" b="1" baseline="0" dirty="0" smtClean="0"/>
              <a:t>Matt. 14:1-12 - READ</a:t>
            </a:r>
          </a:p>
          <a:p>
            <a:r>
              <a:rPr lang="en-US" b="1" baseline="0" dirty="0" smtClean="0"/>
              <a:t>Acts 7:51-60 - </a:t>
            </a:r>
            <a:r>
              <a:rPr lang="en-US" b="0" baseline="0" dirty="0" smtClean="0"/>
              <a:t>Rebuked the Jews of his day</a:t>
            </a:r>
            <a:endParaRPr lang="en-US" b="0" dirty="0"/>
          </a:p>
        </p:txBody>
      </p:sp>
      <p:sp>
        <p:nvSpPr>
          <p:cNvPr id="4" name="Slide Number Placeholder 3"/>
          <p:cNvSpPr>
            <a:spLocks noGrp="1"/>
          </p:cNvSpPr>
          <p:nvPr>
            <p:ph type="sldNum" sz="quarter" idx="10"/>
          </p:nvPr>
        </p:nvSpPr>
        <p:spPr/>
        <p:txBody>
          <a:bodyPr/>
          <a:lstStyle/>
          <a:p>
            <a:fld id="{1D801FB4-A8BB-4591-BAF0-CA9EE6ED6EF9}" type="slidenum">
              <a:rPr lang="en-US" smtClean="0"/>
              <a:t>11</a:t>
            </a:fld>
            <a:endParaRPr lang="en-US"/>
          </a:p>
        </p:txBody>
      </p:sp>
    </p:spTree>
    <p:extLst>
      <p:ext uri="{BB962C8B-B14F-4D97-AF65-F5344CB8AC3E}">
        <p14:creationId xmlns:p14="http://schemas.microsoft.com/office/powerpoint/2010/main" val="4228825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Matt. 28:18-19</a:t>
            </a:r>
            <a:r>
              <a:rPr lang="en-US" b="1" baseline="0" dirty="0" smtClean="0"/>
              <a:t> </a:t>
            </a:r>
            <a:r>
              <a:rPr lang="en-US" baseline="0" dirty="0" smtClean="0"/>
              <a:t>-  And Jesus came and spake unto them, saying, All power is given unto me in heaven and in earth. 19 Go ye therefore, and teach all nations, baptizing them in the name of the Father, and of the Son, and of the Holy Ghost: 20 Teaching them to observe all things whatsoever I have commanded you: and, lo, I am with you </a:t>
            </a:r>
            <a:r>
              <a:rPr lang="en-US" baseline="0" dirty="0" err="1" smtClean="0"/>
              <a:t>alway</a:t>
            </a:r>
            <a:r>
              <a:rPr lang="en-US" baseline="0" dirty="0" smtClean="0"/>
              <a:t>, even unto the end of the world. Amen.</a:t>
            </a:r>
          </a:p>
          <a:p>
            <a:r>
              <a:rPr lang="en-US" b="1" baseline="0" dirty="0" smtClean="0"/>
              <a:t>Matt. 7:21-29 - READ</a:t>
            </a:r>
          </a:p>
          <a:p>
            <a:r>
              <a:rPr lang="en-US" b="1" baseline="0" dirty="0" smtClean="0"/>
              <a:t>Jn. 4:21-24 - </a:t>
            </a:r>
            <a:r>
              <a:rPr lang="en-US" b="0" baseline="0" dirty="0" smtClean="0"/>
              <a:t>Jesus </a:t>
            </a:r>
            <a:r>
              <a:rPr lang="en-US" b="0" baseline="0" dirty="0" err="1" smtClean="0"/>
              <a:t>saith</a:t>
            </a:r>
            <a:r>
              <a:rPr lang="en-US" b="0" baseline="0" dirty="0" smtClean="0"/>
              <a:t> unto her, Woman, believe me, the hour cometh, when ye shall neither in this mountain, nor yet at Jerusalem, worship the Father. 22 Ye worship ye know not what: we know what we worship: for salvation is of the Jews. 23 But the hour cometh, and now is, when the true worshippers shall worship the Father in spirit and in truth: for the Father </a:t>
            </a:r>
            <a:r>
              <a:rPr lang="en-US" b="0" baseline="0" dirty="0" err="1" smtClean="0"/>
              <a:t>seeketh</a:t>
            </a:r>
            <a:r>
              <a:rPr lang="en-US" b="0" baseline="0" dirty="0" smtClean="0"/>
              <a:t> such to worship him. 24 God is a Spirit: and they that worship him must worship him in spirit and in truth. - </a:t>
            </a:r>
            <a:r>
              <a:rPr lang="en-US" b="1" i="1" baseline="0" dirty="0" smtClean="0"/>
              <a:t>“in spirit and in truth”  - </a:t>
            </a:r>
            <a:r>
              <a:rPr lang="en-US" sz="1200" b="0" i="0" u="none" strike="noStrike" kern="1200" baseline="0" dirty="0" smtClean="0">
                <a:solidFill>
                  <a:schemeClr val="tx1"/>
                </a:solidFill>
                <a:latin typeface="+mn-lt"/>
                <a:ea typeface="+mn-ea"/>
                <a:cs typeface="+mn-cs"/>
              </a:rPr>
              <a:t>The “</a:t>
            </a:r>
            <a:r>
              <a:rPr lang="en-US" sz="1200" b="0" i="1" u="none" strike="noStrike" kern="1200" baseline="0" dirty="0" smtClean="0">
                <a:solidFill>
                  <a:schemeClr val="tx1"/>
                </a:solidFill>
                <a:latin typeface="+mn-lt"/>
                <a:ea typeface="+mn-ea"/>
                <a:cs typeface="+mn-cs"/>
              </a:rPr>
              <a:t>spirit</a:t>
            </a:r>
            <a:r>
              <a:rPr lang="en-US" sz="1200" b="0" i="0" u="none" strike="noStrike" kern="1200" baseline="0" dirty="0" smtClean="0">
                <a:solidFill>
                  <a:schemeClr val="tx1"/>
                </a:solidFill>
                <a:latin typeface="+mn-lt"/>
                <a:ea typeface="+mn-ea"/>
                <a:cs typeface="+mn-cs"/>
              </a:rPr>
              <a:t>” is the “the vital principle by which the body is animated” (Thayer 520). Worship to the Father must take into consideration His being. God is within (I Cor. 6:19) as is His kingdom (Lk. 17:21). Truth directs and instructs man that he may please the Father (Duet. 12:32; </a:t>
            </a:r>
            <a:r>
              <a:rPr lang="en-US" sz="1200" b="1" i="0" u="none" strike="noStrike" kern="1200" baseline="0" dirty="0" smtClean="0">
                <a:solidFill>
                  <a:schemeClr val="tx1"/>
                </a:solidFill>
                <a:latin typeface="+mn-lt"/>
                <a:ea typeface="+mn-ea"/>
                <a:cs typeface="+mn-cs"/>
              </a:rPr>
              <a:t>Jn. 14:6</a:t>
            </a:r>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Eph. 1:13</a:t>
            </a:r>
            <a:r>
              <a:rPr lang="en-US" sz="1200" b="0" i="0" u="none" strike="noStrike" kern="1200" baseline="0" dirty="0" smtClean="0">
                <a:solidFill>
                  <a:schemeClr val="tx1"/>
                </a:solidFill>
                <a:latin typeface="+mn-lt"/>
                <a:ea typeface="+mn-ea"/>
                <a:cs typeface="+mn-cs"/>
              </a:rPr>
              <a:t>; 2 Tim. 1:13; </a:t>
            </a:r>
            <a:r>
              <a:rPr lang="en-US" sz="1200" b="1" i="0" u="none" strike="noStrike" kern="1200" baseline="0" dirty="0" smtClean="0">
                <a:solidFill>
                  <a:schemeClr val="tx1"/>
                </a:solidFill>
                <a:latin typeface="+mn-lt"/>
                <a:ea typeface="+mn-ea"/>
                <a:cs typeface="+mn-cs"/>
              </a:rPr>
              <a:t>Heb. 8:5</a:t>
            </a:r>
            <a:r>
              <a:rPr lang="en-US" sz="1200" b="0" i="0" u="none" strike="noStrike" kern="1200" baseline="0" dirty="0" smtClean="0">
                <a:solidFill>
                  <a:schemeClr val="tx1"/>
                </a:solidFill>
                <a:latin typeface="+mn-lt"/>
                <a:ea typeface="+mn-ea"/>
                <a:cs typeface="+mn-cs"/>
              </a:rPr>
              <a:t>). Truth reveals five acts of worship in the first day of the week assembly:</a:t>
            </a:r>
          </a:p>
          <a:p>
            <a:r>
              <a:rPr lang="en-US" sz="1200" b="1" i="0" u="none" strike="noStrike" kern="1200" baseline="0" dirty="0" smtClean="0">
                <a:solidFill>
                  <a:schemeClr val="tx1"/>
                </a:solidFill>
                <a:latin typeface="+mn-lt"/>
                <a:ea typeface="+mn-ea"/>
                <a:cs typeface="+mn-cs"/>
              </a:rPr>
              <a:t>1. </a:t>
            </a:r>
            <a:r>
              <a:rPr lang="en-US" sz="1200" b="0" i="0" u="none" strike="noStrike" kern="1200" baseline="0" dirty="0" smtClean="0">
                <a:solidFill>
                  <a:schemeClr val="tx1"/>
                </a:solidFill>
                <a:latin typeface="+mn-lt"/>
                <a:ea typeface="+mn-ea"/>
                <a:cs typeface="+mn-cs"/>
              </a:rPr>
              <a:t>Lord’s Supper (Acts 20:7; I Cor. 11:23-24). </a:t>
            </a:r>
            <a:r>
              <a:rPr lang="nb-NO" sz="1200" b="1" i="0" u="none" strike="noStrike" kern="1200" baseline="0" dirty="0" smtClean="0">
                <a:solidFill>
                  <a:schemeClr val="tx1"/>
                </a:solidFill>
                <a:latin typeface="+mn-lt"/>
                <a:ea typeface="+mn-ea"/>
                <a:cs typeface="+mn-cs"/>
              </a:rPr>
              <a:t>2. </a:t>
            </a:r>
            <a:r>
              <a:rPr lang="nb-NO" sz="1200" b="0" i="0" u="none" strike="noStrike" kern="1200" baseline="0" dirty="0" smtClean="0">
                <a:solidFill>
                  <a:schemeClr val="tx1"/>
                </a:solidFill>
                <a:latin typeface="+mn-lt"/>
                <a:ea typeface="+mn-ea"/>
                <a:cs typeface="+mn-cs"/>
              </a:rPr>
              <a:t>Singing (Eph. 5:19; Col. 3:16 etc.). </a:t>
            </a:r>
            <a:r>
              <a:rPr lang="en-US" sz="1200" b="1" i="0" u="none" strike="noStrike" kern="1200" baseline="0" dirty="0" smtClean="0">
                <a:solidFill>
                  <a:schemeClr val="tx1"/>
                </a:solidFill>
                <a:latin typeface="+mn-lt"/>
                <a:ea typeface="+mn-ea"/>
                <a:cs typeface="+mn-cs"/>
              </a:rPr>
              <a:t>3. </a:t>
            </a:r>
            <a:r>
              <a:rPr lang="en-US" sz="1200" b="0" i="0" u="none" strike="noStrike" kern="1200" baseline="0" dirty="0" smtClean="0">
                <a:solidFill>
                  <a:schemeClr val="tx1"/>
                </a:solidFill>
                <a:latin typeface="+mn-lt"/>
                <a:ea typeface="+mn-ea"/>
                <a:cs typeface="+mn-cs"/>
              </a:rPr>
              <a:t>Praying (Acts 2:42; I Tim. 2:8). </a:t>
            </a:r>
            <a:r>
              <a:rPr lang="en-US" sz="1200" b="1" i="0" u="none" strike="noStrike" kern="1200" baseline="0" dirty="0" smtClean="0">
                <a:solidFill>
                  <a:schemeClr val="tx1"/>
                </a:solidFill>
                <a:latin typeface="+mn-lt"/>
                <a:ea typeface="+mn-ea"/>
                <a:cs typeface="+mn-cs"/>
              </a:rPr>
              <a:t>4. </a:t>
            </a:r>
            <a:r>
              <a:rPr lang="en-US" sz="1200" b="0" i="0" u="none" strike="noStrike" kern="1200" baseline="0" dirty="0" smtClean="0">
                <a:solidFill>
                  <a:schemeClr val="tx1"/>
                </a:solidFill>
                <a:latin typeface="+mn-lt"/>
                <a:ea typeface="+mn-ea"/>
                <a:cs typeface="+mn-cs"/>
              </a:rPr>
              <a:t>Giving of our means on the first day of the week (I Cor. 16:2; II Cor. 9:6-7). </a:t>
            </a:r>
            <a:r>
              <a:rPr lang="en-US" sz="1200" b="1" i="0" u="none" strike="noStrike" kern="1200" baseline="0" dirty="0" smtClean="0">
                <a:solidFill>
                  <a:schemeClr val="tx1"/>
                </a:solidFill>
                <a:latin typeface="+mn-lt"/>
                <a:ea typeface="+mn-ea"/>
                <a:cs typeface="+mn-cs"/>
              </a:rPr>
              <a:t>5. </a:t>
            </a:r>
            <a:r>
              <a:rPr lang="en-US" sz="1200" b="0" i="0" u="none" strike="noStrike" kern="1200" baseline="0" dirty="0" smtClean="0">
                <a:solidFill>
                  <a:schemeClr val="tx1"/>
                </a:solidFill>
                <a:latin typeface="+mn-lt"/>
                <a:ea typeface="+mn-ea"/>
                <a:cs typeface="+mn-cs"/>
              </a:rPr>
              <a:t>Gospel preaching (Acts 20:7).</a:t>
            </a:r>
          </a:p>
          <a:p>
            <a:r>
              <a:rPr lang="en-US" sz="1200" b="1" i="0" u="none" strike="noStrike" kern="1200" baseline="0" dirty="0" smtClean="0">
                <a:solidFill>
                  <a:schemeClr val="tx1"/>
                </a:solidFill>
                <a:latin typeface="+mn-lt"/>
                <a:ea typeface="+mn-ea"/>
                <a:cs typeface="+mn-cs"/>
              </a:rPr>
              <a:t>Matt. 21:23-17 READ</a:t>
            </a:r>
            <a:endParaRPr lang="en-US" b="1" i="1" dirty="0"/>
          </a:p>
        </p:txBody>
      </p:sp>
      <p:sp>
        <p:nvSpPr>
          <p:cNvPr id="4" name="Slide Number Placeholder 3"/>
          <p:cNvSpPr>
            <a:spLocks noGrp="1"/>
          </p:cNvSpPr>
          <p:nvPr>
            <p:ph type="sldNum" sz="quarter" idx="10"/>
          </p:nvPr>
        </p:nvSpPr>
        <p:spPr/>
        <p:txBody>
          <a:bodyPr/>
          <a:lstStyle/>
          <a:p>
            <a:fld id="{1D801FB4-A8BB-4591-BAF0-CA9EE6ED6EF9}" type="slidenum">
              <a:rPr lang="en-US" smtClean="0"/>
              <a:t>12</a:t>
            </a:fld>
            <a:endParaRPr lang="en-US"/>
          </a:p>
        </p:txBody>
      </p:sp>
    </p:spTree>
    <p:extLst>
      <p:ext uri="{BB962C8B-B14F-4D97-AF65-F5344CB8AC3E}">
        <p14:creationId xmlns:p14="http://schemas.microsoft.com/office/powerpoint/2010/main" val="3052618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smtClean="0"/>
              <a:t>Acts</a:t>
            </a:r>
            <a:r>
              <a:rPr lang="en-US" sz="1000" b="1" baseline="0" dirty="0" smtClean="0"/>
              <a:t> 20:28 </a:t>
            </a:r>
            <a:r>
              <a:rPr lang="en-US" sz="1000" baseline="0" dirty="0" smtClean="0"/>
              <a:t>- T</a:t>
            </a:r>
            <a:r>
              <a:rPr lang="en-US" sz="1000" dirty="0" smtClean="0"/>
              <a:t>ake heed therefore unto yourselves, and to all the flock, over the which the Holy Ghost hath made you overseers, to feed the church of God, which he hath purchased with his own blood.</a:t>
            </a:r>
          </a:p>
          <a:p>
            <a:r>
              <a:rPr lang="en-US" sz="1000" b="1" dirty="0" smtClean="0"/>
              <a:t>1 Peter 1:18-19 </a:t>
            </a:r>
            <a:r>
              <a:rPr lang="en-US" sz="1000" dirty="0" smtClean="0"/>
              <a:t>- Forasmuch as ye know that ye were not redeemed with corruptible things, as silver and gold, from your vain conversation received by tradition from your fathers; 19 </a:t>
            </a:r>
            <a:r>
              <a:rPr lang="en-US" sz="1000" b="1" dirty="0" smtClean="0"/>
              <a:t>But with the precious blood of Christ, </a:t>
            </a:r>
            <a:r>
              <a:rPr lang="en-US" sz="1000" dirty="0" smtClean="0"/>
              <a:t>as of a lamb without blemish and without spot:</a:t>
            </a:r>
          </a:p>
          <a:p>
            <a:r>
              <a:rPr lang="en-US" sz="1000" b="1" dirty="0" smtClean="0"/>
              <a:t>Eph. 5:25-27 </a:t>
            </a:r>
            <a:r>
              <a:rPr lang="en-US" sz="1000" dirty="0" smtClean="0"/>
              <a:t>- Husbands, love your wives, even as Christ also loved the church, and gave himself for it; 26 that He might sanctify and cleanse her with the washing of water by the word, 27 That he might present it to himself a </a:t>
            </a:r>
            <a:r>
              <a:rPr lang="en-US" sz="1000" b="1" i="1" dirty="0" smtClean="0"/>
              <a:t>glorious church, </a:t>
            </a:r>
            <a:r>
              <a:rPr lang="en-US" sz="1000" dirty="0" smtClean="0"/>
              <a:t>not having spot, or wrinkle, or any such thing; but that it should be </a:t>
            </a:r>
            <a:r>
              <a:rPr lang="en-US" sz="1000" b="1" dirty="0" smtClean="0"/>
              <a:t>holy and without blemish</a:t>
            </a:r>
            <a:r>
              <a:rPr lang="en-US" sz="1000" dirty="0" smtClean="0"/>
              <a:t>.</a:t>
            </a:r>
          </a:p>
          <a:p>
            <a:r>
              <a:rPr lang="en-US" sz="1000" b="1" dirty="0" smtClean="0"/>
              <a:t>Heb.</a:t>
            </a:r>
            <a:r>
              <a:rPr lang="en-US" sz="1000" b="1" baseline="0" dirty="0" smtClean="0"/>
              <a:t> 10:28-29 </a:t>
            </a:r>
            <a:r>
              <a:rPr lang="en-US" sz="1000" baseline="0" dirty="0" smtClean="0"/>
              <a:t>- He that despised Moses' law died without mercy under two or three witnesses: 29 Of how much sorer punishment, suppose ye, shall he be thought worthy, who hath trodden under foot the Son of God, and hath counted the blood of the covenant, wherewith he was sanctified, an unholy thing, and hath done despite unto the Spirit of grace?</a:t>
            </a:r>
          </a:p>
          <a:p>
            <a:r>
              <a:rPr lang="en-US" sz="1000" b="1" baseline="0" dirty="0" smtClean="0"/>
              <a:t>Matt. 28:18-20 - READ</a:t>
            </a:r>
          </a:p>
          <a:p>
            <a:r>
              <a:rPr lang="en-US" sz="1000" b="1" baseline="0" dirty="0" smtClean="0"/>
              <a:t>Eph. 4:11-16, 29 - READ</a:t>
            </a:r>
          </a:p>
          <a:p>
            <a:r>
              <a:rPr lang="en-US" sz="1000" b="1" baseline="0" dirty="0" smtClean="0"/>
              <a:t>1 Cor. 14:26 - </a:t>
            </a:r>
            <a:r>
              <a:rPr lang="en-US" sz="1000" b="0" baseline="0" dirty="0" smtClean="0"/>
              <a:t>How is it then, brethren? when ye come together, every one of you hath a psalm, hath a doctrine, hath a tongue, hath a revelation, hath an interpretation. Let all things be done unto edifying. </a:t>
            </a:r>
          </a:p>
          <a:p>
            <a:r>
              <a:rPr lang="en-US" sz="1000" b="1" baseline="0" dirty="0" smtClean="0"/>
              <a:t>1 Cor. 16:1-2 </a:t>
            </a:r>
            <a:r>
              <a:rPr lang="en-US" sz="1000" b="0" baseline="0" dirty="0" smtClean="0"/>
              <a:t>- Now concerning the collection for the saints, as I have given order to the churches of Galatia, even so do ye. 2 Upon the first day of the week let every one of you lay by him in store, as God hath prospered him, that there be no gatherings when I come.</a:t>
            </a:r>
          </a:p>
          <a:p>
            <a:r>
              <a:rPr lang="en-US" sz="1000" b="1" baseline="0" dirty="0" smtClean="0"/>
              <a:t>2 Thess. 3:6-15 - READ</a:t>
            </a:r>
          </a:p>
          <a:p>
            <a:r>
              <a:rPr lang="en-US" sz="1000" b="1" baseline="0" dirty="0" smtClean="0"/>
              <a:t>Heb. 10:23-26 - READ</a:t>
            </a:r>
          </a:p>
          <a:p>
            <a:endParaRPr lang="en-US" sz="1000" b="0" dirty="0"/>
          </a:p>
        </p:txBody>
      </p:sp>
      <p:sp>
        <p:nvSpPr>
          <p:cNvPr id="4" name="Slide Number Placeholder 3"/>
          <p:cNvSpPr>
            <a:spLocks noGrp="1"/>
          </p:cNvSpPr>
          <p:nvPr>
            <p:ph type="sldNum" sz="quarter" idx="10"/>
          </p:nvPr>
        </p:nvSpPr>
        <p:spPr/>
        <p:txBody>
          <a:bodyPr/>
          <a:lstStyle/>
          <a:p>
            <a:fld id="{1D801FB4-A8BB-4591-BAF0-CA9EE6ED6EF9}" type="slidenum">
              <a:rPr lang="en-US" smtClean="0"/>
              <a:t>13</a:t>
            </a:fld>
            <a:endParaRPr lang="en-US"/>
          </a:p>
        </p:txBody>
      </p:sp>
    </p:spTree>
    <p:extLst>
      <p:ext uri="{BB962C8B-B14F-4D97-AF65-F5344CB8AC3E}">
        <p14:creationId xmlns:p14="http://schemas.microsoft.com/office/powerpoint/2010/main" val="1503496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smtClean="0"/>
              <a:t>1 Jn. 3:4 - </a:t>
            </a:r>
            <a:r>
              <a:rPr lang="en-US" sz="1000" b="0" dirty="0" smtClean="0"/>
              <a:t>Whosoever </a:t>
            </a:r>
            <a:r>
              <a:rPr lang="en-US" sz="1000" b="0" dirty="0" err="1" smtClean="0"/>
              <a:t>committeth</a:t>
            </a:r>
            <a:r>
              <a:rPr lang="en-US" sz="1000" b="0" dirty="0" smtClean="0"/>
              <a:t> sin </a:t>
            </a:r>
            <a:r>
              <a:rPr lang="en-US" sz="1000" b="0" dirty="0" err="1" smtClean="0"/>
              <a:t>transgresseth</a:t>
            </a:r>
            <a:r>
              <a:rPr lang="en-US" sz="1000" b="0" dirty="0" smtClean="0"/>
              <a:t> also the law: for sin is the transgression of the law.</a:t>
            </a:r>
          </a:p>
          <a:p>
            <a:r>
              <a:rPr lang="en-US" sz="1000" b="1" dirty="0" smtClean="0"/>
              <a:t>Rom.</a:t>
            </a:r>
            <a:r>
              <a:rPr lang="en-US" sz="1000" b="1" baseline="0" dirty="0" smtClean="0"/>
              <a:t> 3:23 </a:t>
            </a:r>
            <a:r>
              <a:rPr lang="en-US" sz="1000" b="0" baseline="0" dirty="0" smtClean="0"/>
              <a:t>- For all have sinned, and come short of the glory of God;</a:t>
            </a:r>
          </a:p>
          <a:p>
            <a:r>
              <a:rPr lang="en-US" sz="1000" b="1" baseline="0" dirty="0" smtClean="0"/>
              <a:t>Rom. 5:12 </a:t>
            </a:r>
            <a:r>
              <a:rPr lang="en-US" sz="1000" b="0" baseline="0" dirty="0" smtClean="0"/>
              <a:t>- Wherefore, as by one man sin entered into the world, and death by sin; and so death passed upon all men, for that all have sinned: </a:t>
            </a:r>
            <a:endParaRPr lang="en-US" sz="1000" b="0" dirty="0" smtClean="0"/>
          </a:p>
          <a:p>
            <a:r>
              <a:rPr lang="en-US" sz="1000" b="1" dirty="0" smtClean="0"/>
              <a:t>1 Jn. 5:17 </a:t>
            </a:r>
            <a:r>
              <a:rPr lang="en-US" sz="1000" dirty="0" smtClean="0"/>
              <a:t>- If any man see his brother sin a sin which is not unto death, he shall ask, and he shall give him life for them that sin not unto death. There is a sin unto death: I do not say that he shall pray for it. 17 All unrighteousness is sin: and there is a sin not unto death.</a:t>
            </a:r>
          </a:p>
          <a:p>
            <a:r>
              <a:rPr lang="en-US" sz="1000" b="1" dirty="0" smtClean="0"/>
              <a:t>Heb.</a:t>
            </a:r>
            <a:r>
              <a:rPr lang="en-US" sz="1000" b="1" baseline="0" dirty="0" smtClean="0"/>
              <a:t> 11:24-27 </a:t>
            </a:r>
            <a:r>
              <a:rPr lang="en-US" sz="1000" baseline="0" dirty="0" smtClean="0"/>
              <a:t>-  By faith Moses, when he was come to years, refused to be called the son of Pharaoh's daughter; 25 Choosing rather to suffer affliction with the people of God, than to enjoy the pleasures of sin for a season; 26 Esteeming the reproach of Christ greater riches than the treasures in Egypt: for he had respect unto the </a:t>
            </a:r>
            <a:r>
              <a:rPr lang="en-US" sz="1000" baseline="0" dirty="0" err="1" smtClean="0"/>
              <a:t>recompence</a:t>
            </a:r>
            <a:r>
              <a:rPr lang="en-US" sz="1000" baseline="0" dirty="0" smtClean="0"/>
              <a:t> of the reward. 27 By faith he forsook Egypt, not fearing the wrath of the king: for he endured, as seeing him who is invisible.</a:t>
            </a:r>
          </a:p>
          <a:p>
            <a:r>
              <a:rPr lang="en-US" sz="1000" b="1" baseline="0" dirty="0" smtClean="0"/>
              <a:t>Rev. 6:23 </a:t>
            </a:r>
            <a:r>
              <a:rPr lang="en-US" sz="1000" baseline="0" dirty="0" smtClean="0"/>
              <a:t>- For the wages of sin is death; but the gift of God is eternal life through Jesus Christ our Lord.</a:t>
            </a:r>
          </a:p>
          <a:p>
            <a:r>
              <a:rPr lang="en-US" sz="1000" b="1" baseline="0" dirty="0" smtClean="0"/>
              <a:t>Rom. 6:13 </a:t>
            </a:r>
            <a:r>
              <a:rPr lang="en-US" sz="1000" baseline="0" dirty="0" smtClean="0"/>
              <a:t>- Neither yield ye your members as instruments of unrighteousness unto sin: but yield yourselves unto God, as those that are alive from the dead, and your members as instruments of righteousness unto God. </a:t>
            </a:r>
          </a:p>
          <a:p>
            <a:r>
              <a:rPr lang="en-US" sz="1000" b="1" baseline="0" dirty="0" smtClean="0"/>
              <a:t>Jas. 1:27 </a:t>
            </a:r>
            <a:r>
              <a:rPr lang="en-US" sz="1000" baseline="0" dirty="0" smtClean="0"/>
              <a:t>- </a:t>
            </a:r>
            <a:r>
              <a:rPr lang="en-US" sz="1000" dirty="0" smtClean="0"/>
              <a:t>Pure religion and undefiled before God and the Father is this, To visit the fatherless and widows in their affliction, and </a:t>
            </a:r>
            <a:r>
              <a:rPr lang="en-US" sz="1000" b="1" dirty="0" smtClean="0"/>
              <a:t>to keep himself unspotted from the world</a:t>
            </a:r>
            <a:r>
              <a:rPr lang="en-US" sz="1000" dirty="0" smtClean="0"/>
              <a:t>. </a:t>
            </a:r>
          </a:p>
          <a:p>
            <a:r>
              <a:rPr lang="en-US" sz="1000" b="1" dirty="0" smtClean="0"/>
              <a:t>1 Pet. 1:15-16 </a:t>
            </a:r>
            <a:r>
              <a:rPr lang="en-US" sz="1000" dirty="0" smtClean="0"/>
              <a:t>-  But as he which hath called you is holy, so be ye holy in all manner of conversation; 16 Because it is written, Be ye holy; for I am holy.</a:t>
            </a:r>
          </a:p>
          <a:p>
            <a:r>
              <a:rPr lang="en-US" sz="1000" b="1" dirty="0" smtClean="0"/>
              <a:t>1 Cor.</a:t>
            </a:r>
            <a:r>
              <a:rPr lang="en-US" sz="1000" b="1" baseline="0" dirty="0" smtClean="0"/>
              <a:t> 6:9-11 - READ</a:t>
            </a:r>
            <a:endParaRPr lang="en-US" sz="1000" b="1" dirty="0"/>
          </a:p>
        </p:txBody>
      </p:sp>
      <p:sp>
        <p:nvSpPr>
          <p:cNvPr id="4" name="Slide Number Placeholder 3"/>
          <p:cNvSpPr>
            <a:spLocks noGrp="1"/>
          </p:cNvSpPr>
          <p:nvPr>
            <p:ph type="sldNum" sz="quarter" idx="10"/>
          </p:nvPr>
        </p:nvSpPr>
        <p:spPr/>
        <p:txBody>
          <a:bodyPr/>
          <a:lstStyle/>
          <a:p>
            <a:fld id="{1D801FB4-A8BB-4591-BAF0-CA9EE6ED6EF9}" type="slidenum">
              <a:rPr lang="en-US" smtClean="0"/>
              <a:t>14</a:t>
            </a:fld>
            <a:endParaRPr lang="en-US"/>
          </a:p>
        </p:txBody>
      </p:sp>
    </p:spTree>
    <p:extLst>
      <p:ext uri="{BB962C8B-B14F-4D97-AF65-F5344CB8AC3E}">
        <p14:creationId xmlns:p14="http://schemas.microsoft.com/office/powerpoint/2010/main" val="2919296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smtClean="0"/>
              <a:t>Hosea 4:6 </a:t>
            </a:r>
            <a:r>
              <a:rPr lang="en-US" sz="1000" dirty="0" smtClean="0"/>
              <a:t>- My people are destroyed for lack of knowledge: because thou hast rejected knowledge, I will also reject thee, that thou shalt be no priest to me: seeing thou hast forgotten the law of thy God, I will also forget thy children. </a:t>
            </a:r>
          </a:p>
          <a:p>
            <a:r>
              <a:rPr lang="en-US" sz="1000" b="1" dirty="0" smtClean="0"/>
              <a:t>Rom.</a:t>
            </a:r>
            <a:r>
              <a:rPr lang="en-US" sz="1000" b="1" baseline="0" dirty="0" smtClean="0"/>
              <a:t> 10:1-10 - READ</a:t>
            </a:r>
          </a:p>
          <a:p>
            <a:r>
              <a:rPr lang="en-US" sz="1000" b="1" baseline="0" dirty="0" smtClean="0"/>
              <a:t>1 Tim. 4:13 - </a:t>
            </a:r>
            <a:r>
              <a:rPr lang="en-US" sz="1000" b="0" baseline="0" dirty="0" smtClean="0"/>
              <a:t>Till I come, give attendance to reading, to exhortation, to doctrine.</a:t>
            </a:r>
          </a:p>
          <a:p>
            <a:r>
              <a:rPr lang="en-US" sz="1000" b="1" baseline="0" dirty="0" smtClean="0"/>
              <a:t>Eph. 3:2-8 - READ </a:t>
            </a:r>
          </a:p>
          <a:p>
            <a:r>
              <a:rPr lang="en-US" sz="1000" b="1" baseline="0" dirty="0" smtClean="0"/>
              <a:t>Col. 4:16 - </a:t>
            </a:r>
            <a:r>
              <a:rPr lang="en-US" sz="1000" b="0" baseline="0" dirty="0" smtClean="0"/>
              <a:t>And when this epistle is read among you, cause that it be read also in the church of the </a:t>
            </a:r>
            <a:r>
              <a:rPr lang="en-US" sz="1000" b="0" baseline="0" dirty="0" err="1" smtClean="0"/>
              <a:t>Laodiceans</a:t>
            </a:r>
            <a:r>
              <a:rPr lang="en-US" sz="1000" b="0" baseline="0" dirty="0" smtClean="0"/>
              <a:t>; and that ye likewise read the epistle from Laodicea. </a:t>
            </a:r>
          </a:p>
          <a:p>
            <a:r>
              <a:rPr lang="en-US" sz="1000" b="1" baseline="0" dirty="0" smtClean="0"/>
              <a:t>1 Thess. 5:27 </a:t>
            </a:r>
            <a:r>
              <a:rPr lang="en-US" sz="1000" b="0" baseline="0" dirty="0" smtClean="0"/>
              <a:t>- I charge you by the Lord that this epistle be read unto all the holy brethren. </a:t>
            </a:r>
          </a:p>
          <a:p>
            <a:r>
              <a:rPr lang="en-US" sz="1000" b="1" baseline="0" dirty="0" smtClean="0"/>
              <a:t>Heb. 5:12-14 - READ</a:t>
            </a:r>
          </a:p>
          <a:p>
            <a:r>
              <a:rPr lang="en-US" sz="1000" b="1" baseline="0" dirty="0" smtClean="0"/>
              <a:t>Eph. 5:17 - </a:t>
            </a:r>
            <a:r>
              <a:rPr lang="en-US" sz="1000" b="0" baseline="0" dirty="0" smtClean="0"/>
              <a:t>Wherefore be ye not unwise, but understanding what the will of the Lord is. - </a:t>
            </a:r>
            <a:r>
              <a:rPr lang="en-US" sz="1000" b="1" u="sng" baseline="0" dirty="0" smtClean="0"/>
              <a:t>1 Thess. 4:3 </a:t>
            </a:r>
            <a:r>
              <a:rPr lang="en-US" sz="1000" b="0" baseline="0" dirty="0" smtClean="0"/>
              <a:t>- </a:t>
            </a:r>
            <a:r>
              <a:rPr lang="en-US" sz="1000" b="1" baseline="0" dirty="0" smtClean="0"/>
              <a:t>For this is the will of God, even your sanctification, that ye should abstain from fornication</a:t>
            </a:r>
            <a:r>
              <a:rPr lang="en-US" sz="1000" b="0" baseline="0" dirty="0" smtClean="0"/>
              <a:t>:</a:t>
            </a:r>
          </a:p>
          <a:p>
            <a:r>
              <a:rPr lang="en-US" sz="1000" b="1" baseline="0" dirty="0" smtClean="0"/>
              <a:t>2 Tim. 2:15 - </a:t>
            </a:r>
            <a:r>
              <a:rPr lang="en-US" sz="1000" b="0" baseline="0" dirty="0" smtClean="0"/>
              <a:t>Study to shew thyself approved unto God, a workman that </a:t>
            </a:r>
            <a:r>
              <a:rPr lang="en-US" sz="1000" b="0" baseline="0" dirty="0" err="1" smtClean="0"/>
              <a:t>needeth</a:t>
            </a:r>
            <a:r>
              <a:rPr lang="en-US" sz="1000" b="0" baseline="0" dirty="0" smtClean="0"/>
              <a:t> not to be ashamed, rightly dividing the word of truth. - The Revision reads, "Handling aright." The Greek word [</a:t>
            </a:r>
            <a:r>
              <a:rPr lang="en-US" sz="1000" b="0" baseline="0" dirty="0" err="1" smtClean="0"/>
              <a:t>orthotomeo</a:t>
            </a:r>
            <a:r>
              <a:rPr lang="en-US" sz="1000" b="0" baseline="0" dirty="0" smtClean="0"/>
              <a:t>] means, literally, "cutting straight." The thought, probably, is to present the truth clearly, truthfully, without blunders, and with an exactness which cannot be gainsaid. - to cut straight; </a:t>
            </a:r>
            <a:r>
              <a:rPr lang="en-US" sz="1000" b="0" i="0" u="none" strike="noStrike" kern="1200" baseline="0" dirty="0" smtClean="0">
                <a:solidFill>
                  <a:schemeClr val="tx1"/>
                </a:solidFill>
                <a:latin typeface="+mn-lt"/>
                <a:ea typeface="+mn-ea"/>
                <a:cs typeface="+mn-cs"/>
              </a:rPr>
              <a:t>expound soundly; to manage rightly, to treat truthfully without falsification. In handling the word of God one must hold a straight course without deviating either to the right or left. He must “tell it like it is,” and “let the chips fall where they may.” In essence, the ASV expresses the thought more clearly: </a:t>
            </a:r>
            <a:r>
              <a:rPr lang="en-US" sz="1000" b="1" i="0" u="none" strike="noStrike" kern="1200" baseline="0" dirty="0" smtClean="0">
                <a:solidFill>
                  <a:schemeClr val="tx1"/>
                </a:solidFill>
                <a:latin typeface="+mn-lt"/>
                <a:ea typeface="+mn-ea"/>
                <a:cs typeface="+mn-cs"/>
              </a:rPr>
              <a:t>Handling aright the word of truth.</a:t>
            </a:r>
          </a:p>
          <a:p>
            <a:r>
              <a:rPr lang="en-US" sz="1000" b="1" i="0" u="none" strike="noStrike" kern="1200" baseline="0" dirty="0" smtClean="0">
                <a:solidFill>
                  <a:schemeClr val="tx1"/>
                </a:solidFill>
                <a:latin typeface="+mn-lt"/>
                <a:ea typeface="+mn-ea"/>
                <a:cs typeface="+mn-cs"/>
              </a:rPr>
              <a:t>1 Pet. 4:11 - </a:t>
            </a:r>
            <a:r>
              <a:rPr lang="en-US" sz="1000" b="0" i="0" u="none" strike="noStrike" kern="1200" baseline="0" dirty="0" smtClean="0">
                <a:solidFill>
                  <a:schemeClr val="tx1"/>
                </a:solidFill>
                <a:latin typeface="+mn-lt"/>
                <a:ea typeface="+mn-ea"/>
                <a:cs typeface="+mn-cs"/>
              </a:rPr>
              <a:t>If any man speak, let him speak as the oracles of God; if any man minister, let him do it as of the ability which God giveth: that God in all things may be glorified through Jesus Christ, to whom be praise and dominion for ever and ever. Amen.</a:t>
            </a:r>
            <a:endParaRPr lang="en-US" sz="1000" b="0" baseline="0" dirty="0" smtClean="0"/>
          </a:p>
        </p:txBody>
      </p:sp>
      <p:sp>
        <p:nvSpPr>
          <p:cNvPr id="4" name="Slide Number Placeholder 3"/>
          <p:cNvSpPr>
            <a:spLocks noGrp="1"/>
          </p:cNvSpPr>
          <p:nvPr>
            <p:ph type="sldNum" sz="quarter" idx="10"/>
          </p:nvPr>
        </p:nvSpPr>
        <p:spPr/>
        <p:txBody>
          <a:bodyPr/>
          <a:lstStyle/>
          <a:p>
            <a:fld id="{1D801FB4-A8BB-4591-BAF0-CA9EE6ED6EF9}" type="slidenum">
              <a:rPr lang="en-US" smtClean="0"/>
              <a:t>15</a:t>
            </a:fld>
            <a:endParaRPr lang="en-US"/>
          </a:p>
        </p:txBody>
      </p:sp>
    </p:spTree>
    <p:extLst>
      <p:ext uri="{BB962C8B-B14F-4D97-AF65-F5344CB8AC3E}">
        <p14:creationId xmlns:p14="http://schemas.microsoft.com/office/powerpoint/2010/main" val="409668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Isa.</a:t>
            </a:r>
            <a:r>
              <a:rPr lang="en-US" b="1" baseline="0" dirty="0" smtClean="0"/>
              <a:t> 30:8-14 </a:t>
            </a:r>
            <a:r>
              <a:rPr lang="en-US" baseline="0" dirty="0" smtClean="0"/>
              <a:t>- </a:t>
            </a:r>
            <a:r>
              <a:rPr lang="en-US" dirty="0" smtClean="0"/>
              <a:t> Now go, write it before them in a table, and note it in a book, that it may be for the time to come for ever and ever: 9 That this is a rebellious people, lying children, children that will not hear the law of the LORD: 10 Which say to the seers, See not; and to the prophets, Prophesy not unto us right things, speak unto us smooth things, prophesy deceits: 11 Get you out of the way, turn aside out of the path, cause the Holy One of Israel to cease from before us. 12 Wherefore thus </a:t>
            </a:r>
            <a:r>
              <a:rPr lang="en-US" dirty="0" err="1" smtClean="0"/>
              <a:t>saith</a:t>
            </a:r>
            <a:r>
              <a:rPr lang="en-US" dirty="0" smtClean="0"/>
              <a:t> the Holy One of Israel, Because ye despise this word, and trust in oppression and perverseness, and stay thereon: 13 Therefore this iniquity shall be to you as a breach ready to fall, swelling out in a high wall, whose breaking cometh suddenly at an instant. 14 And he shall break it as the breaking of the potters' vessel that is broken in pieces; he shall not spare: so that there shall not be found in the bursting of it a sherd to take fire from the hearth, or to take water withal out of the pit. </a:t>
            </a:r>
            <a:endParaRPr lang="en-US" dirty="0"/>
          </a:p>
        </p:txBody>
      </p:sp>
      <p:sp>
        <p:nvSpPr>
          <p:cNvPr id="4" name="Slide Number Placeholder 3"/>
          <p:cNvSpPr>
            <a:spLocks noGrp="1"/>
          </p:cNvSpPr>
          <p:nvPr>
            <p:ph type="sldNum" sz="quarter" idx="10"/>
          </p:nvPr>
        </p:nvSpPr>
        <p:spPr/>
        <p:txBody>
          <a:bodyPr/>
          <a:lstStyle/>
          <a:p>
            <a:fld id="{1D801FB4-A8BB-4591-BAF0-CA9EE6ED6EF9}" type="slidenum">
              <a:rPr lang="en-US" smtClean="0"/>
              <a:t>16</a:t>
            </a:fld>
            <a:endParaRPr lang="en-US"/>
          </a:p>
        </p:txBody>
      </p:sp>
    </p:spTree>
    <p:extLst>
      <p:ext uri="{BB962C8B-B14F-4D97-AF65-F5344CB8AC3E}">
        <p14:creationId xmlns:p14="http://schemas.microsoft.com/office/powerpoint/2010/main" val="3601760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smtClean="0"/>
              <a:t>Heb</a:t>
            </a:r>
            <a:r>
              <a:rPr lang="en-US" sz="1100" b="1" baseline="0" dirty="0" smtClean="0"/>
              <a:t>. 7:27 </a:t>
            </a:r>
            <a:r>
              <a:rPr lang="en-US" sz="1100" baseline="0" dirty="0" smtClean="0"/>
              <a:t>- who </a:t>
            </a:r>
            <a:r>
              <a:rPr lang="en-US" sz="1100" baseline="0" dirty="0" err="1" smtClean="0"/>
              <a:t>needth</a:t>
            </a:r>
            <a:r>
              <a:rPr lang="en-US" sz="1100" baseline="0" dirty="0" smtClean="0"/>
              <a:t> not daily, as those high priests, to offer up sacrifice, first for his own sins, and then for the people's: for this he did once, when he offered up himself.</a:t>
            </a:r>
          </a:p>
          <a:p>
            <a:r>
              <a:rPr lang="en-US" sz="1100" b="1" baseline="0" dirty="0" smtClean="0"/>
              <a:t>Heb. 9:26 </a:t>
            </a:r>
            <a:r>
              <a:rPr lang="en-US" sz="1100" baseline="0" dirty="0" smtClean="0"/>
              <a:t>-  For then must he often have suffered since the foundation of the world: but now once in the end of the world hath he appeared to put away sin by the sacrifice of himself. </a:t>
            </a:r>
          </a:p>
          <a:p>
            <a:r>
              <a:rPr lang="en-US" sz="1100" b="1" baseline="0" dirty="0" smtClean="0"/>
              <a:t>Heb. 10:5-12 - READ</a:t>
            </a:r>
          </a:p>
          <a:p>
            <a:r>
              <a:rPr lang="en-US" sz="1100" b="1" baseline="0" dirty="0" smtClean="0"/>
              <a:t>Gal. 1:3-4 - </a:t>
            </a:r>
            <a:r>
              <a:rPr lang="en-US" sz="1100" b="0" baseline="0" dirty="0" smtClean="0"/>
              <a:t>Grace be to you and peace from God the Father, and from our Lord Jesus Christ, 4 Who gave himself for our sins, that he might deliver us from this present evil world, according to the will of God and our Father:</a:t>
            </a:r>
          </a:p>
          <a:p>
            <a:r>
              <a:rPr lang="en-US" sz="1100" b="1" baseline="0" dirty="0" smtClean="0"/>
              <a:t>Gal. 2:20 </a:t>
            </a:r>
            <a:r>
              <a:rPr lang="en-US" sz="1100" b="0" baseline="0" dirty="0" smtClean="0"/>
              <a:t>-  I am crucified with Christ: nevertheless I live; yet not I, but Christ </a:t>
            </a:r>
            <a:r>
              <a:rPr lang="en-US" sz="1100" b="0" baseline="0" dirty="0" err="1" smtClean="0"/>
              <a:t>liveth</a:t>
            </a:r>
            <a:r>
              <a:rPr lang="en-US" sz="1100" b="0" baseline="0" dirty="0" smtClean="0"/>
              <a:t> in me: and the life which I now live in the flesh I live by the faith of the Son of God, who loved me, and gave himself for me.</a:t>
            </a:r>
          </a:p>
          <a:p>
            <a:r>
              <a:rPr lang="en-US" sz="1200" b="1" baseline="0" dirty="0" smtClean="0"/>
              <a:t>Phil. 2:5-11 - READ </a:t>
            </a:r>
          </a:p>
          <a:p>
            <a:r>
              <a:rPr lang="en-US" sz="1200" b="1" baseline="0" dirty="0" smtClean="0"/>
              <a:t>Rom. 12:1-2 </a:t>
            </a:r>
            <a:r>
              <a:rPr lang="en-US" sz="1200" b="0" baseline="0" dirty="0" smtClean="0"/>
              <a:t>- I beseech you therefore, brethren, by the mercies of God, that ye present your bodies a living sacrifice, holy, acceptable unto God, which is your reasonable service. 2 And be not conformed to this world: but be ye transformed by the renewing of your mind, that ye may prove what is that good, and acceptable, and perfect, will of God.</a:t>
            </a:r>
          </a:p>
          <a:p>
            <a:r>
              <a:rPr lang="en-US" sz="1200" b="1" baseline="0" dirty="0" smtClean="0"/>
              <a:t>1 Pet. 2:5 </a:t>
            </a:r>
            <a:r>
              <a:rPr lang="en-US" sz="1200" b="0" baseline="0" dirty="0" smtClean="0"/>
              <a:t>- Ye also, as lively stones, are built up a spiritual house, an holy priesthood, to offer up spiritual sacrifices, acceptable to God by Jesus Christ.</a:t>
            </a:r>
          </a:p>
          <a:p>
            <a:r>
              <a:rPr lang="en-US" sz="1200" b="1" baseline="0" dirty="0" smtClean="0"/>
              <a:t>Matt 5:13-16 </a:t>
            </a:r>
            <a:r>
              <a:rPr lang="en-US" sz="1200" b="0" baseline="0" dirty="0" smtClean="0"/>
              <a:t>- Ye are the salt of the earth: but if the salt have lost his </a:t>
            </a:r>
            <a:r>
              <a:rPr lang="en-US" sz="1200" b="0" baseline="0" dirty="0" err="1" smtClean="0"/>
              <a:t>savour</a:t>
            </a:r>
            <a:r>
              <a:rPr lang="en-US" sz="1200" b="0" baseline="0" dirty="0" smtClean="0"/>
              <a:t>, wherewith shall it be salted? it is thenceforth good for nothing, but to be cast out, and to be trodden under foot of men. 14 Ye are the light of the world. A city that is set on an hill cannot be hid. 15 Neither do men light a candle, and put it under a bushel, but on a candlestick; and it giveth light unto all that are in the house. 16 Let your light so shine before men, that they may see your good works, and glorify your Father which is in heaven.</a:t>
            </a:r>
          </a:p>
          <a:p>
            <a:r>
              <a:rPr lang="en-US" sz="1200" b="1" baseline="0" dirty="0" smtClean="0"/>
              <a:t>1 Cor. 6:20 </a:t>
            </a:r>
            <a:r>
              <a:rPr lang="en-US" sz="1200" b="0" baseline="0" dirty="0" smtClean="0"/>
              <a:t>- For ye are bought with a price: therefore glorify God in your body, and in your spirit, which are God's.</a:t>
            </a:r>
          </a:p>
          <a:p>
            <a:r>
              <a:rPr lang="en-US" sz="1200" b="1" baseline="0" dirty="0" smtClean="0"/>
              <a:t>1 Pet. 4:13-16 - READ</a:t>
            </a:r>
          </a:p>
          <a:p>
            <a:r>
              <a:rPr lang="en-US" sz="1200" b="1" baseline="0" dirty="0" smtClean="0"/>
              <a:t>Jas. 1:12 - </a:t>
            </a:r>
            <a:r>
              <a:rPr lang="en-US" sz="1200" b="0" baseline="0" dirty="0" smtClean="0"/>
              <a:t>Blessed is the man that </a:t>
            </a:r>
            <a:r>
              <a:rPr lang="en-US" sz="1200" b="0" baseline="0" dirty="0" err="1" smtClean="0"/>
              <a:t>endureth</a:t>
            </a:r>
            <a:r>
              <a:rPr lang="en-US" sz="1200" b="0" baseline="0" dirty="0" smtClean="0"/>
              <a:t> temptation: for when he is tried, he shall receive the crown of life, which the Lord hath promised to them that love him.</a:t>
            </a:r>
          </a:p>
          <a:p>
            <a:endParaRPr lang="en-US" sz="1200" b="1" baseline="0" dirty="0" smtClean="0"/>
          </a:p>
        </p:txBody>
      </p:sp>
      <p:sp>
        <p:nvSpPr>
          <p:cNvPr id="4" name="Slide Number Placeholder 3"/>
          <p:cNvSpPr>
            <a:spLocks noGrp="1"/>
          </p:cNvSpPr>
          <p:nvPr>
            <p:ph type="sldNum" sz="quarter" idx="10"/>
          </p:nvPr>
        </p:nvSpPr>
        <p:spPr/>
        <p:txBody>
          <a:bodyPr/>
          <a:lstStyle/>
          <a:p>
            <a:fld id="{1D801FB4-A8BB-4591-BAF0-CA9EE6ED6EF9}" type="slidenum">
              <a:rPr lang="en-US" smtClean="0"/>
              <a:t>17</a:t>
            </a:fld>
            <a:endParaRPr lang="en-US"/>
          </a:p>
        </p:txBody>
      </p:sp>
    </p:spTree>
    <p:extLst>
      <p:ext uri="{BB962C8B-B14F-4D97-AF65-F5344CB8AC3E}">
        <p14:creationId xmlns:p14="http://schemas.microsoft.com/office/powerpoint/2010/main" val="36365390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801FB4-A8BB-4591-BAF0-CA9EE6ED6EF9}" type="slidenum">
              <a:rPr lang="en-US" smtClean="0"/>
              <a:t>18</a:t>
            </a:fld>
            <a:endParaRPr lang="en-US"/>
          </a:p>
        </p:txBody>
      </p:sp>
    </p:spTree>
    <p:extLst>
      <p:ext uri="{BB962C8B-B14F-4D97-AF65-F5344CB8AC3E}">
        <p14:creationId xmlns:p14="http://schemas.microsoft.com/office/powerpoint/2010/main" val="2952765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801FB4-A8BB-4591-BAF0-CA9EE6ED6EF9}" type="slidenum">
              <a:rPr lang="en-US" smtClean="0"/>
              <a:t>19</a:t>
            </a:fld>
            <a:endParaRPr lang="en-US"/>
          </a:p>
        </p:txBody>
      </p:sp>
    </p:spTree>
    <p:extLst>
      <p:ext uri="{BB962C8B-B14F-4D97-AF65-F5344CB8AC3E}">
        <p14:creationId xmlns:p14="http://schemas.microsoft.com/office/powerpoint/2010/main" val="3513668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801FB4-A8BB-4591-BAF0-CA9EE6ED6EF9}" type="slidenum">
              <a:rPr lang="en-US" smtClean="0"/>
              <a:t>2</a:t>
            </a:fld>
            <a:endParaRPr lang="en-US"/>
          </a:p>
        </p:txBody>
      </p:sp>
    </p:spTree>
    <p:extLst>
      <p:ext uri="{BB962C8B-B14F-4D97-AF65-F5344CB8AC3E}">
        <p14:creationId xmlns:p14="http://schemas.microsoft.com/office/powerpoint/2010/main" val="29199459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Rom. </a:t>
            </a:r>
            <a:r>
              <a:rPr lang="en-US" altLang="en-US" b="1" dirty="0" smtClean="0"/>
              <a:t>10:17 </a:t>
            </a:r>
            <a:r>
              <a:rPr lang="en-US" altLang="en-US" dirty="0" smtClean="0"/>
              <a:t>- So then faith cometh by hearing, and hearing by the word of God.</a:t>
            </a:r>
          </a:p>
          <a:p>
            <a:r>
              <a:rPr lang="en-US" altLang="en-US" b="1" dirty="0" smtClean="0"/>
              <a:t>Rom. 10:10 </a:t>
            </a:r>
            <a:r>
              <a:rPr lang="en-US" altLang="en-US" dirty="0" smtClean="0"/>
              <a:t>-  For with the heart man believeth unto righteousness; and with the mouth confession is made unto salvation.</a:t>
            </a:r>
          </a:p>
          <a:p>
            <a:r>
              <a:rPr lang="en-US" altLang="en-US" b="1" dirty="0" smtClean="0"/>
              <a:t>Acts. 17:30-31 </a:t>
            </a:r>
            <a:r>
              <a:rPr lang="en-US" altLang="en-US" dirty="0" smtClean="0"/>
              <a:t>- And the times of this ignorance God winked at; but now </a:t>
            </a:r>
            <a:r>
              <a:rPr lang="en-US" altLang="en-US" dirty="0" err="1" smtClean="0"/>
              <a:t>commandeth</a:t>
            </a:r>
            <a:r>
              <a:rPr lang="en-US" altLang="en-US" dirty="0" smtClean="0"/>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smtClean="0"/>
              <a:t>Acts - 8:37 </a:t>
            </a:r>
            <a:r>
              <a:rPr lang="en-US" altLang="en-US" dirty="0" smtClean="0"/>
              <a:t>- And Philip said, If thou </a:t>
            </a:r>
            <a:r>
              <a:rPr lang="en-US" altLang="en-US" dirty="0" err="1" smtClean="0"/>
              <a:t>believest</a:t>
            </a:r>
            <a:r>
              <a:rPr lang="en-US" altLang="en-US" dirty="0" smtClean="0"/>
              <a:t> with all thine heart, thou </a:t>
            </a:r>
            <a:r>
              <a:rPr lang="en-US" altLang="en-US" dirty="0" err="1" smtClean="0"/>
              <a:t>mayest</a:t>
            </a:r>
            <a:r>
              <a:rPr lang="en-US" altLang="en-US" dirty="0" smtClean="0"/>
              <a:t>. And he answered and said, I believe that Jesus Christ is the Son of God.</a:t>
            </a:r>
          </a:p>
          <a:p>
            <a:r>
              <a:rPr lang="en-US" altLang="en-US" b="1" dirty="0" smtClean="0"/>
              <a:t>Acts. 2:38 </a:t>
            </a:r>
            <a:r>
              <a:rPr lang="en-US" altLang="en-US" dirty="0" smtClean="0"/>
              <a:t>- Then Peter said unto them, Repent, and be baptized every one of you in the name of Jesus Christ for the remission of sins, and ye shall receive the gift of the Holy Ghost.</a:t>
            </a:r>
          </a:p>
          <a:p>
            <a:r>
              <a:rPr lang="en-US" altLang="en-US" b="1" dirty="0" smtClean="0"/>
              <a:t>Acts 8:22 </a:t>
            </a:r>
            <a:r>
              <a:rPr lang="en-US" altLang="en-US" dirty="0" smtClean="0"/>
              <a:t>- Repent therefore of this thy wickedness, and pray God, if perhaps the thought of thine heart may be forgiven thee.</a:t>
            </a:r>
          </a:p>
          <a:p>
            <a:r>
              <a:rPr lang="en-US" altLang="en-US" b="1" dirty="0" smtClean="0"/>
              <a:t>Rev. 2:10 </a:t>
            </a:r>
            <a:r>
              <a:rPr lang="en-US" altLang="en-US" dirty="0" smtClean="0"/>
              <a:t>- Fear none of those things which thou shalt suffer: behold, the devil shall cast some of you into prison, that ye may be tried; and ye shall have tribulation ten days: </a:t>
            </a:r>
            <a:r>
              <a:rPr lang="en-US" altLang="en-US" b="1" dirty="0" smtClean="0"/>
              <a:t>be thou faithful unto death, and I will give thee a crown of life.</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eaLnBrk="0" fontAlgn="base" hangingPunct="0">
              <a:spcBef>
                <a:spcPct val="0"/>
              </a:spcBef>
              <a:spcAft>
                <a:spcPct val="0"/>
              </a:spcAft>
              <a:defRPr>
                <a:solidFill>
                  <a:schemeClr val="tx1"/>
                </a:solidFill>
                <a:latin typeface="Lucida Sans Unicode" pitchFamily="34" charset="0"/>
              </a:defRPr>
            </a:lvl6pPr>
            <a:lvl7pPr marL="2971800" indent="-228600" eaLnBrk="0" fontAlgn="base" hangingPunct="0">
              <a:spcBef>
                <a:spcPct val="0"/>
              </a:spcBef>
              <a:spcAft>
                <a:spcPct val="0"/>
              </a:spcAft>
              <a:defRPr>
                <a:solidFill>
                  <a:schemeClr val="tx1"/>
                </a:solidFill>
                <a:latin typeface="Lucida Sans Unicode" pitchFamily="34" charset="0"/>
              </a:defRPr>
            </a:lvl7pPr>
            <a:lvl8pPr marL="3429000" indent="-228600" eaLnBrk="0" fontAlgn="base" hangingPunct="0">
              <a:spcBef>
                <a:spcPct val="0"/>
              </a:spcBef>
              <a:spcAft>
                <a:spcPct val="0"/>
              </a:spcAft>
              <a:defRPr>
                <a:solidFill>
                  <a:schemeClr val="tx1"/>
                </a:solidFill>
                <a:latin typeface="Lucida Sans Unicode" pitchFamily="34" charset="0"/>
              </a:defRPr>
            </a:lvl8pPr>
            <a:lvl9pPr marL="3886200" indent="-228600" eaLnBrk="0" fontAlgn="base" hangingPunct="0">
              <a:spcBef>
                <a:spcPct val="0"/>
              </a:spcBef>
              <a:spcAft>
                <a:spcPct val="0"/>
              </a:spcAft>
              <a:defRPr>
                <a:solidFill>
                  <a:schemeClr val="tx1"/>
                </a:solidFill>
                <a:latin typeface="Lucida Sans Unicode" pitchFamily="34" charset="0"/>
              </a:defRPr>
            </a:lvl9pPr>
          </a:lstStyle>
          <a:p>
            <a:fld id="{80332E50-CD5F-481F-B91C-75B12419DFA1}" type="slidenum">
              <a:rPr lang="en-US" altLang="en-US" smtClean="0">
                <a:latin typeface="Calibri" pitchFamily="34" charset="0"/>
              </a:rPr>
              <a:pPr/>
              <a:t>20</a:t>
            </a:fld>
            <a:endParaRPr lang="en-US" alt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801FB4-A8BB-4591-BAF0-CA9EE6ED6EF9}" type="slidenum">
              <a:rPr lang="en-US" smtClean="0"/>
              <a:t>3</a:t>
            </a:fld>
            <a:endParaRPr lang="en-US"/>
          </a:p>
        </p:txBody>
      </p:sp>
    </p:spTree>
    <p:extLst>
      <p:ext uri="{BB962C8B-B14F-4D97-AF65-F5344CB8AC3E}">
        <p14:creationId xmlns:p14="http://schemas.microsoft.com/office/powerpoint/2010/main" val="4152224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801FB4-A8BB-4591-BAF0-CA9EE6ED6EF9}" type="slidenum">
              <a:rPr lang="en-US" smtClean="0"/>
              <a:t>4</a:t>
            </a:fld>
            <a:endParaRPr lang="en-US"/>
          </a:p>
        </p:txBody>
      </p:sp>
    </p:spTree>
    <p:extLst>
      <p:ext uri="{BB962C8B-B14F-4D97-AF65-F5344CB8AC3E}">
        <p14:creationId xmlns:p14="http://schemas.microsoft.com/office/powerpoint/2010/main" val="366744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801FB4-A8BB-4591-BAF0-CA9EE6ED6EF9}" type="slidenum">
              <a:rPr lang="en-US" smtClean="0"/>
              <a:t>5</a:t>
            </a:fld>
            <a:endParaRPr lang="en-US"/>
          </a:p>
        </p:txBody>
      </p:sp>
    </p:spTree>
    <p:extLst>
      <p:ext uri="{BB962C8B-B14F-4D97-AF65-F5344CB8AC3E}">
        <p14:creationId xmlns:p14="http://schemas.microsoft.com/office/powerpoint/2010/main" val="2747413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801FB4-A8BB-4591-BAF0-CA9EE6ED6EF9}" type="slidenum">
              <a:rPr lang="en-US" smtClean="0"/>
              <a:t>6</a:t>
            </a:fld>
            <a:endParaRPr lang="en-US"/>
          </a:p>
        </p:txBody>
      </p:sp>
    </p:spTree>
    <p:extLst>
      <p:ext uri="{BB962C8B-B14F-4D97-AF65-F5344CB8AC3E}">
        <p14:creationId xmlns:p14="http://schemas.microsoft.com/office/powerpoint/2010/main" val="4152224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801FB4-A8BB-4591-BAF0-CA9EE6ED6EF9}" type="slidenum">
              <a:rPr lang="en-US" smtClean="0"/>
              <a:t>7</a:t>
            </a:fld>
            <a:endParaRPr lang="en-US"/>
          </a:p>
        </p:txBody>
      </p:sp>
    </p:spTree>
    <p:extLst>
      <p:ext uri="{BB962C8B-B14F-4D97-AF65-F5344CB8AC3E}">
        <p14:creationId xmlns:p14="http://schemas.microsoft.com/office/powerpoint/2010/main" val="3757918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801FB4-A8BB-4591-BAF0-CA9EE6ED6EF9}" type="slidenum">
              <a:rPr lang="en-US" smtClean="0"/>
              <a:t>8</a:t>
            </a:fld>
            <a:endParaRPr lang="en-US"/>
          </a:p>
        </p:txBody>
      </p:sp>
    </p:spTree>
    <p:extLst>
      <p:ext uri="{BB962C8B-B14F-4D97-AF65-F5344CB8AC3E}">
        <p14:creationId xmlns:p14="http://schemas.microsoft.com/office/powerpoint/2010/main" val="515972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801FB4-A8BB-4591-BAF0-CA9EE6ED6EF9}" type="slidenum">
              <a:rPr lang="en-US" smtClean="0"/>
              <a:t>9</a:t>
            </a:fld>
            <a:endParaRPr lang="en-US"/>
          </a:p>
        </p:txBody>
      </p:sp>
    </p:spTree>
    <p:extLst>
      <p:ext uri="{BB962C8B-B14F-4D97-AF65-F5344CB8AC3E}">
        <p14:creationId xmlns:p14="http://schemas.microsoft.com/office/powerpoint/2010/main" val="4277043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67E767-97F9-4025-9549-2B550EFB73CC}" type="datetime1">
              <a:rPr lang="en-US" smtClean="0"/>
              <a:t>10/9/2017</a:t>
            </a:fld>
            <a:endParaRPr lang="en-US"/>
          </a:p>
        </p:txBody>
      </p:sp>
      <p:sp>
        <p:nvSpPr>
          <p:cNvPr id="5" name="Footer Placeholder 4"/>
          <p:cNvSpPr>
            <a:spLocks noGrp="1"/>
          </p:cNvSpPr>
          <p:nvPr>
            <p:ph type="ftr" sz="quarter" idx="11"/>
          </p:nvPr>
        </p:nvSpPr>
        <p:spPr/>
        <p:txBody>
          <a:bodyPr/>
          <a:lstStyle/>
          <a:p>
            <a:r>
              <a:rPr lang="en-US" smtClean="0"/>
              <a:t>What We Need Is MORE Love</a:t>
            </a:r>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B47BFB6-A4BD-4ADF-80BC-2541051E948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5E1DF-E2BC-4D63-B6DA-95E18EA072B7}" type="datetime1">
              <a:rPr lang="en-US" smtClean="0"/>
              <a:t>10/9/2017</a:t>
            </a:fld>
            <a:endParaRPr lang="en-US"/>
          </a:p>
        </p:txBody>
      </p:sp>
      <p:sp>
        <p:nvSpPr>
          <p:cNvPr id="5" name="Footer Placeholder 4"/>
          <p:cNvSpPr>
            <a:spLocks noGrp="1"/>
          </p:cNvSpPr>
          <p:nvPr>
            <p:ph type="ftr" sz="quarter" idx="11"/>
          </p:nvPr>
        </p:nvSpPr>
        <p:spPr/>
        <p:txBody>
          <a:bodyPr/>
          <a:lstStyle/>
          <a:p>
            <a:r>
              <a:rPr lang="en-US" smtClean="0"/>
              <a:t>What We Need Is MORE Love</a:t>
            </a:r>
            <a:endParaRPr lang="en-US"/>
          </a:p>
        </p:txBody>
      </p:sp>
      <p:sp>
        <p:nvSpPr>
          <p:cNvPr id="6" name="Slide Number Placeholder 5"/>
          <p:cNvSpPr>
            <a:spLocks noGrp="1"/>
          </p:cNvSpPr>
          <p:nvPr>
            <p:ph type="sldNum" sz="quarter" idx="12"/>
          </p:nvPr>
        </p:nvSpPr>
        <p:spPr/>
        <p:txBody>
          <a:bodyPr/>
          <a:lstStyle/>
          <a:p>
            <a:fld id="{6B47BFB6-A4BD-4ADF-80BC-2541051E948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2C3B4-CFEC-4117-BE24-E2962F82A206}" type="datetime1">
              <a:rPr lang="en-US" smtClean="0"/>
              <a:t>10/9/2017</a:t>
            </a:fld>
            <a:endParaRPr lang="en-US"/>
          </a:p>
        </p:txBody>
      </p:sp>
      <p:sp>
        <p:nvSpPr>
          <p:cNvPr id="5" name="Footer Placeholder 4"/>
          <p:cNvSpPr>
            <a:spLocks noGrp="1"/>
          </p:cNvSpPr>
          <p:nvPr>
            <p:ph type="ftr" sz="quarter" idx="11"/>
          </p:nvPr>
        </p:nvSpPr>
        <p:spPr/>
        <p:txBody>
          <a:bodyPr/>
          <a:lstStyle/>
          <a:p>
            <a:r>
              <a:rPr lang="en-US" smtClean="0"/>
              <a:t>What We Need Is MORE Love</a:t>
            </a:r>
            <a:endParaRPr lang="en-US"/>
          </a:p>
        </p:txBody>
      </p:sp>
      <p:sp>
        <p:nvSpPr>
          <p:cNvPr id="6" name="Slide Number Placeholder 5"/>
          <p:cNvSpPr>
            <a:spLocks noGrp="1"/>
          </p:cNvSpPr>
          <p:nvPr>
            <p:ph type="sldNum" sz="quarter" idx="12"/>
          </p:nvPr>
        </p:nvSpPr>
        <p:spPr/>
        <p:txBody>
          <a:bodyPr/>
          <a:lstStyle/>
          <a:p>
            <a:fld id="{6B47BFB6-A4BD-4ADF-80BC-2541051E948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34BC99-E7D0-4210-9998-B9067F0158E7}" type="datetime1">
              <a:rPr lang="en-US" smtClean="0"/>
              <a:t>10/9/2017</a:t>
            </a:fld>
            <a:endParaRPr lang="en-US"/>
          </a:p>
        </p:txBody>
      </p:sp>
      <p:sp>
        <p:nvSpPr>
          <p:cNvPr id="5" name="Footer Placeholder 4"/>
          <p:cNvSpPr>
            <a:spLocks noGrp="1"/>
          </p:cNvSpPr>
          <p:nvPr>
            <p:ph type="ftr" sz="quarter" idx="11"/>
          </p:nvPr>
        </p:nvSpPr>
        <p:spPr/>
        <p:txBody>
          <a:bodyPr/>
          <a:lstStyle/>
          <a:p>
            <a:r>
              <a:rPr lang="en-US" smtClean="0"/>
              <a:t>What We Need Is MORE Love</a:t>
            </a:r>
            <a:endParaRPr lang="en-US"/>
          </a:p>
        </p:txBody>
      </p:sp>
      <p:sp>
        <p:nvSpPr>
          <p:cNvPr id="6" name="Slide Number Placeholder 5"/>
          <p:cNvSpPr>
            <a:spLocks noGrp="1"/>
          </p:cNvSpPr>
          <p:nvPr>
            <p:ph type="sldNum" sz="quarter" idx="12"/>
          </p:nvPr>
        </p:nvSpPr>
        <p:spPr/>
        <p:txBody>
          <a:bodyPr/>
          <a:lstStyle/>
          <a:p>
            <a:fld id="{6B47BFB6-A4BD-4ADF-80BC-2541051E948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A23C922-263A-4995-9E76-FB961E02762B}" type="datetime1">
              <a:rPr lang="en-US" smtClean="0"/>
              <a:t>10/9/2017</a:t>
            </a:fld>
            <a:endParaRPr lang="en-US"/>
          </a:p>
        </p:txBody>
      </p:sp>
      <p:sp>
        <p:nvSpPr>
          <p:cNvPr id="8" name="Slide Number Placeholder 7"/>
          <p:cNvSpPr>
            <a:spLocks noGrp="1"/>
          </p:cNvSpPr>
          <p:nvPr>
            <p:ph type="sldNum" sz="quarter" idx="11"/>
          </p:nvPr>
        </p:nvSpPr>
        <p:spPr/>
        <p:txBody>
          <a:bodyPr/>
          <a:lstStyle/>
          <a:p>
            <a:fld id="{6B47BFB6-A4BD-4ADF-80BC-2541051E948C}" type="slidenum">
              <a:rPr lang="en-US" smtClean="0"/>
              <a:t>‹#›</a:t>
            </a:fld>
            <a:endParaRPr lang="en-US"/>
          </a:p>
        </p:txBody>
      </p:sp>
      <p:sp>
        <p:nvSpPr>
          <p:cNvPr id="9" name="Footer Placeholder 8"/>
          <p:cNvSpPr>
            <a:spLocks noGrp="1"/>
          </p:cNvSpPr>
          <p:nvPr>
            <p:ph type="ftr" sz="quarter" idx="12"/>
          </p:nvPr>
        </p:nvSpPr>
        <p:spPr/>
        <p:txBody>
          <a:bodyPr/>
          <a:lstStyle/>
          <a:p>
            <a:r>
              <a:rPr lang="en-US" smtClean="0"/>
              <a:t>What We Need Is MORE Love</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A919CB-7A09-48EB-BE1C-4755745E32B0}" type="datetime1">
              <a:rPr lang="en-US" smtClean="0"/>
              <a:t>10/9/2017</a:t>
            </a:fld>
            <a:endParaRPr lang="en-US"/>
          </a:p>
        </p:txBody>
      </p:sp>
      <p:sp>
        <p:nvSpPr>
          <p:cNvPr id="6" name="Footer Placeholder 5"/>
          <p:cNvSpPr>
            <a:spLocks noGrp="1"/>
          </p:cNvSpPr>
          <p:nvPr>
            <p:ph type="ftr" sz="quarter" idx="11"/>
          </p:nvPr>
        </p:nvSpPr>
        <p:spPr/>
        <p:txBody>
          <a:bodyPr/>
          <a:lstStyle/>
          <a:p>
            <a:r>
              <a:rPr lang="en-US" smtClean="0"/>
              <a:t>What We Need Is MORE Love</a:t>
            </a:r>
            <a:endParaRPr lang="en-US"/>
          </a:p>
        </p:txBody>
      </p:sp>
      <p:sp>
        <p:nvSpPr>
          <p:cNvPr id="7" name="Slide Number Placeholder 6"/>
          <p:cNvSpPr>
            <a:spLocks noGrp="1"/>
          </p:cNvSpPr>
          <p:nvPr>
            <p:ph type="sldNum" sz="quarter" idx="12"/>
          </p:nvPr>
        </p:nvSpPr>
        <p:spPr/>
        <p:txBody>
          <a:bodyPr/>
          <a:lstStyle/>
          <a:p>
            <a:fld id="{6B47BFB6-A4BD-4ADF-80BC-2541051E948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E00ADF-E3E2-48E7-A225-8B0A9301122A}" type="datetime1">
              <a:rPr lang="en-US" smtClean="0"/>
              <a:t>10/9/2017</a:t>
            </a:fld>
            <a:endParaRPr lang="en-US"/>
          </a:p>
        </p:txBody>
      </p:sp>
      <p:sp>
        <p:nvSpPr>
          <p:cNvPr id="8" name="Footer Placeholder 7"/>
          <p:cNvSpPr>
            <a:spLocks noGrp="1"/>
          </p:cNvSpPr>
          <p:nvPr>
            <p:ph type="ftr" sz="quarter" idx="11"/>
          </p:nvPr>
        </p:nvSpPr>
        <p:spPr/>
        <p:txBody>
          <a:bodyPr/>
          <a:lstStyle/>
          <a:p>
            <a:r>
              <a:rPr lang="en-US" smtClean="0"/>
              <a:t>What We Need Is MORE Love</a:t>
            </a:r>
            <a:endParaRPr lang="en-US"/>
          </a:p>
        </p:txBody>
      </p:sp>
      <p:sp>
        <p:nvSpPr>
          <p:cNvPr id="9" name="Slide Number Placeholder 8"/>
          <p:cNvSpPr>
            <a:spLocks noGrp="1"/>
          </p:cNvSpPr>
          <p:nvPr>
            <p:ph type="sldNum" sz="quarter" idx="12"/>
          </p:nvPr>
        </p:nvSpPr>
        <p:spPr/>
        <p:txBody>
          <a:bodyPr/>
          <a:lstStyle/>
          <a:p>
            <a:fld id="{6B47BFB6-A4BD-4ADF-80BC-2541051E948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4CD5D3-20F6-4552-814C-8CA45A30EE61}" type="datetime1">
              <a:rPr lang="en-US" smtClean="0"/>
              <a:t>10/9/2017</a:t>
            </a:fld>
            <a:endParaRPr lang="en-US"/>
          </a:p>
        </p:txBody>
      </p:sp>
      <p:sp>
        <p:nvSpPr>
          <p:cNvPr id="4" name="Footer Placeholder 3"/>
          <p:cNvSpPr>
            <a:spLocks noGrp="1"/>
          </p:cNvSpPr>
          <p:nvPr>
            <p:ph type="ftr" sz="quarter" idx="11"/>
          </p:nvPr>
        </p:nvSpPr>
        <p:spPr/>
        <p:txBody>
          <a:bodyPr/>
          <a:lstStyle/>
          <a:p>
            <a:r>
              <a:rPr lang="en-US" smtClean="0"/>
              <a:t>What We Need Is MORE Love</a:t>
            </a:r>
            <a:endParaRPr lang="en-US"/>
          </a:p>
        </p:txBody>
      </p:sp>
      <p:sp>
        <p:nvSpPr>
          <p:cNvPr id="5" name="Slide Number Placeholder 4"/>
          <p:cNvSpPr>
            <a:spLocks noGrp="1"/>
          </p:cNvSpPr>
          <p:nvPr>
            <p:ph type="sldNum" sz="quarter" idx="12"/>
          </p:nvPr>
        </p:nvSpPr>
        <p:spPr/>
        <p:txBody>
          <a:bodyPr/>
          <a:lstStyle/>
          <a:p>
            <a:fld id="{6B47BFB6-A4BD-4ADF-80BC-2541051E948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1B7EF-2B10-4AC5-B4E1-629FFD1580B8}" type="datetime1">
              <a:rPr lang="en-US" smtClean="0"/>
              <a:t>10/9/2017</a:t>
            </a:fld>
            <a:endParaRPr lang="en-US"/>
          </a:p>
        </p:txBody>
      </p:sp>
      <p:sp>
        <p:nvSpPr>
          <p:cNvPr id="3" name="Footer Placeholder 2"/>
          <p:cNvSpPr>
            <a:spLocks noGrp="1"/>
          </p:cNvSpPr>
          <p:nvPr>
            <p:ph type="ftr" sz="quarter" idx="11"/>
          </p:nvPr>
        </p:nvSpPr>
        <p:spPr/>
        <p:txBody>
          <a:bodyPr/>
          <a:lstStyle/>
          <a:p>
            <a:r>
              <a:rPr lang="en-US" smtClean="0"/>
              <a:t>What We Need Is MORE Love</a:t>
            </a:r>
            <a:endParaRPr lang="en-US"/>
          </a:p>
        </p:txBody>
      </p:sp>
      <p:sp>
        <p:nvSpPr>
          <p:cNvPr id="4" name="Slide Number Placeholder 3"/>
          <p:cNvSpPr>
            <a:spLocks noGrp="1"/>
          </p:cNvSpPr>
          <p:nvPr>
            <p:ph type="sldNum" sz="quarter" idx="12"/>
          </p:nvPr>
        </p:nvSpPr>
        <p:spPr/>
        <p:txBody>
          <a:bodyPr/>
          <a:lstStyle/>
          <a:p>
            <a:fld id="{6B47BFB6-A4BD-4ADF-80BC-2541051E948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C3B36-B0AC-41DA-94CE-261762239892}" type="datetime1">
              <a:rPr lang="en-US" smtClean="0"/>
              <a:t>10/9/2017</a:t>
            </a:fld>
            <a:endParaRPr lang="en-US"/>
          </a:p>
        </p:txBody>
      </p:sp>
      <p:sp>
        <p:nvSpPr>
          <p:cNvPr id="6" name="Footer Placeholder 5"/>
          <p:cNvSpPr>
            <a:spLocks noGrp="1"/>
          </p:cNvSpPr>
          <p:nvPr>
            <p:ph type="ftr" sz="quarter" idx="11"/>
          </p:nvPr>
        </p:nvSpPr>
        <p:spPr/>
        <p:txBody>
          <a:bodyPr/>
          <a:lstStyle/>
          <a:p>
            <a:r>
              <a:rPr lang="en-US" smtClean="0"/>
              <a:t>What We Need Is MORE Love</a:t>
            </a:r>
            <a:endParaRPr lang="en-US"/>
          </a:p>
        </p:txBody>
      </p:sp>
      <p:sp>
        <p:nvSpPr>
          <p:cNvPr id="7" name="Slide Number Placeholder 6"/>
          <p:cNvSpPr>
            <a:spLocks noGrp="1"/>
          </p:cNvSpPr>
          <p:nvPr>
            <p:ph type="sldNum" sz="quarter" idx="12"/>
          </p:nvPr>
        </p:nvSpPr>
        <p:spPr/>
        <p:txBody>
          <a:bodyPr/>
          <a:lstStyle/>
          <a:p>
            <a:fld id="{6B47BFB6-A4BD-4ADF-80BC-2541051E948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30CB3B-BE22-4B24-9C97-FE71D3039F38}" type="datetime1">
              <a:rPr lang="en-US" smtClean="0"/>
              <a:t>10/9/2017</a:t>
            </a:fld>
            <a:endParaRPr lang="en-US"/>
          </a:p>
        </p:txBody>
      </p:sp>
      <p:sp>
        <p:nvSpPr>
          <p:cNvPr id="6" name="Footer Placeholder 5"/>
          <p:cNvSpPr>
            <a:spLocks noGrp="1"/>
          </p:cNvSpPr>
          <p:nvPr>
            <p:ph type="ftr" sz="quarter" idx="11"/>
          </p:nvPr>
        </p:nvSpPr>
        <p:spPr/>
        <p:txBody>
          <a:bodyPr/>
          <a:lstStyle/>
          <a:p>
            <a:r>
              <a:rPr lang="en-US" smtClean="0"/>
              <a:t>What We Need Is MORE Love</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B47BFB6-A4BD-4ADF-80BC-2541051E948C}"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9D510B6-5575-45D4-8889-8B46C9BB294B}" type="datetime1">
              <a:rPr lang="en-US" smtClean="0"/>
              <a:t>10/9/2017</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smtClean="0"/>
              <a:t>What We Need Is MORE Love</a:t>
            </a:r>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6B47BFB6-A4BD-4ADF-80BC-2541051E948C}"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800" dirty="0" smtClean="0"/>
              <a:t>What We Need Is </a:t>
            </a:r>
            <a:r>
              <a:rPr lang="en-US" sz="6800" i="1" u="sng" dirty="0" smtClean="0"/>
              <a:t>More</a:t>
            </a:r>
            <a:r>
              <a:rPr lang="en-US" sz="6800" dirty="0" smtClean="0"/>
              <a:t> Love</a:t>
            </a:r>
            <a:endParaRPr lang="en-US" sz="6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815869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6096000" cy="914400"/>
          </a:xfrm>
        </p:spPr>
        <p:txBody>
          <a:bodyPr/>
          <a:lstStyle/>
          <a:p>
            <a:r>
              <a:rPr lang="en-US" dirty="0" smtClean="0"/>
              <a:t>Bold preaching</a:t>
            </a:r>
            <a:endParaRPr lang="en-US" dirty="0"/>
          </a:p>
        </p:txBody>
      </p:sp>
      <p:sp>
        <p:nvSpPr>
          <p:cNvPr id="3" name="Content Placeholder 2"/>
          <p:cNvSpPr>
            <a:spLocks noGrp="1"/>
          </p:cNvSpPr>
          <p:nvPr>
            <p:ph idx="1"/>
          </p:nvPr>
        </p:nvSpPr>
        <p:spPr>
          <a:xfrm>
            <a:off x="838200" y="1143000"/>
            <a:ext cx="7239000" cy="5334000"/>
          </a:xfrm>
        </p:spPr>
        <p:txBody>
          <a:bodyPr>
            <a:normAutofit lnSpcReduction="10000"/>
          </a:bodyPr>
          <a:lstStyle/>
          <a:p>
            <a:pPr>
              <a:defRPr/>
            </a:pPr>
            <a:r>
              <a:rPr lang="en-US" sz="2800" dirty="0"/>
              <a:t>Many preachers avoid </a:t>
            </a:r>
            <a:r>
              <a:rPr lang="en-US" sz="2800" dirty="0" smtClean="0"/>
              <a:t>controversy</a:t>
            </a:r>
            <a:endParaRPr lang="en-US" sz="2800" dirty="0"/>
          </a:p>
          <a:p>
            <a:pPr>
              <a:defRPr/>
            </a:pPr>
            <a:r>
              <a:rPr lang="en-US" sz="2800" dirty="0"/>
              <a:t>Not like Paul &amp; Barnabas – </a:t>
            </a:r>
            <a:r>
              <a:rPr lang="en-US" sz="2800" i="1" dirty="0"/>
              <a:t>“waxed </a:t>
            </a:r>
            <a:r>
              <a:rPr lang="en-US" sz="2800" i="1" dirty="0" smtClean="0"/>
              <a:t>bold”</a:t>
            </a:r>
          </a:p>
          <a:p>
            <a:pPr marL="342900" indent="-342900">
              <a:buFont typeface="Wingdings" panose="05000000000000000000" pitchFamily="2" charset="2"/>
              <a:buChar char="§"/>
              <a:defRPr/>
            </a:pPr>
            <a:r>
              <a:rPr lang="en-US" sz="2400" b="0" dirty="0" smtClean="0"/>
              <a:t>Acts 13:42-51</a:t>
            </a:r>
            <a:endParaRPr lang="en-US" sz="2400" b="0" dirty="0"/>
          </a:p>
          <a:p>
            <a:pPr>
              <a:defRPr/>
            </a:pPr>
            <a:r>
              <a:rPr lang="en-US" sz="2800" dirty="0"/>
              <a:t>Apostles were never “politically </a:t>
            </a:r>
            <a:r>
              <a:rPr lang="en-US" sz="2800" dirty="0" smtClean="0"/>
              <a:t>correct”</a:t>
            </a:r>
          </a:p>
          <a:p>
            <a:pPr marL="342900" indent="-342900">
              <a:buFont typeface="Wingdings" panose="05000000000000000000" pitchFamily="2" charset="2"/>
              <a:buChar char="§"/>
              <a:defRPr/>
            </a:pPr>
            <a:r>
              <a:rPr lang="en-US" sz="2400" b="0" dirty="0" smtClean="0"/>
              <a:t>Acts </a:t>
            </a:r>
            <a:r>
              <a:rPr lang="en-US" sz="2400" b="0" dirty="0"/>
              <a:t>5:27-42</a:t>
            </a:r>
          </a:p>
          <a:p>
            <a:pPr>
              <a:defRPr/>
            </a:pPr>
            <a:r>
              <a:rPr lang="en-US" sz="2800" dirty="0" smtClean="0"/>
              <a:t>We need </a:t>
            </a:r>
            <a:r>
              <a:rPr lang="en-US" sz="2800" dirty="0"/>
              <a:t>preaching that marks sin, error and false </a:t>
            </a:r>
            <a:r>
              <a:rPr lang="en-US" sz="2800" dirty="0" smtClean="0"/>
              <a:t>teachers</a:t>
            </a:r>
          </a:p>
          <a:p>
            <a:pPr marL="342900" indent="-342900">
              <a:buFont typeface="Wingdings" panose="05000000000000000000" pitchFamily="2" charset="2"/>
              <a:buChar char="§"/>
              <a:defRPr/>
            </a:pPr>
            <a:r>
              <a:rPr lang="en-US" sz="2400" b="0" dirty="0" smtClean="0"/>
              <a:t>Romans 16:17</a:t>
            </a:r>
            <a:r>
              <a:rPr lang="en-US" sz="2400" b="0" dirty="0"/>
              <a:t>; 2 </a:t>
            </a:r>
            <a:r>
              <a:rPr lang="en-US" sz="2400" b="0" dirty="0" smtClean="0"/>
              <a:t>Timothy </a:t>
            </a:r>
            <a:r>
              <a:rPr lang="en-US" sz="2400" b="0" dirty="0"/>
              <a:t>2:16-18</a:t>
            </a:r>
            <a:r>
              <a:rPr lang="en-US" sz="2400" b="0" dirty="0" smtClean="0"/>
              <a:t>; </a:t>
            </a:r>
            <a:r>
              <a:rPr lang="en-US" sz="2400" b="0" dirty="0"/>
              <a:t>3:13</a:t>
            </a:r>
          </a:p>
          <a:p>
            <a:pPr>
              <a:defRPr/>
            </a:pPr>
            <a:r>
              <a:rPr lang="en-US" sz="2800" dirty="0"/>
              <a:t>Must teach </a:t>
            </a:r>
            <a:r>
              <a:rPr lang="en-US" sz="2800" i="1" dirty="0"/>
              <a:t>“all the counsel of </a:t>
            </a:r>
            <a:r>
              <a:rPr lang="en-US" sz="2800" i="1" dirty="0" smtClean="0"/>
              <a:t>God”</a:t>
            </a:r>
          </a:p>
          <a:p>
            <a:pPr marL="342900" indent="-342900">
              <a:buFont typeface="Wingdings" panose="05000000000000000000" pitchFamily="2" charset="2"/>
              <a:buChar char="§"/>
              <a:defRPr/>
            </a:pPr>
            <a:r>
              <a:rPr lang="en-US" sz="2400" b="0" dirty="0" smtClean="0"/>
              <a:t>Acts </a:t>
            </a:r>
            <a:r>
              <a:rPr lang="en-US" sz="2400" b="0" dirty="0"/>
              <a:t>20:27; 26:19-23; 2 </a:t>
            </a:r>
            <a:r>
              <a:rPr lang="en-US" sz="2400" b="0" dirty="0" smtClean="0"/>
              <a:t>Timothy </a:t>
            </a:r>
            <a:r>
              <a:rPr lang="en-US" sz="2400" b="0" dirty="0"/>
              <a:t>4:1-4</a:t>
            </a:r>
          </a:p>
          <a:p>
            <a:endParaRPr lang="en-US" dirty="0"/>
          </a:p>
        </p:txBody>
      </p:sp>
      <p:sp>
        <p:nvSpPr>
          <p:cNvPr id="5" name="Rectangle 4"/>
          <p:cNvSpPr/>
          <p:nvPr/>
        </p:nvSpPr>
        <p:spPr>
          <a:xfrm rot="16200000">
            <a:off x="-3108063" y="3105834"/>
            <a:ext cx="6858002" cy="646331"/>
          </a:xfrm>
          <a:prstGeom prst="rect">
            <a:avLst/>
          </a:prstGeom>
          <a:solidFill>
            <a:schemeClr val="tx2"/>
          </a:solid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3600" b="1" cap="none" spc="0" dirty="0" smtClean="0">
                <a:ln/>
                <a:solidFill>
                  <a:schemeClr val="accent5">
                    <a:tint val="50000"/>
                    <a:satMod val="180000"/>
                  </a:schemeClr>
                </a:solidFill>
                <a:effectLst/>
              </a:rPr>
              <a:t>We Need MORE Love For…</a:t>
            </a:r>
            <a:endParaRPr lang="en-US" sz="3600" b="1" cap="none" spc="0" dirty="0">
              <a:ln/>
              <a:solidFill>
                <a:schemeClr val="accent5">
                  <a:tint val="50000"/>
                  <a:satMod val="180000"/>
                </a:schemeClr>
              </a:solidFill>
              <a:effectLst/>
            </a:endParaRPr>
          </a:p>
        </p:txBody>
      </p:sp>
      <p:sp>
        <p:nvSpPr>
          <p:cNvPr id="4" name="Footer Placeholder 3"/>
          <p:cNvSpPr>
            <a:spLocks noGrp="1"/>
          </p:cNvSpPr>
          <p:nvPr>
            <p:ph type="ftr" sz="quarter" idx="11"/>
          </p:nvPr>
        </p:nvSpPr>
        <p:spPr/>
        <p:txBody>
          <a:bodyPr/>
          <a:lstStyle/>
          <a:p>
            <a:pPr algn="ctr"/>
            <a:r>
              <a:rPr lang="en-US" dirty="0" smtClean="0"/>
              <a:t>What We Need Is MORE Love</a:t>
            </a:r>
            <a:endParaRPr lang="en-US" dirty="0"/>
          </a:p>
        </p:txBody>
      </p:sp>
      <p:sp>
        <p:nvSpPr>
          <p:cNvPr id="6" name="Slide Number Placeholder 5"/>
          <p:cNvSpPr>
            <a:spLocks noGrp="1"/>
          </p:cNvSpPr>
          <p:nvPr>
            <p:ph type="sldNum" sz="quarter" idx="12"/>
          </p:nvPr>
        </p:nvSpPr>
        <p:spPr/>
        <p:txBody>
          <a:bodyPr/>
          <a:lstStyle/>
          <a:p>
            <a:fld id="{6B47BFB6-A4BD-4ADF-80BC-2541051E948C}" type="slidenum">
              <a:rPr lang="en-US" smtClean="0"/>
              <a:t>10</a:t>
            </a:fld>
            <a:endParaRPr lang="en-US"/>
          </a:p>
        </p:txBody>
      </p:sp>
    </p:spTree>
    <p:extLst>
      <p:ext uri="{BB962C8B-B14F-4D97-AF65-F5344CB8AC3E}">
        <p14:creationId xmlns:p14="http://schemas.microsoft.com/office/powerpoint/2010/main" val="17065935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1371600"/>
          </a:xfrm>
        </p:spPr>
        <p:txBody>
          <a:bodyPr/>
          <a:lstStyle/>
          <a:p>
            <a:r>
              <a:rPr lang="en-US" dirty="0" smtClean="0"/>
              <a:t>Other Bold Preachers of the 1</a:t>
            </a:r>
            <a:r>
              <a:rPr lang="en-US" baseline="30000" dirty="0" smtClean="0"/>
              <a:t>st</a:t>
            </a:r>
            <a:r>
              <a:rPr lang="en-US" dirty="0" smtClean="0"/>
              <a:t> century</a:t>
            </a:r>
            <a:endParaRPr lang="en-US" dirty="0"/>
          </a:p>
        </p:txBody>
      </p:sp>
      <p:sp>
        <p:nvSpPr>
          <p:cNvPr id="3" name="Content Placeholder 2"/>
          <p:cNvSpPr>
            <a:spLocks noGrp="1"/>
          </p:cNvSpPr>
          <p:nvPr>
            <p:ph idx="1"/>
          </p:nvPr>
        </p:nvSpPr>
        <p:spPr>
          <a:xfrm>
            <a:off x="457200" y="1752600"/>
            <a:ext cx="8382000" cy="4648200"/>
          </a:xfrm>
        </p:spPr>
        <p:txBody>
          <a:bodyPr/>
          <a:lstStyle/>
          <a:p>
            <a:pPr>
              <a:defRPr/>
            </a:pPr>
            <a:r>
              <a:rPr lang="en-US" sz="2800" u="sng" dirty="0"/>
              <a:t>Jesus</a:t>
            </a:r>
            <a:r>
              <a:rPr lang="en-US" sz="2800" dirty="0"/>
              <a:t> – crucified because of His </a:t>
            </a:r>
            <a:r>
              <a:rPr lang="en-US" sz="2800" dirty="0" smtClean="0"/>
              <a:t>teaching</a:t>
            </a:r>
            <a:endParaRPr lang="en-US" sz="2800" dirty="0"/>
          </a:p>
          <a:p>
            <a:pPr marL="457200" indent="-457200">
              <a:buFont typeface="Wingdings" panose="05000000000000000000" pitchFamily="2" charset="2"/>
              <a:buChar char="§"/>
              <a:defRPr/>
            </a:pPr>
            <a:r>
              <a:rPr lang="en-US" sz="2400" b="0" dirty="0"/>
              <a:t>Matthew </a:t>
            </a:r>
            <a:r>
              <a:rPr lang="en-US" sz="2400" b="0" dirty="0" smtClean="0"/>
              <a:t>23; Matthew 27:11-25</a:t>
            </a:r>
            <a:endParaRPr lang="en-US" sz="2800" u="sng" dirty="0" smtClean="0"/>
          </a:p>
          <a:p>
            <a:pPr>
              <a:defRPr/>
            </a:pPr>
            <a:r>
              <a:rPr lang="en-US" sz="2800" u="sng" dirty="0" smtClean="0"/>
              <a:t>John</a:t>
            </a:r>
            <a:r>
              <a:rPr lang="en-US" sz="2800" dirty="0" smtClean="0"/>
              <a:t> </a:t>
            </a:r>
            <a:r>
              <a:rPr lang="en-US" sz="2800" dirty="0"/>
              <a:t>– </a:t>
            </a:r>
            <a:r>
              <a:rPr lang="en-US" sz="2800" dirty="0" smtClean="0"/>
              <a:t>lost </a:t>
            </a:r>
            <a:r>
              <a:rPr lang="en-US" sz="2800" dirty="0"/>
              <a:t>his </a:t>
            </a:r>
            <a:r>
              <a:rPr lang="en-US" sz="2800" dirty="0" smtClean="0"/>
              <a:t>head</a:t>
            </a:r>
          </a:p>
          <a:p>
            <a:pPr marL="342900" indent="-342900">
              <a:buFont typeface="Wingdings" panose="05000000000000000000" pitchFamily="2" charset="2"/>
              <a:buChar char="§"/>
              <a:defRPr/>
            </a:pPr>
            <a:r>
              <a:rPr lang="en-US" sz="2400" b="0" dirty="0" smtClean="0"/>
              <a:t>Condemned </a:t>
            </a:r>
            <a:r>
              <a:rPr lang="en-US" sz="2400" b="0" dirty="0"/>
              <a:t>the marriage of Herod &amp; </a:t>
            </a:r>
            <a:r>
              <a:rPr lang="en-US" sz="2400" b="0" dirty="0" smtClean="0"/>
              <a:t>Herodias</a:t>
            </a:r>
          </a:p>
          <a:p>
            <a:pPr marL="800100" lvl="1" indent="-342900">
              <a:buFont typeface="Wingdings" panose="05000000000000000000" pitchFamily="2" charset="2"/>
              <a:buChar char="§"/>
              <a:defRPr/>
            </a:pPr>
            <a:r>
              <a:rPr lang="en-US" dirty="0" smtClean="0"/>
              <a:t>Matthew </a:t>
            </a:r>
            <a:r>
              <a:rPr lang="en-US" dirty="0"/>
              <a:t>14:1-12</a:t>
            </a:r>
          </a:p>
          <a:p>
            <a:pPr>
              <a:defRPr/>
            </a:pPr>
            <a:r>
              <a:rPr lang="en-US" sz="2800" u="sng" dirty="0"/>
              <a:t>Steven</a:t>
            </a:r>
            <a:r>
              <a:rPr lang="en-US" sz="2800" dirty="0"/>
              <a:t> – stoned for preaching the </a:t>
            </a:r>
            <a:r>
              <a:rPr lang="en-US" sz="2800" dirty="0" smtClean="0"/>
              <a:t>truth</a:t>
            </a:r>
          </a:p>
          <a:p>
            <a:pPr marL="457200" indent="-457200">
              <a:buFont typeface="Wingdings" panose="05000000000000000000" pitchFamily="2" charset="2"/>
              <a:buChar char="§"/>
              <a:defRPr/>
            </a:pPr>
            <a:r>
              <a:rPr lang="en-US" sz="2400" b="0" dirty="0" smtClean="0"/>
              <a:t>Acts </a:t>
            </a:r>
            <a:r>
              <a:rPr lang="en-US" sz="2400" b="0" dirty="0"/>
              <a:t>7:51-60</a:t>
            </a:r>
          </a:p>
          <a:p>
            <a:endParaRPr lang="en-US" dirty="0"/>
          </a:p>
        </p:txBody>
      </p:sp>
      <p:sp>
        <p:nvSpPr>
          <p:cNvPr id="4" name="Footer Placeholder 3"/>
          <p:cNvSpPr>
            <a:spLocks noGrp="1"/>
          </p:cNvSpPr>
          <p:nvPr>
            <p:ph type="ftr" sz="quarter" idx="11"/>
          </p:nvPr>
        </p:nvSpPr>
        <p:spPr/>
        <p:txBody>
          <a:bodyPr/>
          <a:lstStyle/>
          <a:p>
            <a:r>
              <a:rPr lang="en-US" smtClean="0"/>
              <a:t>What We Need Is MORE Love</a:t>
            </a:r>
            <a:endParaRPr lang="en-US"/>
          </a:p>
        </p:txBody>
      </p:sp>
      <p:sp>
        <p:nvSpPr>
          <p:cNvPr id="5" name="Slide Number Placeholder 4"/>
          <p:cNvSpPr>
            <a:spLocks noGrp="1"/>
          </p:cNvSpPr>
          <p:nvPr>
            <p:ph type="sldNum" sz="quarter" idx="12"/>
          </p:nvPr>
        </p:nvSpPr>
        <p:spPr/>
        <p:txBody>
          <a:bodyPr/>
          <a:lstStyle/>
          <a:p>
            <a:fld id="{6B47BFB6-A4BD-4ADF-80BC-2541051E948C}" type="slidenum">
              <a:rPr lang="en-US" smtClean="0"/>
              <a:t>11</a:t>
            </a:fld>
            <a:endParaRPr lang="en-US"/>
          </a:p>
        </p:txBody>
      </p:sp>
    </p:spTree>
    <p:extLst>
      <p:ext uri="{BB962C8B-B14F-4D97-AF65-F5344CB8AC3E}">
        <p14:creationId xmlns:p14="http://schemas.microsoft.com/office/powerpoint/2010/main" val="26248320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6096000" cy="914400"/>
          </a:xfrm>
        </p:spPr>
        <p:txBody>
          <a:bodyPr/>
          <a:lstStyle/>
          <a:p>
            <a:r>
              <a:rPr lang="en-US" dirty="0" smtClean="0"/>
              <a:t>Divine authority</a:t>
            </a:r>
            <a:endParaRPr lang="en-US" dirty="0"/>
          </a:p>
        </p:txBody>
      </p:sp>
      <p:sp>
        <p:nvSpPr>
          <p:cNvPr id="3" name="Content Placeholder 2"/>
          <p:cNvSpPr>
            <a:spLocks noGrp="1"/>
          </p:cNvSpPr>
          <p:nvPr>
            <p:ph idx="1"/>
          </p:nvPr>
        </p:nvSpPr>
        <p:spPr>
          <a:xfrm>
            <a:off x="838200" y="1143000"/>
            <a:ext cx="8153400" cy="5334000"/>
          </a:xfrm>
        </p:spPr>
        <p:txBody>
          <a:bodyPr>
            <a:normAutofit/>
          </a:bodyPr>
          <a:lstStyle/>
          <a:p>
            <a:pPr>
              <a:defRPr/>
            </a:pPr>
            <a:r>
              <a:rPr lang="en-US" sz="2800" dirty="0"/>
              <a:t>Cannot act without Divine Authority and please </a:t>
            </a:r>
            <a:r>
              <a:rPr lang="en-US" sz="2800" dirty="0" smtClean="0"/>
              <a:t>God</a:t>
            </a:r>
            <a:endParaRPr lang="en-US" sz="2800" dirty="0"/>
          </a:p>
          <a:p>
            <a:pPr>
              <a:defRPr/>
            </a:pPr>
            <a:r>
              <a:rPr lang="en-US" sz="2800" dirty="0"/>
              <a:t>Christ has ALL </a:t>
            </a:r>
            <a:r>
              <a:rPr lang="en-US" sz="2800" dirty="0" smtClean="0"/>
              <a:t>Authority</a:t>
            </a:r>
          </a:p>
          <a:p>
            <a:pPr marL="457200" indent="-457200">
              <a:buFont typeface="Wingdings" panose="05000000000000000000" pitchFamily="2" charset="2"/>
              <a:buChar char="§"/>
              <a:defRPr/>
            </a:pPr>
            <a:r>
              <a:rPr lang="en-US" sz="2400" b="0" dirty="0" smtClean="0"/>
              <a:t>Matthew </a:t>
            </a:r>
            <a:r>
              <a:rPr lang="en-US" sz="2400" b="0" dirty="0"/>
              <a:t>28:18-19; 7:21-29</a:t>
            </a:r>
          </a:p>
          <a:p>
            <a:pPr>
              <a:defRPr/>
            </a:pPr>
            <a:r>
              <a:rPr lang="en-US" sz="2800" dirty="0"/>
              <a:t>Worship must be </a:t>
            </a:r>
            <a:r>
              <a:rPr lang="en-US" sz="2800" i="1" dirty="0"/>
              <a:t>“in spirit and in </a:t>
            </a:r>
            <a:r>
              <a:rPr lang="en-US" sz="2800" i="1" dirty="0" smtClean="0"/>
              <a:t>truth”</a:t>
            </a:r>
          </a:p>
          <a:p>
            <a:pPr marL="457200" indent="-457200">
              <a:buFont typeface="Wingdings" panose="05000000000000000000" pitchFamily="2" charset="2"/>
              <a:buChar char="§"/>
              <a:defRPr/>
            </a:pPr>
            <a:r>
              <a:rPr lang="en-US" sz="2400" b="0" dirty="0" smtClean="0"/>
              <a:t>John 4:21-24</a:t>
            </a:r>
          </a:p>
          <a:p>
            <a:pPr marL="457200" indent="-457200">
              <a:buFont typeface="Wingdings" panose="05000000000000000000" pitchFamily="2" charset="2"/>
              <a:buChar char="§"/>
              <a:defRPr/>
            </a:pPr>
            <a:r>
              <a:rPr lang="en-US" sz="2400" b="0" dirty="0" smtClean="0"/>
              <a:t>This </a:t>
            </a:r>
            <a:r>
              <a:rPr lang="en-US" sz="2400" b="0" dirty="0"/>
              <a:t>prohibits – Fun, food, frolic and any other social gospel </a:t>
            </a:r>
            <a:r>
              <a:rPr lang="en-US" sz="2400" b="0" dirty="0" smtClean="0"/>
              <a:t>gimmicks </a:t>
            </a:r>
            <a:r>
              <a:rPr lang="en-US" sz="2400" b="0" dirty="0"/>
              <a:t>or </a:t>
            </a:r>
            <a:r>
              <a:rPr lang="en-US" sz="2400" b="0" dirty="0" smtClean="0"/>
              <a:t>programs!</a:t>
            </a:r>
            <a:endParaRPr lang="en-US" sz="2400" b="0" dirty="0"/>
          </a:p>
          <a:p>
            <a:pPr>
              <a:defRPr/>
            </a:pPr>
            <a:r>
              <a:rPr lang="en-US" sz="2800" dirty="0"/>
              <a:t>Must demand authority for all religious </a:t>
            </a:r>
            <a:r>
              <a:rPr lang="en-US" sz="2800" dirty="0" smtClean="0"/>
              <a:t>acts</a:t>
            </a:r>
          </a:p>
          <a:p>
            <a:pPr marL="457200" indent="-457200">
              <a:buFont typeface="Wingdings" panose="05000000000000000000" pitchFamily="2" charset="2"/>
              <a:buChar char="§"/>
              <a:defRPr/>
            </a:pPr>
            <a:r>
              <a:rPr lang="en-US" sz="2400" b="0" dirty="0" smtClean="0"/>
              <a:t>Matthew </a:t>
            </a:r>
            <a:r>
              <a:rPr lang="en-US" sz="2400" b="0" dirty="0"/>
              <a:t>21:23-27</a:t>
            </a:r>
          </a:p>
          <a:p>
            <a:endParaRPr lang="en-US" dirty="0"/>
          </a:p>
        </p:txBody>
      </p:sp>
      <p:sp>
        <p:nvSpPr>
          <p:cNvPr id="5" name="Rectangle 4"/>
          <p:cNvSpPr/>
          <p:nvPr/>
        </p:nvSpPr>
        <p:spPr>
          <a:xfrm rot="16200000">
            <a:off x="-3108063" y="3105834"/>
            <a:ext cx="6858002" cy="646331"/>
          </a:xfrm>
          <a:prstGeom prst="rect">
            <a:avLst/>
          </a:prstGeom>
          <a:solidFill>
            <a:schemeClr val="tx2"/>
          </a:solid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3600" b="1" cap="none" spc="0" dirty="0" smtClean="0">
                <a:ln/>
                <a:solidFill>
                  <a:schemeClr val="accent5">
                    <a:tint val="50000"/>
                    <a:satMod val="180000"/>
                  </a:schemeClr>
                </a:solidFill>
                <a:effectLst/>
              </a:rPr>
              <a:t>We Need MORE Love For…</a:t>
            </a:r>
            <a:endParaRPr lang="en-US" sz="3600" b="1" cap="none" spc="0" dirty="0">
              <a:ln/>
              <a:solidFill>
                <a:schemeClr val="accent5">
                  <a:tint val="50000"/>
                  <a:satMod val="180000"/>
                </a:schemeClr>
              </a:solidFill>
              <a:effectLst/>
            </a:endParaRPr>
          </a:p>
        </p:txBody>
      </p:sp>
      <p:sp>
        <p:nvSpPr>
          <p:cNvPr id="4" name="Footer Placeholder 3"/>
          <p:cNvSpPr>
            <a:spLocks noGrp="1"/>
          </p:cNvSpPr>
          <p:nvPr>
            <p:ph type="ftr" sz="quarter" idx="11"/>
          </p:nvPr>
        </p:nvSpPr>
        <p:spPr/>
        <p:txBody>
          <a:bodyPr/>
          <a:lstStyle/>
          <a:p>
            <a:pPr algn="ctr"/>
            <a:r>
              <a:rPr lang="en-US" dirty="0" smtClean="0"/>
              <a:t>What We Need Is MORE Love</a:t>
            </a:r>
            <a:endParaRPr lang="en-US" dirty="0"/>
          </a:p>
        </p:txBody>
      </p:sp>
      <p:sp>
        <p:nvSpPr>
          <p:cNvPr id="6" name="Slide Number Placeholder 5"/>
          <p:cNvSpPr>
            <a:spLocks noGrp="1"/>
          </p:cNvSpPr>
          <p:nvPr>
            <p:ph type="sldNum" sz="quarter" idx="12"/>
          </p:nvPr>
        </p:nvSpPr>
        <p:spPr/>
        <p:txBody>
          <a:bodyPr/>
          <a:lstStyle/>
          <a:p>
            <a:fld id="{6B47BFB6-A4BD-4ADF-80BC-2541051E948C}" type="slidenum">
              <a:rPr lang="en-US" smtClean="0"/>
              <a:t>12</a:t>
            </a:fld>
            <a:endParaRPr lang="en-US"/>
          </a:p>
        </p:txBody>
      </p:sp>
    </p:spTree>
    <p:extLst>
      <p:ext uri="{BB962C8B-B14F-4D97-AF65-F5344CB8AC3E}">
        <p14:creationId xmlns:p14="http://schemas.microsoft.com/office/powerpoint/2010/main" val="27495993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6096000" cy="914400"/>
          </a:xfrm>
        </p:spPr>
        <p:txBody>
          <a:bodyPr/>
          <a:lstStyle/>
          <a:p>
            <a:r>
              <a:rPr lang="en-US" dirty="0" smtClean="0"/>
              <a:t>The lord’s church</a:t>
            </a:r>
            <a:endParaRPr lang="en-US" dirty="0"/>
          </a:p>
        </p:txBody>
      </p:sp>
      <p:sp>
        <p:nvSpPr>
          <p:cNvPr id="3" name="Content Placeholder 2"/>
          <p:cNvSpPr>
            <a:spLocks noGrp="1"/>
          </p:cNvSpPr>
          <p:nvPr>
            <p:ph idx="1"/>
          </p:nvPr>
        </p:nvSpPr>
        <p:spPr>
          <a:xfrm>
            <a:off x="1066800" y="1219200"/>
            <a:ext cx="7924800" cy="5334000"/>
          </a:xfrm>
        </p:spPr>
        <p:txBody>
          <a:bodyPr>
            <a:normAutofit fontScale="92500" lnSpcReduction="20000"/>
          </a:bodyPr>
          <a:lstStyle/>
          <a:p>
            <a:pPr>
              <a:defRPr/>
            </a:pPr>
            <a:r>
              <a:rPr lang="en-US" sz="2800" dirty="0"/>
              <a:t>P</a:t>
            </a:r>
            <a:r>
              <a:rPr lang="en-US" sz="2800" dirty="0" smtClean="0"/>
              <a:t>urchased </a:t>
            </a:r>
            <a:r>
              <a:rPr lang="en-US" sz="2800" dirty="0"/>
              <a:t>with </a:t>
            </a:r>
            <a:r>
              <a:rPr lang="en-US" sz="2800" dirty="0" smtClean="0"/>
              <a:t>Christ’s blood</a:t>
            </a:r>
          </a:p>
          <a:p>
            <a:pPr marL="342900" indent="-342900">
              <a:buFont typeface="Wingdings" panose="05000000000000000000" pitchFamily="2" charset="2"/>
              <a:buChar char="§"/>
              <a:defRPr/>
            </a:pPr>
            <a:r>
              <a:rPr lang="en-US" sz="2400" b="0" dirty="0" smtClean="0"/>
              <a:t>Acts </a:t>
            </a:r>
            <a:r>
              <a:rPr lang="en-US" sz="2400" b="0" dirty="0"/>
              <a:t>20:28; </a:t>
            </a:r>
            <a:r>
              <a:rPr lang="en-US" sz="2400" b="0" dirty="0" smtClean="0"/>
              <a:t>1 Peter 1:18-19; Ephesians 5:25-27</a:t>
            </a:r>
          </a:p>
          <a:p>
            <a:pPr marL="342900" indent="-342900">
              <a:buFont typeface="Wingdings" panose="05000000000000000000" pitchFamily="2" charset="2"/>
              <a:buChar char="§"/>
              <a:defRPr/>
            </a:pPr>
            <a:r>
              <a:rPr lang="en-US" sz="2400" b="0" dirty="0" smtClean="0"/>
              <a:t>Lack </a:t>
            </a:r>
            <a:r>
              <a:rPr lang="en-US" sz="2400" b="0" dirty="0"/>
              <a:t>of Love disrespects </a:t>
            </a:r>
            <a:r>
              <a:rPr lang="en-US" sz="2400" i="1" dirty="0"/>
              <a:t>“the blood of the covenant</a:t>
            </a:r>
            <a:r>
              <a:rPr lang="en-US" sz="2400" i="1" dirty="0" smtClean="0"/>
              <a:t>”</a:t>
            </a:r>
            <a:endParaRPr lang="en-US" sz="2400" b="0" dirty="0"/>
          </a:p>
          <a:p>
            <a:pPr marL="800100" lvl="1" indent="-342900">
              <a:buFont typeface="Wingdings" panose="05000000000000000000" pitchFamily="2" charset="2"/>
              <a:buChar char="§"/>
              <a:defRPr/>
            </a:pPr>
            <a:r>
              <a:rPr lang="en-US" sz="2400" b="0" dirty="0" smtClean="0"/>
              <a:t> Hebrews </a:t>
            </a:r>
            <a:r>
              <a:rPr lang="en-US" sz="2400" b="0" dirty="0"/>
              <a:t>10:29</a:t>
            </a:r>
          </a:p>
          <a:p>
            <a:pPr>
              <a:defRPr/>
            </a:pPr>
            <a:r>
              <a:rPr lang="en-US" sz="2800" dirty="0"/>
              <a:t>Must love the </a:t>
            </a:r>
            <a:r>
              <a:rPr lang="en-US" sz="2800" dirty="0" smtClean="0"/>
              <a:t>Divine </a:t>
            </a:r>
            <a:r>
              <a:rPr lang="en-US" sz="2800" dirty="0"/>
              <a:t>mission – </a:t>
            </a:r>
            <a:r>
              <a:rPr lang="en-US" sz="2800" u="sng" dirty="0"/>
              <a:t>Spiritual</a:t>
            </a:r>
            <a:r>
              <a:rPr lang="en-US" sz="2800" dirty="0"/>
              <a:t> not physical or </a:t>
            </a:r>
            <a:r>
              <a:rPr lang="en-US" sz="2800" dirty="0" smtClean="0"/>
              <a:t>social</a:t>
            </a:r>
          </a:p>
          <a:p>
            <a:pPr marL="342900" indent="-342900">
              <a:buFont typeface="Wingdings" panose="05000000000000000000" pitchFamily="2" charset="2"/>
              <a:buChar char="§"/>
              <a:defRPr/>
            </a:pPr>
            <a:r>
              <a:rPr lang="en-US" sz="2400" b="0" u="sng" dirty="0" smtClean="0"/>
              <a:t>Evangelism</a:t>
            </a:r>
            <a:r>
              <a:rPr lang="en-US" sz="2400" b="0" dirty="0" smtClean="0"/>
              <a:t> </a:t>
            </a:r>
            <a:r>
              <a:rPr lang="en-US" sz="2400" b="0" dirty="0"/>
              <a:t>– </a:t>
            </a:r>
            <a:r>
              <a:rPr lang="en-US" sz="2400" b="0" dirty="0" smtClean="0"/>
              <a:t>Matthew 28:18-20</a:t>
            </a:r>
          </a:p>
          <a:p>
            <a:pPr marL="342900" indent="-342900">
              <a:buFont typeface="Wingdings" panose="05000000000000000000" pitchFamily="2" charset="2"/>
              <a:buChar char="§"/>
              <a:defRPr/>
            </a:pPr>
            <a:r>
              <a:rPr lang="en-US" sz="2400" b="0" u="sng" dirty="0" smtClean="0"/>
              <a:t>Edification</a:t>
            </a:r>
            <a:r>
              <a:rPr lang="en-US" sz="2400" b="0" dirty="0" smtClean="0"/>
              <a:t> </a:t>
            </a:r>
            <a:r>
              <a:rPr lang="en-US" sz="2400" b="0" dirty="0"/>
              <a:t>– </a:t>
            </a:r>
            <a:r>
              <a:rPr lang="en-US" sz="2400" b="0" dirty="0" smtClean="0"/>
              <a:t>Ephesians </a:t>
            </a:r>
            <a:r>
              <a:rPr lang="en-US" sz="2400" b="0" dirty="0"/>
              <a:t>4:11-16; 29: 1 </a:t>
            </a:r>
            <a:r>
              <a:rPr lang="en-US" sz="2400" b="0" dirty="0" smtClean="0"/>
              <a:t>Corinthians 14:26</a:t>
            </a:r>
          </a:p>
          <a:p>
            <a:pPr marL="342900" indent="-342900">
              <a:buFont typeface="Wingdings" panose="05000000000000000000" pitchFamily="2" charset="2"/>
              <a:buChar char="§"/>
              <a:defRPr/>
            </a:pPr>
            <a:r>
              <a:rPr lang="en-US" sz="2400" b="0" u="sng" dirty="0" smtClean="0"/>
              <a:t>Benevolence</a:t>
            </a:r>
            <a:r>
              <a:rPr lang="en-US" sz="2400" b="0" dirty="0" smtClean="0"/>
              <a:t> </a:t>
            </a:r>
            <a:r>
              <a:rPr lang="en-US" sz="2400" b="0" dirty="0"/>
              <a:t>– </a:t>
            </a:r>
            <a:r>
              <a:rPr lang="en-US" sz="2400" b="0" dirty="0" smtClean="0"/>
              <a:t>Aid </a:t>
            </a:r>
            <a:r>
              <a:rPr lang="en-US" sz="2400" b="0" dirty="0"/>
              <a:t>needy saints </a:t>
            </a:r>
            <a:r>
              <a:rPr lang="en-US" sz="2400" b="0" dirty="0" smtClean="0"/>
              <a:t>only - 1 Corinthians 16:1-2</a:t>
            </a:r>
          </a:p>
          <a:p>
            <a:pPr marL="342900" indent="-342900">
              <a:buFont typeface="Wingdings" panose="05000000000000000000" pitchFamily="2" charset="2"/>
              <a:buChar char="§"/>
              <a:defRPr/>
            </a:pPr>
            <a:r>
              <a:rPr lang="en-US" sz="2400" b="0" u="sng" dirty="0" smtClean="0"/>
              <a:t>Discipline</a:t>
            </a:r>
            <a:r>
              <a:rPr lang="en-US" sz="2400" b="0" dirty="0"/>
              <a:t> – of </a:t>
            </a:r>
            <a:r>
              <a:rPr lang="en-US" sz="2400" b="0" dirty="0" smtClean="0"/>
              <a:t>wayward members - 2 Thessalonians 3:6-15</a:t>
            </a:r>
            <a:endParaRPr lang="en-US" sz="2400" b="0" dirty="0"/>
          </a:p>
          <a:p>
            <a:pPr>
              <a:defRPr/>
            </a:pPr>
            <a:r>
              <a:rPr lang="en-US" sz="2800" dirty="0"/>
              <a:t>Must love the assembling of the </a:t>
            </a:r>
            <a:r>
              <a:rPr lang="en-US" sz="2800" dirty="0" smtClean="0"/>
              <a:t>Saints</a:t>
            </a:r>
          </a:p>
          <a:p>
            <a:pPr marL="342900" indent="-342900">
              <a:buFont typeface="Wingdings" panose="05000000000000000000" pitchFamily="2" charset="2"/>
              <a:buChar char="§"/>
              <a:defRPr/>
            </a:pPr>
            <a:r>
              <a:rPr lang="en-US" sz="2400" b="0" dirty="0" smtClean="0"/>
              <a:t>Hebrews 10:23-26 </a:t>
            </a:r>
            <a:endParaRPr lang="en-US" sz="2400" b="0" dirty="0"/>
          </a:p>
          <a:p>
            <a:endParaRPr lang="en-US" dirty="0"/>
          </a:p>
        </p:txBody>
      </p:sp>
      <p:sp>
        <p:nvSpPr>
          <p:cNvPr id="5" name="Rectangle 4"/>
          <p:cNvSpPr/>
          <p:nvPr/>
        </p:nvSpPr>
        <p:spPr>
          <a:xfrm rot="16200000">
            <a:off x="-3108063" y="3105834"/>
            <a:ext cx="6858002" cy="646331"/>
          </a:xfrm>
          <a:prstGeom prst="rect">
            <a:avLst/>
          </a:prstGeom>
          <a:solidFill>
            <a:schemeClr val="tx2"/>
          </a:solid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3600" b="1" cap="none" spc="0" dirty="0" smtClean="0">
                <a:ln/>
                <a:solidFill>
                  <a:schemeClr val="accent5">
                    <a:tint val="50000"/>
                    <a:satMod val="180000"/>
                  </a:schemeClr>
                </a:solidFill>
                <a:effectLst/>
              </a:rPr>
              <a:t>We Need MORE Love For…</a:t>
            </a:r>
            <a:endParaRPr lang="en-US" sz="3600" b="1" cap="none" spc="0" dirty="0">
              <a:ln/>
              <a:solidFill>
                <a:schemeClr val="accent5">
                  <a:tint val="50000"/>
                  <a:satMod val="180000"/>
                </a:schemeClr>
              </a:solidFill>
              <a:effectLst/>
            </a:endParaRPr>
          </a:p>
        </p:txBody>
      </p:sp>
      <p:sp>
        <p:nvSpPr>
          <p:cNvPr id="4" name="Footer Placeholder 3"/>
          <p:cNvSpPr>
            <a:spLocks noGrp="1"/>
          </p:cNvSpPr>
          <p:nvPr>
            <p:ph type="ftr" sz="quarter" idx="11"/>
          </p:nvPr>
        </p:nvSpPr>
        <p:spPr/>
        <p:txBody>
          <a:bodyPr/>
          <a:lstStyle/>
          <a:p>
            <a:pPr algn="ctr"/>
            <a:r>
              <a:rPr lang="en-US" dirty="0" smtClean="0"/>
              <a:t>What We Need Is MORE Love</a:t>
            </a:r>
            <a:endParaRPr lang="en-US" dirty="0"/>
          </a:p>
        </p:txBody>
      </p:sp>
      <p:sp>
        <p:nvSpPr>
          <p:cNvPr id="6" name="Slide Number Placeholder 5"/>
          <p:cNvSpPr>
            <a:spLocks noGrp="1"/>
          </p:cNvSpPr>
          <p:nvPr>
            <p:ph type="sldNum" sz="quarter" idx="12"/>
          </p:nvPr>
        </p:nvSpPr>
        <p:spPr/>
        <p:txBody>
          <a:bodyPr/>
          <a:lstStyle/>
          <a:p>
            <a:fld id="{6B47BFB6-A4BD-4ADF-80BC-2541051E948C}" type="slidenum">
              <a:rPr lang="en-US" smtClean="0"/>
              <a:t>13</a:t>
            </a:fld>
            <a:endParaRPr lang="en-US"/>
          </a:p>
        </p:txBody>
      </p:sp>
    </p:spTree>
    <p:extLst>
      <p:ext uri="{BB962C8B-B14F-4D97-AF65-F5344CB8AC3E}">
        <p14:creationId xmlns:p14="http://schemas.microsoft.com/office/powerpoint/2010/main" val="6884101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1000"/>
                                        <p:tgtEl>
                                          <p:spTgt spid="3">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fade">
                                      <p:cBhvr>
                                        <p:cTn id="60"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6096000" cy="914400"/>
          </a:xfrm>
        </p:spPr>
        <p:txBody>
          <a:bodyPr/>
          <a:lstStyle/>
          <a:p>
            <a:r>
              <a:rPr lang="en-US" dirty="0" smtClean="0"/>
              <a:t>purity</a:t>
            </a:r>
            <a:endParaRPr lang="en-US" dirty="0"/>
          </a:p>
        </p:txBody>
      </p:sp>
      <p:sp>
        <p:nvSpPr>
          <p:cNvPr id="3" name="Content Placeholder 2"/>
          <p:cNvSpPr>
            <a:spLocks noGrp="1"/>
          </p:cNvSpPr>
          <p:nvPr>
            <p:ph idx="1"/>
          </p:nvPr>
        </p:nvSpPr>
        <p:spPr>
          <a:xfrm>
            <a:off x="838200" y="1143000"/>
            <a:ext cx="8153400" cy="5562600"/>
          </a:xfrm>
        </p:spPr>
        <p:txBody>
          <a:bodyPr>
            <a:normAutofit lnSpcReduction="10000"/>
          </a:bodyPr>
          <a:lstStyle/>
          <a:p>
            <a:pPr>
              <a:lnSpc>
                <a:spcPct val="80000"/>
              </a:lnSpc>
              <a:defRPr/>
            </a:pPr>
            <a:r>
              <a:rPr lang="en-US" sz="2400" dirty="0" smtClean="0"/>
              <a:t>Sin </a:t>
            </a:r>
            <a:r>
              <a:rPr lang="en-US" sz="2400" dirty="0"/>
              <a:t>is violation of God’s law and is </a:t>
            </a:r>
            <a:r>
              <a:rPr lang="en-US" sz="2400" dirty="0" smtClean="0"/>
              <a:t>universal</a:t>
            </a:r>
          </a:p>
          <a:p>
            <a:pPr marL="285750" indent="-285750">
              <a:lnSpc>
                <a:spcPct val="80000"/>
              </a:lnSpc>
              <a:buFont typeface="Wingdings" panose="05000000000000000000" pitchFamily="2" charset="2"/>
              <a:buChar char="§"/>
              <a:defRPr/>
            </a:pPr>
            <a:r>
              <a:rPr lang="en-US" sz="1800" b="0" dirty="0" smtClean="0"/>
              <a:t>1 John </a:t>
            </a:r>
            <a:r>
              <a:rPr lang="en-US" sz="1800" b="0" dirty="0"/>
              <a:t>3:4; </a:t>
            </a:r>
            <a:r>
              <a:rPr lang="en-US" sz="1800" b="0" dirty="0" smtClean="0"/>
              <a:t>Romans </a:t>
            </a:r>
            <a:r>
              <a:rPr lang="en-US" sz="1800" b="0" dirty="0"/>
              <a:t>3:23; </a:t>
            </a:r>
            <a:r>
              <a:rPr lang="en-US" sz="1800" b="0" dirty="0" smtClean="0"/>
              <a:t>5:12</a:t>
            </a:r>
          </a:p>
          <a:p>
            <a:pPr>
              <a:lnSpc>
                <a:spcPct val="80000"/>
              </a:lnSpc>
              <a:defRPr/>
            </a:pPr>
            <a:r>
              <a:rPr lang="en-US" sz="2400" dirty="0"/>
              <a:t>All Unrighteousness is sin</a:t>
            </a:r>
          </a:p>
          <a:p>
            <a:pPr marL="285750" indent="-285750">
              <a:lnSpc>
                <a:spcPct val="80000"/>
              </a:lnSpc>
              <a:buFont typeface="Wingdings" panose="05000000000000000000" pitchFamily="2" charset="2"/>
              <a:buChar char="§"/>
              <a:defRPr/>
            </a:pPr>
            <a:r>
              <a:rPr lang="en-US" sz="1800" b="0" dirty="0"/>
              <a:t>1 John </a:t>
            </a:r>
            <a:r>
              <a:rPr lang="en-US" sz="1800" b="0" dirty="0" smtClean="0"/>
              <a:t>5:17</a:t>
            </a:r>
            <a:endParaRPr lang="en-US" sz="1800" b="0" dirty="0"/>
          </a:p>
          <a:p>
            <a:pPr>
              <a:lnSpc>
                <a:spcPct val="80000"/>
              </a:lnSpc>
              <a:defRPr/>
            </a:pPr>
            <a:r>
              <a:rPr lang="en-US" sz="2400" dirty="0"/>
              <a:t>Sin is </a:t>
            </a:r>
            <a:r>
              <a:rPr lang="en-US" sz="2400" dirty="0" smtClean="0"/>
              <a:t>pleasurable</a:t>
            </a:r>
          </a:p>
          <a:p>
            <a:pPr marL="285750" indent="-285750">
              <a:lnSpc>
                <a:spcPct val="80000"/>
              </a:lnSpc>
              <a:buFont typeface="Wingdings" panose="05000000000000000000" pitchFamily="2" charset="2"/>
              <a:buChar char="§"/>
              <a:defRPr/>
            </a:pPr>
            <a:r>
              <a:rPr lang="en-US" sz="1800" b="0" dirty="0" smtClean="0"/>
              <a:t>Only </a:t>
            </a:r>
            <a:r>
              <a:rPr lang="en-US" sz="1800" b="0" dirty="0"/>
              <a:t>for a season – </a:t>
            </a:r>
            <a:r>
              <a:rPr lang="en-US" sz="1800" b="0" dirty="0" smtClean="0"/>
              <a:t>Hebrews 11:24-27</a:t>
            </a:r>
          </a:p>
          <a:p>
            <a:pPr marL="285750" indent="-285750">
              <a:lnSpc>
                <a:spcPct val="80000"/>
              </a:lnSpc>
              <a:buFont typeface="Wingdings" panose="05000000000000000000" pitchFamily="2" charset="2"/>
              <a:buChar char="§"/>
              <a:defRPr/>
            </a:pPr>
            <a:r>
              <a:rPr lang="en-US" sz="1800" b="0" dirty="0" smtClean="0"/>
              <a:t>Pleasures </a:t>
            </a:r>
            <a:r>
              <a:rPr lang="en-US" sz="1800" b="0" dirty="0"/>
              <a:t>are short lived!</a:t>
            </a:r>
          </a:p>
          <a:p>
            <a:pPr>
              <a:lnSpc>
                <a:spcPct val="80000"/>
              </a:lnSpc>
              <a:defRPr/>
            </a:pPr>
            <a:r>
              <a:rPr lang="en-US" sz="2400" dirty="0"/>
              <a:t>The </a:t>
            </a:r>
            <a:r>
              <a:rPr lang="en-US" sz="2400" dirty="0" smtClean="0"/>
              <a:t>paycheck of </a:t>
            </a:r>
            <a:r>
              <a:rPr lang="en-US" sz="2400" dirty="0"/>
              <a:t>sin is </a:t>
            </a:r>
            <a:r>
              <a:rPr lang="en-US" sz="2400" dirty="0" smtClean="0"/>
              <a:t>death</a:t>
            </a:r>
          </a:p>
          <a:p>
            <a:pPr marL="285750" indent="-285750">
              <a:lnSpc>
                <a:spcPct val="80000"/>
              </a:lnSpc>
              <a:buFont typeface="Wingdings" panose="05000000000000000000" pitchFamily="2" charset="2"/>
              <a:buChar char="§"/>
              <a:defRPr/>
            </a:pPr>
            <a:r>
              <a:rPr lang="en-US" sz="1800" b="0" dirty="0" smtClean="0"/>
              <a:t>Romans </a:t>
            </a:r>
            <a:r>
              <a:rPr lang="en-US" sz="1800" b="0" dirty="0"/>
              <a:t>6:23</a:t>
            </a:r>
          </a:p>
          <a:p>
            <a:pPr>
              <a:lnSpc>
                <a:spcPct val="80000"/>
              </a:lnSpc>
              <a:defRPr/>
            </a:pPr>
            <a:r>
              <a:rPr lang="en-US" sz="2400" dirty="0"/>
              <a:t>Many overcome by perceived benefits of </a:t>
            </a:r>
            <a:r>
              <a:rPr lang="en-US" sz="2400" dirty="0" smtClean="0"/>
              <a:t>sin</a:t>
            </a:r>
          </a:p>
          <a:p>
            <a:pPr marL="285750" indent="-285750">
              <a:lnSpc>
                <a:spcPct val="80000"/>
              </a:lnSpc>
              <a:buFont typeface="Wingdings" panose="05000000000000000000" pitchFamily="2" charset="2"/>
              <a:buChar char="§"/>
              <a:defRPr/>
            </a:pPr>
            <a:r>
              <a:rPr lang="en-US" sz="1800" b="0" dirty="0" smtClean="0"/>
              <a:t>Preachers </a:t>
            </a:r>
            <a:r>
              <a:rPr lang="en-US" sz="1800" b="0" dirty="0"/>
              <a:t>who teach </a:t>
            </a:r>
            <a:r>
              <a:rPr lang="en-US" sz="1800" b="0" dirty="0" smtClean="0"/>
              <a:t>error</a:t>
            </a:r>
          </a:p>
          <a:p>
            <a:pPr marL="285750" indent="-285750">
              <a:lnSpc>
                <a:spcPct val="80000"/>
              </a:lnSpc>
              <a:buFont typeface="Wingdings" panose="05000000000000000000" pitchFamily="2" charset="2"/>
              <a:buChar char="§"/>
              <a:defRPr/>
            </a:pPr>
            <a:r>
              <a:rPr lang="en-US" sz="1800" b="0" dirty="0" smtClean="0"/>
              <a:t>Brethren </a:t>
            </a:r>
            <a:r>
              <a:rPr lang="en-US" sz="1800" b="0" dirty="0"/>
              <a:t>who support </a:t>
            </a:r>
            <a:r>
              <a:rPr lang="en-US" sz="1800" b="0" dirty="0" smtClean="0"/>
              <a:t>error</a:t>
            </a:r>
            <a:endParaRPr lang="en-US" sz="1800" b="0" dirty="0"/>
          </a:p>
          <a:p>
            <a:pPr>
              <a:lnSpc>
                <a:spcPct val="80000"/>
              </a:lnSpc>
              <a:defRPr/>
            </a:pPr>
            <a:r>
              <a:rPr lang="en-US" sz="2400" dirty="0"/>
              <a:t>Must</a:t>
            </a:r>
            <a:r>
              <a:rPr lang="en-US" sz="2400" dirty="0">
                <a:effectLst>
                  <a:outerShdw blurRad="38100" dist="38100" dir="2700000" algn="tl">
                    <a:srgbClr val="000000">
                      <a:alpha val="43137"/>
                    </a:srgbClr>
                  </a:outerShdw>
                </a:effectLst>
              </a:rPr>
              <a:t> </a:t>
            </a:r>
            <a:r>
              <a:rPr lang="en-US" sz="2400" i="1" dirty="0">
                <a:effectLst>
                  <a:outerShdw blurRad="38100" dist="38100" dir="2700000" algn="tl">
                    <a:srgbClr val="000000">
                      <a:alpha val="43137"/>
                    </a:srgbClr>
                  </a:outerShdw>
                </a:effectLst>
              </a:rPr>
              <a:t>“keep unspotted from the </a:t>
            </a:r>
            <a:r>
              <a:rPr lang="en-US" sz="2400" i="1" dirty="0" smtClean="0">
                <a:effectLst>
                  <a:outerShdw blurRad="38100" dist="38100" dir="2700000" algn="tl">
                    <a:srgbClr val="000000">
                      <a:alpha val="43137"/>
                    </a:srgbClr>
                  </a:outerShdw>
                </a:effectLst>
              </a:rPr>
              <a:t>world” </a:t>
            </a:r>
            <a:r>
              <a:rPr lang="en-US" sz="2400" dirty="0" smtClean="0"/>
              <a:t>&amp; seek holiness</a:t>
            </a:r>
          </a:p>
          <a:p>
            <a:pPr marL="285750" indent="-285750">
              <a:lnSpc>
                <a:spcPct val="80000"/>
              </a:lnSpc>
              <a:buFont typeface="Wingdings" panose="05000000000000000000" pitchFamily="2" charset="2"/>
              <a:buChar char="§"/>
              <a:defRPr/>
            </a:pPr>
            <a:r>
              <a:rPr lang="en-US" sz="1800" b="0" dirty="0" smtClean="0"/>
              <a:t>Romans </a:t>
            </a:r>
            <a:r>
              <a:rPr lang="en-US" sz="1800" b="0" dirty="0"/>
              <a:t>6:13; James </a:t>
            </a:r>
            <a:r>
              <a:rPr lang="en-US" sz="1800" b="0" dirty="0" smtClean="0"/>
              <a:t>1:27</a:t>
            </a:r>
            <a:endParaRPr lang="en-US" sz="2400" dirty="0" smtClean="0"/>
          </a:p>
          <a:p>
            <a:pPr marL="285750" indent="-285750">
              <a:lnSpc>
                <a:spcPct val="80000"/>
              </a:lnSpc>
              <a:buFont typeface="Wingdings" panose="05000000000000000000" pitchFamily="2" charset="2"/>
              <a:buChar char="§"/>
              <a:defRPr/>
            </a:pPr>
            <a:r>
              <a:rPr lang="en-US" sz="1800" b="0" dirty="0" smtClean="0"/>
              <a:t>1 </a:t>
            </a:r>
            <a:r>
              <a:rPr lang="en-US" sz="1800" b="0" dirty="0"/>
              <a:t>Peter 1:15, 16; 1 </a:t>
            </a:r>
            <a:r>
              <a:rPr lang="en-US" sz="1800" b="0" dirty="0" smtClean="0"/>
              <a:t>Corinthians </a:t>
            </a:r>
            <a:r>
              <a:rPr lang="en-US" sz="1800" b="0" dirty="0"/>
              <a:t>6:9-11</a:t>
            </a:r>
          </a:p>
          <a:p>
            <a:endParaRPr lang="en-US" dirty="0"/>
          </a:p>
        </p:txBody>
      </p:sp>
      <p:sp>
        <p:nvSpPr>
          <p:cNvPr id="5" name="Rectangle 4"/>
          <p:cNvSpPr/>
          <p:nvPr/>
        </p:nvSpPr>
        <p:spPr>
          <a:xfrm rot="16200000">
            <a:off x="-3108063" y="3105834"/>
            <a:ext cx="6858002" cy="646331"/>
          </a:xfrm>
          <a:prstGeom prst="rect">
            <a:avLst/>
          </a:prstGeom>
          <a:solidFill>
            <a:schemeClr val="tx2"/>
          </a:solid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3600" b="1" cap="none" spc="0" dirty="0" smtClean="0">
                <a:ln/>
                <a:solidFill>
                  <a:schemeClr val="accent5">
                    <a:tint val="50000"/>
                    <a:satMod val="180000"/>
                  </a:schemeClr>
                </a:solidFill>
                <a:effectLst/>
              </a:rPr>
              <a:t>We Need MORE Love For…</a:t>
            </a:r>
            <a:endParaRPr lang="en-US" sz="3600" b="1" cap="none" spc="0" dirty="0">
              <a:ln/>
              <a:solidFill>
                <a:schemeClr val="accent5">
                  <a:tint val="50000"/>
                  <a:satMod val="180000"/>
                </a:schemeClr>
              </a:solidFill>
              <a:effectLst/>
            </a:endParaRPr>
          </a:p>
        </p:txBody>
      </p:sp>
      <p:sp>
        <p:nvSpPr>
          <p:cNvPr id="4" name="Footer Placeholder 3"/>
          <p:cNvSpPr>
            <a:spLocks noGrp="1"/>
          </p:cNvSpPr>
          <p:nvPr>
            <p:ph type="ftr" sz="quarter" idx="11"/>
          </p:nvPr>
        </p:nvSpPr>
        <p:spPr/>
        <p:txBody>
          <a:bodyPr/>
          <a:lstStyle/>
          <a:p>
            <a:pPr algn="ctr"/>
            <a:r>
              <a:rPr lang="en-US" dirty="0" smtClean="0"/>
              <a:t>What We Need Is MORE Love</a:t>
            </a:r>
            <a:endParaRPr lang="en-US" dirty="0"/>
          </a:p>
        </p:txBody>
      </p:sp>
      <p:sp>
        <p:nvSpPr>
          <p:cNvPr id="6" name="Slide Number Placeholder 5"/>
          <p:cNvSpPr>
            <a:spLocks noGrp="1"/>
          </p:cNvSpPr>
          <p:nvPr>
            <p:ph type="sldNum" sz="quarter" idx="12"/>
          </p:nvPr>
        </p:nvSpPr>
        <p:spPr/>
        <p:txBody>
          <a:bodyPr/>
          <a:lstStyle/>
          <a:p>
            <a:fld id="{6B47BFB6-A4BD-4ADF-80BC-2541051E948C}" type="slidenum">
              <a:rPr lang="en-US" smtClean="0"/>
              <a:t>14</a:t>
            </a:fld>
            <a:endParaRPr lang="en-US"/>
          </a:p>
        </p:txBody>
      </p:sp>
    </p:spTree>
    <p:extLst>
      <p:ext uri="{BB962C8B-B14F-4D97-AF65-F5344CB8AC3E}">
        <p14:creationId xmlns:p14="http://schemas.microsoft.com/office/powerpoint/2010/main" val="18728957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10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10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10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fade">
                                      <p:cBhvr>
                                        <p:cTn id="77" dur="1000"/>
                                        <p:tgtEl>
                                          <p:spTgt spid="3">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4" end="14"/>
                                            </p:txEl>
                                          </p:spTgt>
                                        </p:tgtEl>
                                        <p:attrNameLst>
                                          <p:attrName>style.visibility</p:attrName>
                                        </p:attrNameLst>
                                      </p:cBhvr>
                                      <p:to>
                                        <p:strVal val="visible"/>
                                      </p:to>
                                    </p:set>
                                    <p:animEffect transition="in" filter="fade">
                                      <p:cBhvr>
                                        <p:cTn id="82" dur="1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6096000" cy="914400"/>
          </a:xfrm>
        </p:spPr>
        <p:txBody>
          <a:bodyPr/>
          <a:lstStyle/>
          <a:p>
            <a:r>
              <a:rPr lang="en-US" dirty="0" smtClean="0"/>
              <a:t>knowledge</a:t>
            </a:r>
            <a:endParaRPr lang="en-US" dirty="0"/>
          </a:p>
        </p:txBody>
      </p:sp>
      <p:sp>
        <p:nvSpPr>
          <p:cNvPr id="3" name="Content Placeholder 2"/>
          <p:cNvSpPr>
            <a:spLocks noGrp="1"/>
          </p:cNvSpPr>
          <p:nvPr>
            <p:ph idx="1"/>
          </p:nvPr>
        </p:nvSpPr>
        <p:spPr>
          <a:xfrm>
            <a:off x="838200" y="1143000"/>
            <a:ext cx="7924800" cy="5334000"/>
          </a:xfrm>
        </p:spPr>
        <p:txBody>
          <a:bodyPr>
            <a:normAutofit/>
          </a:bodyPr>
          <a:lstStyle/>
          <a:p>
            <a:pPr>
              <a:lnSpc>
                <a:spcPct val="90000"/>
              </a:lnSpc>
              <a:defRPr/>
            </a:pPr>
            <a:r>
              <a:rPr lang="en-US" sz="2800" dirty="0"/>
              <a:t>Ignorance of God’s word is a </a:t>
            </a:r>
            <a:r>
              <a:rPr lang="en-US" sz="2800" dirty="0" smtClean="0"/>
              <a:t>danger</a:t>
            </a:r>
          </a:p>
          <a:p>
            <a:pPr marL="457200" indent="-457200">
              <a:lnSpc>
                <a:spcPct val="90000"/>
              </a:lnSpc>
              <a:buFont typeface="Wingdings" panose="05000000000000000000" pitchFamily="2" charset="2"/>
              <a:buChar char="§"/>
              <a:defRPr/>
            </a:pPr>
            <a:r>
              <a:rPr lang="en-US" sz="2400" b="0" dirty="0" smtClean="0"/>
              <a:t>Hosea </a:t>
            </a:r>
            <a:r>
              <a:rPr lang="en-US" sz="2400" b="0" dirty="0"/>
              <a:t>4:6; </a:t>
            </a:r>
            <a:r>
              <a:rPr lang="en-US" sz="2400" b="0" dirty="0" smtClean="0"/>
              <a:t>Romans </a:t>
            </a:r>
            <a:r>
              <a:rPr lang="en-US" sz="2400" b="0" dirty="0"/>
              <a:t>10:1-10</a:t>
            </a:r>
          </a:p>
          <a:p>
            <a:pPr>
              <a:lnSpc>
                <a:spcPct val="90000"/>
              </a:lnSpc>
              <a:defRPr/>
            </a:pPr>
            <a:r>
              <a:rPr lang="en-US" sz="2800" dirty="0"/>
              <a:t>Must read God’s </a:t>
            </a:r>
            <a:r>
              <a:rPr lang="en-US" sz="2800" dirty="0" smtClean="0"/>
              <a:t>Word</a:t>
            </a:r>
          </a:p>
          <a:p>
            <a:pPr marL="457200" indent="-457200">
              <a:lnSpc>
                <a:spcPct val="90000"/>
              </a:lnSpc>
              <a:buFont typeface="Wingdings" panose="05000000000000000000" pitchFamily="2" charset="2"/>
              <a:buChar char="§"/>
              <a:defRPr/>
            </a:pPr>
            <a:r>
              <a:rPr lang="en-US" sz="2400" b="0" dirty="0" smtClean="0"/>
              <a:t>1 Timothy </a:t>
            </a:r>
            <a:r>
              <a:rPr lang="en-US" sz="2400" b="0" dirty="0"/>
              <a:t>4:13; </a:t>
            </a:r>
            <a:r>
              <a:rPr lang="en-US" sz="2400" b="0" dirty="0" smtClean="0"/>
              <a:t>Ephesians 3:2-8</a:t>
            </a:r>
          </a:p>
          <a:p>
            <a:pPr marL="457200" indent="-457200">
              <a:lnSpc>
                <a:spcPct val="90000"/>
              </a:lnSpc>
              <a:buFont typeface="Wingdings" panose="05000000000000000000" pitchFamily="2" charset="2"/>
              <a:buChar char="§"/>
              <a:defRPr/>
            </a:pPr>
            <a:r>
              <a:rPr lang="en-US" sz="2400" b="0" dirty="0" smtClean="0"/>
              <a:t>Colossians </a:t>
            </a:r>
            <a:r>
              <a:rPr lang="en-US" sz="2400" b="0" dirty="0"/>
              <a:t>4:16; 1 </a:t>
            </a:r>
            <a:r>
              <a:rPr lang="en-US" sz="2400" b="0" dirty="0" smtClean="0"/>
              <a:t>Thessalonians </a:t>
            </a:r>
            <a:r>
              <a:rPr lang="en-US" sz="2400" b="0" dirty="0"/>
              <a:t>5:27</a:t>
            </a:r>
          </a:p>
          <a:p>
            <a:pPr>
              <a:lnSpc>
                <a:spcPct val="90000"/>
              </a:lnSpc>
              <a:defRPr/>
            </a:pPr>
            <a:r>
              <a:rPr lang="en-US" sz="2800" dirty="0"/>
              <a:t>Hebrew writer condemned </a:t>
            </a:r>
            <a:r>
              <a:rPr lang="en-US" sz="2800" dirty="0" smtClean="0"/>
              <a:t>ignorance</a:t>
            </a:r>
          </a:p>
          <a:p>
            <a:pPr marL="457200" indent="-457200">
              <a:lnSpc>
                <a:spcPct val="90000"/>
              </a:lnSpc>
              <a:buFont typeface="Wingdings" panose="05000000000000000000" pitchFamily="2" charset="2"/>
              <a:buChar char="§"/>
              <a:defRPr/>
            </a:pPr>
            <a:r>
              <a:rPr lang="en-US" sz="2400" b="0" dirty="0" smtClean="0"/>
              <a:t>Hebrews 5:12-14; Ephesians 5:17 </a:t>
            </a:r>
            <a:endParaRPr lang="en-US" sz="2400" b="0" dirty="0"/>
          </a:p>
          <a:p>
            <a:pPr>
              <a:lnSpc>
                <a:spcPct val="90000"/>
              </a:lnSpc>
              <a:defRPr/>
            </a:pPr>
            <a:r>
              <a:rPr lang="en-US" sz="2800" dirty="0"/>
              <a:t>Study is required so we can handle God’s word </a:t>
            </a:r>
            <a:r>
              <a:rPr lang="en-US" sz="2800" dirty="0" smtClean="0"/>
              <a:t>correctly</a:t>
            </a:r>
          </a:p>
          <a:p>
            <a:pPr marL="457200" indent="-457200">
              <a:lnSpc>
                <a:spcPct val="90000"/>
              </a:lnSpc>
              <a:buFont typeface="Wingdings" panose="05000000000000000000" pitchFamily="2" charset="2"/>
              <a:buChar char="§"/>
              <a:defRPr/>
            </a:pPr>
            <a:r>
              <a:rPr lang="en-US" sz="2400" b="0" dirty="0" smtClean="0"/>
              <a:t>2 Timothy 2:15; 1 Peter 4:11</a:t>
            </a:r>
            <a:endParaRPr lang="en-US" sz="2400" b="0" dirty="0"/>
          </a:p>
          <a:p>
            <a:endParaRPr lang="en-US" dirty="0"/>
          </a:p>
        </p:txBody>
      </p:sp>
      <p:sp>
        <p:nvSpPr>
          <p:cNvPr id="5" name="Rectangle 4"/>
          <p:cNvSpPr/>
          <p:nvPr/>
        </p:nvSpPr>
        <p:spPr>
          <a:xfrm rot="16200000">
            <a:off x="-3108063" y="3105834"/>
            <a:ext cx="6858002" cy="646331"/>
          </a:xfrm>
          <a:prstGeom prst="rect">
            <a:avLst/>
          </a:prstGeom>
          <a:solidFill>
            <a:schemeClr val="tx2"/>
          </a:solid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3600" b="1" cap="none" spc="0" dirty="0" smtClean="0">
                <a:ln/>
                <a:solidFill>
                  <a:schemeClr val="accent5">
                    <a:tint val="50000"/>
                    <a:satMod val="180000"/>
                  </a:schemeClr>
                </a:solidFill>
                <a:effectLst/>
              </a:rPr>
              <a:t>We Need MORE Love For…</a:t>
            </a:r>
            <a:endParaRPr lang="en-US" sz="3600" b="1" cap="none" spc="0" dirty="0">
              <a:ln/>
              <a:solidFill>
                <a:schemeClr val="accent5">
                  <a:tint val="50000"/>
                  <a:satMod val="180000"/>
                </a:schemeClr>
              </a:solidFill>
              <a:effectLst/>
            </a:endParaRPr>
          </a:p>
        </p:txBody>
      </p:sp>
      <p:sp>
        <p:nvSpPr>
          <p:cNvPr id="4" name="Footer Placeholder 3"/>
          <p:cNvSpPr>
            <a:spLocks noGrp="1"/>
          </p:cNvSpPr>
          <p:nvPr>
            <p:ph type="ftr" sz="quarter" idx="11"/>
          </p:nvPr>
        </p:nvSpPr>
        <p:spPr/>
        <p:txBody>
          <a:bodyPr/>
          <a:lstStyle/>
          <a:p>
            <a:pPr algn="ctr"/>
            <a:r>
              <a:rPr lang="en-US" dirty="0" smtClean="0"/>
              <a:t>What We Need Is MORE Love</a:t>
            </a:r>
            <a:endParaRPr lang="en-US" dirty="0"/>
          </a:p>
        </p:txBody>
      </p:sp>
      <p:sp>
        <p:nvSpPr>
          <p:cNvPr id="6" name="Slide Number Placeholder 5"/>
          <p:cNvSpPr>
            <a:spLocks noGrp="1"/>
          </p:cNvSpPr>
          <p:nvPr>
            <p:ph type="sldNum" sz="quarter" idx="12"/>
          </p:nvPr>
        </p:nvSpPr>
        <p:spPr/>
        <p:txBody>
          <a:bodyPr/>
          <a:lstStyle/>
          <a:p>
            <a:fld id="{6B47BFB6-A4BD-4ADF-80BC-2541051E948C}" type="slidenum">
              <a:rPr lang="en-US" smtClean="0"/>
              <a:t>15</a:t>
            </a:fld>
            <a:endParaRPr lang="en-US"/>
          </a:p>
        </p:txBody>
      </p:sp>
    </p:spTree>
    <p:extLst>
      <p:ext uri="{BB962C8B-B14F-4D97-AF65-F5344CB8AC3E}">
        <p14:creationId xmlns:p14="http://schemas.microsoft.com/office/powerpoint/2010/main" val="26698910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772400" cy="1371600"/>
          </a:xfrm>
        </p:spPr>
        <p:txBody>
          <a:bodyPr/>
          <a:lstStyle/>
          <a:p>
            <a:r>
              <a:rPr lang="en-US" dirty="0" smtClean="0"/>
              <a:t>Comment by </a:t>
            </a:r>
            <a:r>
              <a:rPr lang="en-US" dirty="0" err="1" smtClean="0"/>
              <a:t>paul</a:t>
            </a:r>
            <a:r>
              <a:rPr lang="en-US" dirty="0" smtClean="0"/>
              <a:t> </a:t>
            </a:r>
            <a:r>
              <a:rPr lang="en-US" dirty="0" err="1" smtClean="0"/>
              <a:t>blake</a:t>
            </a:r>
            <a:r>
              <a:rPr lang="en-US" dirty="0" smtClean="0"/>
              <a:t> </a:t>
            </a:r>
            <a:endParaRPr lang="en-US" dirty="0"/>
          </a:p>
        </p:txBody>
      </p:sp>
      <p:sp>
        <p:nvSpPr>
          <p:cNvPr id="3" name="Content Placeholder 2"/>
          <p:cNvSpPr>
            <a:spLocks noGrp="1"/>
          </p:cNvSpPr>
          <p:nvPr>
            <p:ph idx="1"/>
          </p:nvPr>
        </p:nvSpPr>
        <p:spPr/>
        <p:txBody>
          <a:bodyPr>
            <a:normAutofit fontScale="77500" lnSpcReduction="20000"/>
          </a:bodyPr>
          <a:lstStyle/>
          <a:p>
            <a:pPr>
              <a:lnSpc>
                <a:spcPct val="120000"/>
              </a:lnSpc>
              <a:defRPr/>
            </a:pPr>
            <a:r>
              <a:rPr lang="en-US" sz="2800" i="1" dirty="0"/>
              <a:t>“This author has been observing a frightening trend among professed sound preachers and congregations. Some have a very simple menu when it comes to spiritual food: milquetoast, weak tea, doctrinal </a:t>
            </a:r>
            <a:r>
              <a:rPr lang="en-US" sz="2800" i="1" dirty="0" err="1"/>
              <a:t>jello</a:t>
            </a:r>
            <a:r>
              <a:rPr lang="en-US" sz="2800" i="1" dirty="0"/>
              <a:t>, and religious cotton candy, and they serve it to the local church on a weekly basis, yielding to the whims and will of the weak and sinful. Israel’s downfall was a loss of appetite for strong preaching (Isa. 30:8-14). God’s children in every dispensation need to cultivate a hunger for sound preaching; today they need a appetite for the truth delivered as it was by the apostle Paul</a:t>
            </a:r>
            <a:r>
              <a:rPr lang="en-US" sz="2800" i="1" dirty="0" smtClean="0"/>
              <a:t>.”</a:t>
            </a:r>
          </a:p>
          <a:p>
            <a:pPr marL="285750" indent="-285750">
              <a:lnSpc>
                <a:spcPct val="120000"/>
              </a:lnSpc>
              <a:buFont typeface="Wingdings" panose="05000000000000000000" pitchFamily="2" charset="2"/>
              <a:buChar char="§"/>
              <a:defRPr/>
            </a:pPr>
            <a:r>
              <a:rPr lang="en-US" sz="2600" b="1" i="1" dirty="0" smtClean="0"/>
              <a:t>Philippians</a:t>
            </a:r>
            <a:r>
              <a:rPr lang="en-US" sz="2600" dirty="0" smtClean="0"/>
              <a:t>, by Paul Blake,  </a:t>
            </a:r>
            <a:r>
              <a:rPr lang="en-US" sz="2600" b="0" dirty="0"/>
              <a:t>p. </a:t>
            </a:r>
            <a:r>
              <a:rPr lang="en-US" sz="2600" b="0" dirty="0" smtClean="0"/>
              <a:t>36</a:t>
            </a:r>
            <a:endParaRPr lang="en-US" sz="2600" b="0" dirty="0"/>
          </a:p>
          <a:p>
            <a:endParaRPr lang="en-US" dirty="0"/>
          </a:p>
        </p:txBody>
      </p:sp>
      <p:sp>
        <p:nvSpPr>
          <p:cNvPr id="4" name="Footer Placeholder 3"/>
          <p:cNvSpPr>
            <a:spLocks noGrp="1"/>
          </p:cNvSpPr>
          <p:nvPr>
            <p:ph type="ftr" sz="quarter" idx="11"/>
          </p:nvPr>
        </p:nvSpPr>
        <p:spPr/>
        <p:txBody>
          <a:bodyPr/>
          <a:lstStyle/>
          <a:p>
            <a:r>
              <a:rPr lang="en-US" smtClean="0"/>
              <a:t>What We Need Is MORE Love</a:t>
            </a:r>
            <a:endParaRPr lang="en-US"/>
          </a:p>
        </p:txBody>
      </p:sp>
      <p:sp>
        <p:nvSpPr>
          <p:cNvPr id="5" name="Slide Number Placeholder 4"/>
          <p:cNvSpPr>
            <a:spLocks noGrp="1"/>
          </p:cNvSpPr>
          <p:nvPr>
            <p:ph type="sldNum" sz="quarter" idx="12"/>
          </p:nvPr>
        </p:nvSpPr>
        <p:spPr/>
        <p:txBody>
          <a:bodyPr/>
          <a:lstStyle/>
          <a:p>
            <a:fld id="{6B47BFB6-A4BD-4ADF-80BC-2541051E948C}" type="slidenum">
              <a:rPr lang="en-US" smtClean="0"/>
              <a:t>16</a:t>
            </a:fld>
            <a:endParaRPr lang="en-US"/>
          </a:p>
        </p:txBody>
      </p:sp>
    </p:spTree>
    <p:extLst>
      <p:ext uri="{BB962C8B-B14F-4D97-AF65-F5344CB8AC3E}">
        <p14:creationId xmlns:p14="http://schemas.microsoft.com/office/powerpoint/2010/main" val="7039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6096000" cy="914400"/>
          </a:xfrm>
        </p:spPr>
        <p:txBody>
          <a:bodyPr/>
          <a:lstStyle/>
          <a:p>
            <a:r>
              <a:rPr lang="en-US" dirty="0" smtClean="0"/>
              <a:t>Sacrificial living</a:t>
            </a:r>
            <a:endParaRPr lang="en-US" dirty="0"/>
          </a:p>
        </p:txBody>
      </p:sp>
      <p:sp>
        <p:nvSpPr>
          <p:cNvPr id="3" name="Content Placeholder 2"/>
          <p:cNvSpPr>
            <a:spLocks noGrp="1"/>
          </p:cNvSpPr>
          <p:nvPr>
            <p:ph idx="1"/>
          </p:nvPr>
        </p:nvSpPr>
        <p:spPr>
          <a:xfrm>
            <a:off x="838200" y="1143000"/>
            <a:ext cx="7924800" cy="5334000"/>
          </a:xfrm>
        </p:spPr>
        <p:txBody>
          <a:bodyPr>
            <a:normAutofit/>
          </a:bodyPr>
          <a:lstStyle/>
          <a:p>
            <a:pPr>
              <a:lnSpc>
                <a:spcPct val="90000"/>
              </a:lnSpc>
              <a:defRPr/>
            </a:pPr>
            <a:r>
              <a:rPr lang="en-US" sz="2800" dirty="0"/>
              <a:t>Christ sacrificed Himself for </a:t>
            </a:r>
            <a:r>
              <a:rPr lang="en-US" sz="2800" dirty="0" smtClean="0"/>
              <a:t>us</a:t>
            </a:r>
          </a:p>
          <a:p>
            <a:pPr marL="342900" indent="-342900">
              <a:lnSpc>
                <a:spcPct val="90000"/>
              </a:lnSpc>
              <a:buFont typeface="Wingdings" panose="05000000000000000000" pitchFamily="2" charset="2"/>
              <a:buChar char="§"/>
              <a:defRPr/>
            </a:pPr>
            <a:r>
              <a:rPr lang="nl-NL" sz="2400" b="0" dirty="0" smtClean="0"/>
              <a:t>Hebrews 7:27</a:t>
            </a:r>
            <a:r>
              <a:rPr lang="nl-NL" sz="2400" b="0" dirty="0"/>
              <a:t>; 9:26; </a:t>
            </a:r>
            <a:r>
              <a:rPr lang="nl-NL" sz="2400" b="0" dirty="0" smtClean="0"/>
              <a:t>10:5-12</a:t>
            </a:r>
            <a:endParaRPr lang="en-US" sz="2400" b="0" dirty="0" smtClean="0"/>
          </a:p>
          <a:p>
            <a:pPr marL="342900" indent="-342900">
              <a:lnSpc>
                <a:spcPct val="90000"/>
              </a:lnSpc>
              <a:buFont typeface="Wingdings" panose="05000000000000000000" pitchFamily="2" charset="2"/>
              <a:buChar char="§"/>
              <a:defRPr/>
            </a:pPr>
            <a:r>
              <a:rPr lang="en-US" sz="2400" b="0" dirty="0" smtClean="0"/>
              <a:t>Galatians 1:3-4</a:t>
            </a:r>
            <a:r>
              <a:rPr lang="en-US" sz="2400" b="0" dirty="0"/>
              <a:t>; 2:20; </a:t>
            </a:r>
            <a:r>
              <a:rPr lang="en-US" sz="2400" b="0" dirty="0" smtClean="0"/>
              <a:t>Philippians 2:5-11</a:t>
            </a:r>
            <a:endParaRPr lang="en-US" sz="2400" b="0" dirty="0"/>
          </a:p>
          <a:p>
            <a:pPr>
              <a:lnSpc>
                <a:spcPct val="90000"/>
              </a:lnSpc>
              <a:defRPr/>
            </a:pPr>
            <a:r>
              <a:rPr lang="en-US" sz="2800" dirty="0"/>
              <a:t>We must give our bodies as a </a:t>
            </a:r>
            <a:r>
              <a:rPr lang="en-US" sz="2800" u="sng" dirty="0"/>
              <a:t>living</a:t>
            </a:r>
            <a:r>
              <a:rPr lang="en-US" sz="2800" dirty="0"/>
              <a:t> </a:t>
            </a:r>
            <a:r>
              <a:rPr lang="en-US" sz="2800" dirty="0" smtClean="0"/>
              <a:t>sacrifice</a:t>
            </a:r>
          </a:p>
          <a:p>
            <a:pPr marL="342900" indent="-342900">
              <a:lnSpc>
                <a:spcPct val="90000"/>
              </a:lnSpc>
              <a:buFont typeface="Wingdings" panose="05000000000000000000" pitchFamily="2" charset="2"/>
              <a:buChar char="§"/>
              <a:defRPr/>
            </a:pPr>
            <a:r>
              <a:rPr lang="en-US" sz="2400" b="0" dirty="0" smtClean="0"/>
              <a:t>Romans 12:1-2; 1 Peter 2:5</a:t>
            </a:r>
            <a:endParaRPr lang="en-US" sz="2400" b="0" dirty="0"/>
          </a:p>
          <a:p>
            <a:pPr>
              <a:lnSpc>
                <a:spcPct val="90000"/>
              </a:lnSpc>
              <a:defRPr/>
            </a:pPr>
            <a:r>
              <a:rPr lang="en-US" sz="2800" dirty="0"/>
              <a:t>Must glorify God in our </a:t>
            </a:r>
            <a:r>
              <a:rPr lang="en-US" sz="2800" dirty="0" smtClean="0"/>
              <a:t>bodies</a:t>
            </a:r>
          </a:p>
          <a:p>
            <a:pPr marL="342900" indent="-342900">
              <a:lnSpc>
                <a:spcPct val="90000"/>
              </a:lnSpc>
              <a:buFont typeface="Wingdings" panose="05000000000000000000" pitchFamily="2" charset="2"/>
              <a:buChar char="§"/>
              <a:defRPr/>
            </a:pPr>
            <a:r>
              <a:rPr lang="en-US" sz="2400" b="0" dirty="0" smtClean="0"/>
              <a:t>Matthew 5:13-16</a:t>
            </a:r>
            <a:r>
              <a:rPr lang="en-US" sz="2400" b="0" dirty="0"/>
              <a:t>; 1 </a:t>
            </a:r>
            <a:r>
              <a:rPr lang="en-US" sz="2400" b="0" dirty="0" smtClean="0"/>
              <a:t>Corinthians 6:20; 1 Peter 4:13-16</a:t>
            </a:r>
            <a:endParaRPr lang="en-US" sz="2400" b="0" dirty="0"/>
          </a:p>
          <a:p>
            <a:pPr>
              <a:lnSpc>
                <a:spcPct val="90000"/>
              </a:lnSpc>
              <a:defRPr/>
            </a:pPr>
            <a:r>
              <a:rPr lang="en-US" sz="2800" dirty="0" smtClean="0"/>
              <a:t>Remain </a:t>
            </a:r>
            <a:r>
              <a:rPr lang="en-US" sz="2800" dirty="0"/>
              <a:t>faithful </a:t>
            </a:r>
            <a:r>
              <a:rPr lang="en-US" sz="2800" dirty="0" smtClean="0"/>
              <a:t>in Christ come what may</a:t>
            </a:r>
          </a:p>
          <a:p>
            <a:pPr marL="342900" indent="-342900">
              <a:lnSpc>
                <a:spcPct val="90000"/>
              </a:lnSpc>
              <a:buFont typeface="Wingdings" panose="05000000000000000000" pitchFamily="2" charset="2"/>
              <a:buChar char="§"/>
              <a:defRPr/>
            </a:pPr>
            <a:r>
              <a:rPr lang="en-US" sz="2400" b="0" dirty="0" smtClean="0"/>
              <a:t>James 1:12</a:t>
            </a:r>
            <a:endParaRPr lang="en-US" sz="2400" b="0" dirty="0"/>
          </a:p>
          <a:p>
            <a:endParaRPr lang="en-US" dirty="0"/>
          </a:p>
        </p:txBody>
      </p:sp>
      <p:sp>
        <p:nvSpPr>
          <p:cNvPr id="5" name="Rectangle 4"/>
          <p:cNvSpPr/>
          <p:nvPr/>
        </p:nvSpPr>
        <p:spPr>
          <a:xfrm rot="16200000">
            <a:off x="-3108063" y="3105834"/>
            <a:ext cx="6858002" cy="646331"/>
          </a:xfrm>
          <a:prstGeom prst="rect">
            <a:avLst/>
          </a:prstGeom>
          <a:solidFill>
            <a:schemeClr val="tx2"/>
          </a:solid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3600" b="1" cap="none" spc="0" dirty="0" smtClean="0">
                <a:ln/>
                <a:solidFill>
                  <a:schemeClr val="accent5">
                    <a:tint val="50000"/>
                    <a:satMod val="180000"/>
                  </a:schemeClr>
                </a:solidFill>
                <a:effectLst/>
              </a:rPr>
              <a:t>We Need MORE Love For…</a:t>
            </a:r>
            <a:endParaRPr lang="en-US" sz="3600" b="1" cap="none" spc="0" dirty="0">
              <a:ln/>
              <a:solidFill>
                <a:schemeClr val="accent5">
                  <a:tint val="50000"/>
                  <a:satMod val="180000"/>
                </a:schemeClr>
              </a:solidFill>
              <a:effectLst/>
            </a:endParaRPr>
          </a:p>
        </p:txBody>
      </p:sp>
      <p:sp>
        <p:nvSpPr>
          <p:cNvPr id="4" name="Footer Placeholder 3"/>
          <p:cNvSpPr>
            <a:spLocks noGrp="1"/>
          </p:cNvSpPr>
          <p:nvPr>
            <p:ph type="ftr" sz="quarter" idx="11"/>
          </p:nvPr>
        </p:nvSpPr>
        <p:spPr/>
        <p:txBody>
          <a:bodyPr/>
          <a:lstStyle/>
          <a:p>
            <a:pPr algn="ctr"/>
            <a:r>
              <a:rPr lang="en-US" dirty="0" smtClean="0"/>
              <a:t>What We Need Is MORE Love</a:t>
            </a:r>
            <a:endParaRPr lang="en-US" dirty="0"/>
          </a:p>
        </p:txBody>
      </p:sp>
      <p:sp>
        <p:nvSpPr>
          <p:cNvPr id="6" name="Slide Number Placeholder 5"/>
          <p:cNvSpPr>
            <a:spLocks noGrp="1"/>
          </p:cNvSpPr>
          <p:nvPr>
            <p:ph type="sldNum" sz="quarter" idx="12"/>
          </p:nvPr>
        </p:nvSpPr>
        <p:spPr/>
        <p:txBody>
          <a:bodyPr/>
          <a:lstStyle/>
          <a:p>
            <a:fld id="{6B47BFB6-A4BD-4ADF-80BC-2541051E948C}" type="slidenum">
              <a:rPr lang="en-US" smtClean="0"/>
              <a:t>17</a:t>
            </a:fld>
            <a:endParaRPr lang="en-US"/>
          </a:p>
        </p:txBody>
      </p:sp>
    </p:spTree>
    <p:extLst>
      <p:ext uri="{BB962C8B-B14F-4D97-AF65-F5344CB8AC3E}">
        <p14:creationId xmlns:p14="http://schemas.microsoft.com/office/powerpoint/2010/main" val="30459015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defRPr/>
            </a:pPr>
            <a:r>
              <a:rPr lang="en-US" sz="3200" dirty="0"/>
              <a:t>We Need </a:t>
            </a:r>
            <a:r>
              <a:rPr lang="en-US" sz="3200" i="1" u="sng" dirty="0"/>
              <a:t>More Love</a:t>
            </a:r>
            <a:r>
              <a:rPr lang="en-US" sz="3200" dirty="0"/>
              <a:t> For…</a:t>
            </a:r>
          </a:p>
          <a:p>
            <a:pPr marL="457200" indent="-457200">
              <a:buFont typeface="Wingdings" panose="05000000000000000000" pitchFamily="2" charset="2"/>
              <a:buChar char="§"/>
              <a:defRPr/>
            </a:pPr>
            <a:r>
              <a:rPr lang="en-US" sz="2800" dirty="0"/>
              <a:t>BOLD PREACHERS &amp; </a:t>
            </a:r>
            <a:r>
              <a:rPr lang="en-US" sz="2800" dirty="0" smtClean="0"/>
              <a:t>PREACHING</a:t>
            </a:r>
            <a:endParaRPr lang="en-US" sz="2800" dirty="0"/>
          </a:p>
          <a:p>
            <a:pPr marL="457200" indent="-457200">
              <a:buFont typeface="Wingdings" panose="05000000000000000000" pitchFamily="2" charset="2"/>
              <a:buChar char="§"/>
              <a:defRPr/>
            </a:pPr>
            <a:r>
              <a:rPr lang="en-US" sz="2800" dirty="0"/>
              <a:t>DIVINE </a:t>
            </a:r>
            <a:r>
              <a:rPr lang="en-US" sz="2800" dirty="0" smtClean="0"/>
              <a:t>AUTHORITY</a:t>
            </a:r>
            <a:endParaRPr lang="en-US" sz="2800" dirty="0"/>
          </a:p>
          <a:p>
            <a:pPr marL="457200" indent="-457200">
              <a:buFont typeface="Wingdings" panose="05000000000000000000" pitchFamily="2" charset="2"/>
              <a:buChar char="§"/>
              <a:defRPr/>
            </a:pPr>
            <a:r>
              <a:rPr lang="en-US" sz="2800" dirty="0"/>
              <a:t>THE LORD’S </a:t>
            </a:r>
            <a:r>
              <a:rPr lang="en-US" sz="2800" dirty="0" smtClean="0"/>
              <a:t>CHURCH</a:t>
            </a:r>
            <a:endParaRPr lang="en-US" sz="2800" dirty="0"/>
          </a:p>
          <a:p>
            <a:pPr marL="457200" indent="-457200">
              <a:buFont typeface="Wingdings" panose="05000000000000000000" pitchFamily="2" charset="2"/>
              <a:buChar char="§"/>
              <a:defRPr/>
            </a:pPr>
            <a:r>
              <a:rPr lang="en-US" sz="2800" dirty="0" smtClean="0"/>
              <a:t>PURITY</a:t>
            </a:r>
            <a:endParaRPr lang="en-US" sz="2800" dirty="0"/>
          </a:p>
          <a:p>
            <a:pPr marL="457200" indent="-457200">
              <a:buFont typeface="Wingdings" panose="05000000000000000000" pitchFamily="2" charset="2"/>
              <a:buChar char="§"/>
              <a:defRPr/>
            </a:pPr>
            <a:r>
              <a:rPr lang="en-US" sz="2800" dirty="0" smtClean="0"/>
              <a:t>KNOWLEDGE</a:t>
            </a:r>
            <a:endParaRPr lang="en-US" sz="2800" dirty="0"/>
          </a:p>
          <a:p>
            <a:pPr marL="457200" indent="-457200">
              <a:buFont typeface="Wingdings" panose="05000000000000000000" pitchFamily="2" charset="2"/>
              <a:buChar char="§"/>
              <a:defRPr/>
            </a:pPr>
            <a:r>
              <a:rPr lang="en-US" sz="2800" dirty="0"/>
              <a:t>SACRAFICAL </a:t>
            </a:r>
            <a:r>
              <a:rPr lang="en-US" sz="2800" dirty="0" smtClean="0"/>
              <a:t>LIVING</a:t>
            </a:r>
            <a:endParaRPr lang="en-US" sz="2800" dirty="0"/>
          </a:p>
          <a:p>
            <a:endParaRPr lang="en-US" b="0" dirty="0"/>
          </a:p>
        </p:txBody>
      </p:sp>
      <p:sp>
        <p:nvSpPr>
          <p:cNvPr id="4" name="Footer Placeholder 3"/>
          <p:cNvSpPr>
            <a:spLocks noGrp="1"/>
          </p:cNvSpPr>
          <p:nvPr>
            <p:ph type="ftr" sz="quarter" idx="11"/>
          </p:nvPr>
        </p:nvSpPr>
        <p:spPr/>
        <p:txBody>
          <a:bodyPr/>
          <a:lstStyle/>
          <a:p>
            <a:r>
              <a:rPr lang="en-US" smtClean="0"/>
              <a:t>What We Need Is MORE Love</a:t>
            </a:r>
            <a:endParaRPr lang="en-US"/>
          </a:p>
        </p:txBody>
      </p:sp>
      <p:sp>
        <p:nvSpPr>
          <p:cNvPr id="5" name="Slide Number Placeholder 4"/>
          <p:cNvSpPr>
            <a:spLocks noGrp="1"/>
          </p:cNvSpPr>
          <p:nvPr>
            <p:ph type="sldNum" sz="quarter" idx="12"/>
          </p:nvPr>
        </p:nvSpPr>
        <p:spPr/>
        <p:txBody>
          <a:bodyPr/>
          <a:lstStyle/>
          <a:p>
            <a:fld id="{6B47BFB6-A4BD-4ADF-80BC-2541051E948C}" type="slidenum">
              <a:rPr lang="en-US" smtClean="0"/>
              <a:t>18</a:t>
            </a:fld>
            <a:endParaRPr lang="en-US"/>
          </a:p>
        </p:txBody>
      </p:sp>
    </p:spTree>
    <p:extLst>
      <p:ext uri="{BB962C8B-B14F-4D97-AF65-F5344CB8AC3E}">
        <p14:creationId xmlns:p14="http://schemas.microsoft.com/office/powerpoint/2010/main" val="28926594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5:2-5</a:t>
            </a:r>
            <a:endParaRPr lang="en-US" dirty="0"/>
          </a:p>
        </p:txBody>
      </p:sp>
      <p:sp>
        <p:nvSpPr>
          <p:cNvPr id="3" name="Content Placeholder 2"/>
          <p:cNvSpPr>
            <a:spLocks noGrp="1"/>
          </p:cNvSpPr>
          <p:nvPr>
            <p:ph idx="1"/>
          </p:nvPr>
        </p:nvSpPr>
        <p:spPr>
          <a:xfrm>
            <a:off x="457200" y="1752600"/>
            <a:ext cx="7620000" cy="4724400"/>
          </a:xfrm>
        </p:spPr>
        <p:txBody>
          <a:bodyPr>
            <a:normAutofit/>
          </a:bodyPr>
          <a:lstStyle/>
          <a:p>
            <a:r>
              <a:rPr lang="en-US" sz="2700" i="1" dirty="0">
                <a:solidFill>
                  <a:schemeClr val="tx2">
                    <a:lumMod val="60000"/>
                    <a:lumOff val="40000"/>
                  </a:schemeClr>
                </a:solidFill>
              </a:rPr>
              <a:t>2</a:t>
            </a:r>
            <a:r>
              <a:rPr lang="en-US" sz="2700" i="1" dirty="0"/>
              <a:t> By this we know that we love the children of God, when we love God, and keep his commandments. </a:t>
            </a:r>
            <a:r>
              <a:rPr lang="en-US" sz="2700" i="1" dirty="0">
                <a:solidFill>
                  <a:schemeClr val="tx2">
                    <a:lumMod val="60000"/>
                    <a:lumOff val="40000"/>
                  </a:schemeClr>
                </a:solidFill>
              </a:rPr>
              <a:t>3</a:t>
            </a:r>
            <a:r>
              <a:rPr lang="en-US" sz="2700" i="1" dirty="0"/>
              <a:t> For this is the love of God, that we keep his commandments: and his commandments are not grievous. </a:t>
            </a:r>
            <a:r>
              <a:rPr lang="en-US" sz="2700" i="1" dirty="0">
                <a:solidFill>
                  <a:schemeClr val="tx2">
                    <a:lumMod val="60000"/>
                    <a:lumOff val="40000"/>
                  </a:schemeClr>
                </a:solidFill>
              </a:rPr>
              <a:t>4</a:t>
            </a:r>
            <a:r>
              <a:rPr lang="en-US" sz="2700" i="1" dirty="0"/>
              <a:t> For whatsoever is born of God </a:t>
            </a:r>
            <a:r>
              <a:rPr lang="en-US" sz="2700" i="1" dirty="0" err="1"/>
              <a:t>overcometh</a:t>
            </a:r>
            <a:r>
              <a:rPr lang="en-US" sz="2700" i="1" dirty="0"/>
              <a:t> the world: and this is the victory that </a:t>
            </a:r>
            <a:r>
              <a:rPr lang="en-US" sz="2700" i="1" dirty="0" err="1"/>
              <a:t>overcometh</a:t>
            </a:r>
            <a:r>
              <a:rPr lang="en-US" sz="2700" i="1" dirty="0"/>
              <a:t> the world, even our faith. </a:t>
            </a:r>
            <a:r>
              <a:rPr lang="en-US" sz="2700" i="1" dirty="0">
                <a:solidFill>
                  <a:schemeClr val="tx2">
                    <a:lumMod val="60000"/>
                    <a:lumOff val="40000"/>
                  </a:schemeClr>
                </a:solidFill>
              </a:rPr>
              <a:t>5</a:t>
            </a:r>
            <a:r>
              <a:rPr lang="en-US" sz="2700" i="1" dirty="0"/>
              <a:t> Who is he that </a:t>
            </a:r>
            <a:r>
              <a:rPr lang="en-US" sz="2700" i="1" dirty="0" err="1"/>
              <a:t>overcometh</a:t>
            </a:r>
            <a:r>
              <a:rPr lang="en-US" sz="2700" i="1" dirty="0"/>
              <a:t> the world, but he that believeth that Jesus is the Son of God?</a:t>
            </a:r>
          </a:p>
        </p:txBody>
      </p:sp>
      <p:sp>
        <p:nvSpPr>
          <p:cNvPr id="4" name="Footer Placeholder 3"/>
          <p:cNvSpPr>
            <a:spLocks noGrp="1"/>
          </p:cNvSpPr>
          <p:nvPr>
            <p:ph type="ftr" sz="quarter" idx="11"/>
          </p:nvPr>
        </p:nvSpPr>
        <p:spPr/>
        <p:txBody>
          <a:bodyPr/>
          <a:lstStyle/>
          <a:p>
            <a:r>
              <a:rPr lang="en-US" smtClean="0"/>
              <a:t>What We Need Is MORE Love</a:t>
            </a:r>
            <a:endParaRPr lang="en-US"/>
          </a:p>
        </p:txBody>
      </p:sp>
      <p:sp>
        <p:nvSpPr>
          <p:cNvPr id="5" name="Slide Number Placeholder 4"/>
          <p:cNvSpPr>
            <a:spLocks noGrp="1"/>
          </p:cNvSpPr>
          <p:nvPr>
            <p:ph type="sldNum" sz="quarter" idx="12"/>
          </p:nvPr>
        </p:nvSpPr>
        <p:spPr/>
        <p:txBody>
          <a:bodyPr/>
          <a:lstStyle/>
          <a:p>
            <a:fld id="{6B47BFB6-A4BD-4ADF-80BC-2541051E948C}" type="slidenum">
              <a:rPr lang="en-US" smtClean="0"/>
              <a:t>19</a:t>
            </a:fld>
            <a:endParaRPr lang="en-US"/>
          </a:p>
        </p:txBody>
      </p:sp>
    </p:spTree>
    <p:extLst>
      <p:ext uri="{BB962C8B-B14F-4D97-AF65-F5344CB8AC3E}">
        <p14:creationId xmlns:p14="http://schemas.microsoft.com/office/powerpoint/2010/main" val="377588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01000" cy="1371600"/>
          </a:xfrm>
        </p:spPr>
        <p:txBody>
          <a:bodyPr/>
          <a:lstStyle/>
          <a:p>
            <a:r>
              <a:rPr lang="en-US" dirty="0" smtClean="0"/>
              <a:t>In A previous Lesson</a:t>
            </a:r>
            <a:endParaRPr lang="en-US" dirty="0"/>
          </a:p>
        </p:txBody>
      </p:sp>
      <p:sp>
        <p:nvSpPr>
          <p:cNvPr id="3" name="Content Placeholder 2"/>
          <p:cNvSpPr>
            <a:spLocks noGrp="1"/>
          </p:cNvSpPr>
          <p:nvPr>
            <p:ph idx="1"/>
          </p:nvPr>
        </p:nvSpPr>
        <p:spPr/>
        <p:txBody>
          <a:bodyPr>
            <a:normAutofit lnSpcReduction="10000"/>
          </a:bodyPr>
          <a:lstStyle/>
          <a:p>
            <a:r>
              <a:rPr lang="en-US" sz="3200" i="1" dirty="0" smtClean="0"/>
              <a:t>“What We Need Is </a:t>
            </a:r>
            <a:r>
              <a:rPr lang="en-US" sz="3200" i="1" u="sng" dirty="0" smtClean="0"/>
              <a:t>LESS</a:t>
            </a:r>
            <a:r>
              <a:rPr lang="en-US" sz="3200" i="1" dirty="0" smtClean="0"/>
              <a:t> Love”</a:t>
            </a:r>
          </a:p>
          <a:p>
            <a:pPr marL="457200" indent="-457200">
              <a:buFont typeface="Wingdings" panose="05000000000000000000" pitchFamily="2" charset="2"/>
              <a:buChar char="§"/>
            </a:pPr>
            <a:r>
              <a:rPr lang="en-US" sz="3200" i="1" dirty="0" smtClean="0"/>
              <a:t>We need </a:t>
            </a:r>
            <a:r>
              <a:rPr lang="en-US" sz="3200" i="1" u="sng" dirty="0" smtClean="0"/>
              <a:t>Less</a:t>
            </a:r>
            <a:r>
              <a:rPr lang="en-US" sz="3200" i="1" dirty="0" smtClean="0"/>
              <a:t> Love for…</a:t>
            </a:r>
          </a:p>
          <a:p>
            <a:pPr marL="914400" lvl="1" indent="-457200">
              <a:buFont typeface="Wingdings" panose="05000000000000000000" pitchFamily="2" charset="2"/>
              <a:buChar char="§"/>
            </a:pPr>
            <a:r>
              <a:rPr lang="en-US" sz="2800" dirty="0" smtClean="0"/>
              <a:t>Self</a:t>
            </a:r>
          </a:p>
          <a:p>
            <a:pPr marL="914400" lvl="1" indent="-457200">
              <a:buFont typeface="Wingdings" panose="05000000000000000000" pitchFamily="2" charset="2"/>
              <a:buChar char="§"/>
            </a:pPr>
            <a:r>
              <a:rPr lang="en-US" sz="2800" dirty="0" smtClean="0"/>
              <a:t>Money</a:t>
            </a:r>
          </a:p>
          <a:p>
            <a:pPr marL="914400" lvl="1" indent="-457200">
              <a:buFont typeface="Wingdings" panose="05000000000000000000" pitchFamily="2" charset="2"/>
              <a:buChar char="§"/>
            </a:pPr>
            <a:r>
              <a:rPr lang="en-US" sz="2800" dirty="0" smtClean="0"/>
              <a:t>The Pleasures Of This World</a:t>
            </a:r>
          </a:p>
          <a:p>
            <a:pPr marL="914400" lvl="1" indent="-457200">
              <a:buFont typeface="Wingdings" panose="05000000000000000000" pitchFamily="2" charset="2"/>
              <a:buChar char="§"/>
            </a:pPr>
            <a:r>
              <a:rPr lang="en-US" sz="2800" dirty="0" smtClean="0"/>
              <a:t>Preeminence </a:t>
            </a:r>
          </a:p>
          <a:p>
            <a:pPr marL="914400" lvl="1" indent="-457200">
              <a:buFont typeface="Wingdings" panose="05000000000000000000" pitchFamily="2" charset="2"/>
              <a:buChar char="§"/>
            </a:pPr>
            <a:r>
              <a:rPr lang="en-US" sz="2800" dirty="0" smtClean="0"/>
              <a:t>The Wages of Unrighteousness</a:t>
            </a:r>
          </a:p>
          <a:p>
            <a:pPr marL="914400" lvl="1" indent="-457200">
              <a:buFont typeface="Wingdings" panose="05000000000000000000" pitchFamily="2" charset="2"/>
              <a:buChar char="§"/>
            </a:pPr>
            <a:r>
              <a:rPr lang="en-US" sz="2800" dirty="0" smtClean="0"/>
              <a:t>The Praise of Men</a:t>
            </a:r>
            <a:endParaRPr lang="en-US" sz="2800" dirty="0"/>
          </a:p>
        </p:txBody>
      </p:sp>
      <p:sp>
        <p:nvSpPr>
          <p:cNvPr id="5" name="Footer Placeholder 4"/>
          <p:cNvSpPr>
            <a:spLocks noGrp="1"/>
          </p:cNvSpPr>
          <p:nvPr>
            <p:ph type="ftr" sz="quarter" idx="11"/>
          </p:nvPr>
        </p:nvSpPr>
        <p:spPr/>
        <p:txBody>
          <a:bodyPr/>
          <a:lstStyle/>
          <a:p>
            <a:r>
              <a:rPr lang="en-US" dirty="0" smtClean="0"/>
              <a:t>What We Need Is MORE Love</a:t>
            </a:r>
            <a:endParaRPr lang="en-US" dirty="0"/>
          </a:p>
        </p:txBody>
      </p:sp>
      <p:sp>
        <p:nvSpPr>
          <p:cNvPr id="6" name="Slide Number Placeholder 5"/>
          <p:cNvSpPr>
            <a:spLocks noGrp="1"/>
          </p:cNvSpPr>
          <p:nvPr>
            <p:ph type="sldNum" sz="quarter" idx="12"/>
          </p:nvPr>
        </p:nvSpPr>
        <p:spPr/>
        <p:txBody>
          <a:bodyPr/>
          <a:lstStyle/>
          <a:p>
            <a:fld id="{6B47BFB6-A4BD-4ADF-80BC-2541051E948C}" type="slidenum">
              <a:rPr lang="en-US" smtClean="0"/>
              <a:t>2</a:t>
            </a:fld>
            <a:endParaRPr lang="en-US"/>
          </a:p>
        </p:txBody>
      </p:sp>
      <p:pic>
        <p:nvPicPr>
          <p:cNvPr id="1026" name="Picture 2" descr="C:\Users\Owner\Desktop\january-2017-calendar-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00422">
            <a:off x="6703792" y="1573099"/>
            <a:ext cx="2725551" cy="2070789"/>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p:cNvSpPr/>
          <p:nvPr/>
        </p:nvSpPr>
        <p:spPr>
          <a:xfrm rot="1613967">
            <a:off x="6803292" y="1685650"/>
            <a:ext cx="627217" cy="49957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7670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100"/>
                                  </p:stCondLst>
                                  <p:childTnLst>
                                    <p:set>
                                      <p:cBhvr>
                                        <p:cTn id="11" dur="1" fill="hold">
                                          <p:stCondLst>
                                            <p:cond delay="0"/>
                                          </p:stCondLst>
                                        </p:cTn>
                                        <p:tgtEl>
                                          <p:spTgt spid="1026"/>
                                        </p:tgtEl>
                                        <p:attrNameLst>
                                          <p:attrName>style.visibility</p:attrName>
                                        </p:attrNameLst>
                                      </p:cBhvr>
                                      <p:to>
                                        <p:strVal val="visible"/>
                                      </p:to>
                                    </p:set>
                                    <p:anim calcmode="lin" valueType="num">
                                      <p:cBhvr additive="base">
                                        <p:cTn id="12" dur="1500" fill="hold"/>
                                        <p:tgtEl>
                                          <p:spTgt spid="1026"/>
                                        </p:tgtEl>
                                        <p:attrNameLst>
                                          <p:attrName>ppt_x</p:attrName>
                                        </p:attrNameLst>
                                      </p:cBhvr>
                                      <p:tavLst>
                                        <p:tav tm="0">
                                          <p:val>
                                            <p:strVal val="1+#ppt_w/2"/>
                                          </p:val>
                                        </p:tav>
                                        <p:tav tm="100000">
                                          <p:val>
                                            <p:strVal val="#ppt_x"/>
                                          </p:val>
                                        </p:tav>
                                      </p:tavLst>
                                    </p:anim>
                                    <p:anim calcmode="lin" valueType="num">
                                      <p:cBhvr additive="base">
                                        <p:cTn id="13" dur="1500" fill="hold"/>
                                        <p:tgtEl>
                                          <p:spTgt spid="1026"/>
                                        </p:tgtEl>
                                        <p:attrNameLst>
                                          <p:attrName>ppt_y</p:attrName>
                                        </p:attrNameLst>
                                      </p:cBhvr>
                                      <p:tavLst>
                                        <p:tav tm="0">
                                          <p:val>
                                            <p:strVal val="#ppt_y"/>
                                          </p:val>
                                        </p:tav>
                                        <p:tav tm="100000">
                                          <p:val>
                                            <p:strVal val="#ppt_y"/>
                                          </p:val>
                                        </p:tav>
                                      </p:tavLst>
                                    </p:anim>
                                  </p:childTnLst>
                                </p:cTn>
                              </p:par>
                            </p:childTnLst>
                          </p:cTn>
                        </p:par>
                        <p:par>
                          <p:cTn id="14" fill="hold">
                            <p:stCondLst>
                              <p:cond delay="1600"/>
                            </p:stCondLst>
                            <p:childTnLst>
                              <p:par>
                                <p:cTn id="15" presetID="21" presetClass="entr" presetSubtype="1"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953000"/>
          </a:xfrm>
        </p:spPr>
        <p:txBody>
          <a:bodyPr>
            <a:normAutofit fontScale="92500" lnSpcReduction="10000"/>
          </a:bodyPr>
          <a:lstStyle/>
          <a:p>
            <a:pPr>
              <a:spcBef>
                <a:spcPts val="600"/>
              </a:spcBef>
              <a:defRPr/>
            </a:pPr>
            <a:r>
              <a:rPr lang="en-US" altLang="en-US" sz="3500" b="1" dirty="0">
                <a:latin typeface="Arial" panose="020B0604020202020204" pitchFamily="34" charset="0"/>
                <a:cs typeface="Arial" panose="020B0604020202020204" pitchFamily="34" charset="0"/>
              </a:rPr>
              <a:t>An alien sinner must…</a:t>
            </a:r>
          </a:p>
          <a:p>
            <a:pPr lvl="1">
              <a:spcBef>
                <a:spcPts val="600"/>
              </a:spcBef>
              <a:defRPr/>
            </a:pPr>
            <a:r>
              <a:rPr lang="en-US" altLang="en-US" sz="2600" dirty="0">
                <a:latin typeface="Arial" panose="020B0604020202020204" pitchFamily="34" charset="0"/>
                <a:cs typeface="Arial" panose="020B0604020202020204" pitchFamily="34" charset="0"/>
              </a:rPr>
              <a:t>Hear the Gospel - Romans 10:17</a:t>
            </a:r>
          </a:p>
          <a:p>
            <a:pPr lvl="1">
              <a:spcBef>
                <a:spcPts val="600"/>
              </a:spcBef>
              <a:defRPr/>
            </a:pPr>
            <a:r>
              <a:rPr lang="en-US" altLang="en-US" sz="2600" dirty="0">
                <a:latin typeface="Arial" panose="020B0604020202020204" pitchFamily="34" charset="0"/>
                <a:cs typeface="Arial" panose="020B0604020202020204" pitchFamily="34" charset="0"/>
              </a:rPr>
              <a:t>Believe - Romans 10:10</a:t>
            </a:r>
          </a:p>
          <a:p>
            <a:pPr lvl="1">
              <a:spcBef>
                <a:spcPts val="600"/>
              </a:spcBef>
              <a:defRPr/>
            </a:pPr>
            <a:r>
              <a:rPr lang="en-US" altLang="en-US" sz="2600" dirty="0">
                <a:latin typeface="Arial" panose="020B0604020202020204" pitchFamily="34" charset="0"/>
                <a:cs typeface="Arial" panose="020B0604020202020204" pitchFamily="34" charset="0"/>
              </a:rPr>
              <a:t>Repent – Acts 17:30</a:t>
            </a:r>
          </a:p>
          <a:p>
            <a:pPr lvl="1">
              <a:spcBef>
                <a:spcPts val="600"/>
              </a:spcBef>
              <a:defRPr/>
            </a:pPr>
            <a:r>
              <a:rPr lang="en-US" altLang="en-US" sz="2600" dirty="0">
                <a:latin typeface="Arial" panose="020B0604020202020204" pitchFamily="34" charset="0"/>
                <a:cs typeface="Arial" panose="020B0604020202020204" pitchFamily="34" charset="0"/>
              </a:rPr>
              <a:t>Confess Christ - Acts 8:37</a:t>
            </a:r>
          </a:p>
          <a:p>
            <a:pPr lvl="1">
              <a:spcBef>
                <a:spcPts val="600"/>
              </a:spcBef>
              <a:defRPr/>
            </a:pPr>
            <a:r>
              <a:rPr lang="en-US" altLang="en-US" sz="2600" dirty="0">
                <a:latin typeface="Arial" panose="020B0604020202020204" pitchFamily="34" charset="0"/>
                <a:cs typeface="Arial" panose="020B0604020202020204" pitchFamily="34" charset="0"/>
              </a:rPr>
              <a:t>Be Baptized in water - Acts 2:38</a:t>
            </a:r>
          </a:p>
          <a:p>
            <a:pPr>
              <a:spcBef>
                <a:spcPts val="600"/>
              </a:spcBef>
              <a:defRPr/>
            </a:pPr>
            <a:r>
              <a:rPr lang="en-US" altLang="en-US" sz="3500" b="1" dirty="0">
                <a:latin typeface="Arial" panose="020B0604020202020204" pitchFamily="34" charset="0"/>
                <a:cs typeface="Arial" panose="020B0604020202020204" pitchFamily="34" charset="0"/>
              </a:rPr>
              <a:t>An erring Child of God must…</a:t>
            </a:r>
          </a:p>
          <a:p>
            <a:pPr lvl="1">
              <a:spcBef>
                <a:spcPts val="600"/>
              </a:spcBef>
              <a:defRPr/>
            </a:pPr>
            <a:r>
              <a:rPr lang="en-US" altLang="en-US" sz="2600" dirty="0">
                <a:latin typeface="Arial" panose="020B0604020202020204" pitchFamily="34" charset="0"/>
                <a:cs typeface="Arial" panose="020B0604020202020204" pitchFamily="34" charset="0"/>
              </a:rPr>
              <a:t>Repent and Pray - Acts </a:t>
            </a:r>
            <a:r>
              <a:rPr lang="en-US" altLang="en-US" sz="2600" dirty="0" smtClean="0">
                <a:latin typeface="Arial" panose="020B0604020202020204" pitchFamily="34" charset="0"/>
                <a:cs typeface="Arial" panose="020B0604020202020204" pitchFamily="34" charset="0"/>
              </a:rPr>
              <a:t>8:22</a:t>
            </a:r>
          </a:p>
          <a:p>
            <a:pPr>
              <a:defRPr/>
            </a:pPr>
            <a:r>
              <a:rPr lang="en-US" altLang="en-US" sz="3500" b="1" dirty="0" smtClean="0">
                <a:latin typeface="Arial" panose="020B0604020202020204" pitchFamily="34" charset="0"/>
                <a:cs typeface="Arial" panose="020B0604020202020204" pitchFamily="34" charset="0"/>
              </a:rPr>
              <a:t>Live </a:t>
            </a:r>
            <a:r>
              <a:rPr lang="en-US" altLang="en-US" sz="3500" b="1" i="1" dirty="0" smtClean="0">
                <a:latin typeface="Arial" panose="020B0604020202020204" pitchFamily="34" charset="0"/>
                <a:cs typeface="Arial" panose="020B0604020202020204" pitchFamily="34" charset="0"/>
              </a:rPr>
              <a:t>“faithful </a:t>
            </a:r>
            <a:r>
              <a:rPr lang="en-US" altLang="en-US" sz="3500" b="1" i="1" u="sng" dirty="0">
                <a:latin typeface="Arial" panose="020B0604020202020204" pitchFamily="34" charset="0"/>
                <a:cs typeface="Arial" panose="020B0604020202020204" pitchFamily="34" charset="0"/>
              </a:rPr>
              <a:t>u</a:t>
            </a:r>
            <a:r>
              <a:rPr lang="en-US" altLang="en-US" sz="3500" b="1" i="1" u="sng" dirty="0" smtClean="0">
                <a:latin typeface="Arial" panose="020B0604020202020204" pitchFamily="34" charset="0"/>
                <a:cs typeface="Arial" panose="020B0604020202020204" pitchFamily="34" charset="0"/>
              </a:rPr>
              <a:t>nto</a:t>
            </a:r>
            <a:r>
              <a:rPr lang="en-US" altLang="en-US" sz="3500" b="1" i="1" dirty="0" smtClean="0">
                <a:latin typeface="Arial" panose="020B0604020202020204" pitchFamily="34" charset="0"/>
                <a:cs typeface="Arial" panose="020B0604020202020204" pitchFamily="34" charset="0"/>
              </a:rPr>
              <a:t> death”</a:t>
            </a:r>
            <a:endParaRPr lang="en-US" altLang="en-US" sz="3500" i="1" dirty="0">
              <a:latin typeface="Arial" panose="020B0604020202020204" pitchFamily="34" charset="0"/>
              <a:cs typeface="Arial" panose="020B0604020202020204" pitchFamily="34" charset="0"/>
            </a:endParaRPr>
          </a:p>
          <a:p>
            <a:pPr lvl="1">
              <a:defRPr/>
            </a:pPr>
            <a:r>
              <a:rPr lang="en-US" altLang="en-US" sz="2600" dirty="0" smtClean="0">
                <a:latin typeface="Arial" panose="020B0604020202020204" pitchFamily="34" charset="0"/>
                <a:cs typeface="Arial" panose="020B0604020202020204" pitchFamily="34" charset="0"/>
              </a:rPr>
              <a:t>Revelation 2:10</a:t>
            </a:r>
            <a:endParaRPr lang="en-US" altLang="en-US" sz="2600" dirty="0">
              <a:latin typeface="Arial" panose="020B0604020202020204" pitchFamily="34" charset="0"/>
              <a:cs typeface="Arial" panose="020B0604020202020204" pitchFamily="34" charset="0"/>
            </a:endParaRPr>
          </a:p>
        </p:txBody>
      </p:sp>
      <p:sp>
        <p:nvSpPr>
          <p:cNvPr id="17411" name="Title 1"/>
          <p:cNvSpPr>
            <a:spLocks noGrp="1"/>
          </p:cNvSpPr>
          <p:nvPr>
            <p:ph type="title"/>
          </p:nvPr>
        </p:nvSpPr>
        <p:spPr>
          <a:xfrm>
            <a:off x="457200" y="457200"/>
            <a:ext cx="7467600" cy="1143000"/>
          </a:xfrm>
        </p:spPr>
        <p:txBody>
          <a:bodyPr/>
          <a:lstStyle/>
          <a:p>
            <a:pPr algn="ctr"/>
            <a:r>
              <a:rPr lang="en-US" altLang="en-US" sz="4800" b="1" i="1" dirty="0" smtClean="0">
                <a:latin typeface="Arial Black" pitchFamily="34" charset="0"/>
              </a:rPr>
              <a:t>“</a:t>
            </a:r>
            <a:r>
              <a:rPr lang="en-US" altLang="en-US" sz="4000" b="1" i="1" dirty="0" smtClean="0">
                <a:latin typeface="Arial Black" pitchFamily="34" charset="0"/>
              </a:rPr>
              <a:t>What Must I Do…?”</a:t>
            </a:r>
            <a:r>
              <a:rPr lang="en-US" altLang="en-US" sz="4800" b="1" dirty="0" smtClean="0">
                <a:latin typeface="Arial Black" pitchFamily="34" charset="0"/>
              </a:rPr>
              <a:t/>
            </a:r>
            <a:br>
              <a:rPr lang="en-US" altLang="en-US" sz="4800" b="1" dirty="0" smtClean="0">
                <a:latin typeface="Arial Black" pitchFamily="34" charset="0"/>
              </a:rPr>
            </a:br>
            <a:r>
              <a:rPr lang="en-US" altLang="en-US" sz="1800" b="1" dirty="0" smtClean="0">
                <a:latin typeface="Arial Black" pitchFamily="34" charset="0"/>
              </a:rPr>
              <a:t>Acts 2:38</a:t>
            </a:r>
          </a:p>
        </p:txBody>
      </p:sp>
      <p:sp>
        <p:nvSpPr>
          <p:cNvPr id="5" name="Slide Number Placeholder 4"/>
          <p:cNvSpPr>
            <a:spLocks noGrp="1"/>
          </p:cNvSpPr>
          <p:nvPr>
            <p:ph type="sldNum" sz="quarter" idx="12"/>
          </p:nvPr>
        </p:nvSpPr>
        <p:spPr/>
        <p:txBody>
          <a:bodyPr/>
          <a:lstStyle/>
          <a:p>
            <a:pPr>
              <a:defRPr/>
            </a:pPr>
            <a:fld id="{FCD1D1C7-9B2B-478E-AAF7-82F5934B9FCB}" type="slidenum">
              <a:rPr lang="en-US" smtClean="0"/>
              <a:pPr>
                <a:defRPr/>
              </a:pPr>
              <a:t>20</a:t>
            </a:fld>
            <a:endParaRPr lang="en-US"/>
          </a:p>
        </p:txBody>
      </p:sp>
      <p:sp>
        <p:nvSpPr>
          <p:cNvPr id="2" name="Footer Placeholder 1"/>
          <p:cNvSpPr>
            <a:spLocks noGrp="1"/>
          </p:cNvSpPr>
          <p:nvPr>
            <p:ph type="ftr" sz="quarter" idx="11"/>
          </p:nvPr>
        </p:nvSpPr>
        <p:spPr/>
        <p:txBody>
          <a:bodyPr/>
          <a:lstStyle/>
          <a:p>
            <a:r>
              <a:rPr lang="en-US" dirty="0" smtClean="0"/>
              <a:t>What We Need Is MORE Love</a:t>
            </a:r>
            <a:endParaRPr lang="en-US" dirty="0"/>
          </a:p>
        </p:txBody>
      </p:sp>
    </p:spTree>
    <p:extLst>
      <p:ext uri="{BB962C8B-B14F-4D97-AF65-F5344CB8AC3E}">
        <p14:creationId xmlns:p14="http://schemas.microsoft.com/office/powerpoint/2010/main" val="36486097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457200" y="1752600"/>
            <a:ext cx="8153400" cy="4373563"/>
          </a:xfrm>
        </p:spPr>
        <p:txBody>
          <a:bodyPr>
            <a:normAutofit/>
          </a:bodyPr>
          <a:lstStyle/>
          <a:p>
            <a:r>
              <a:rPr lang="en-US" sz="3200" dirty="0" smtClean="0"/>
              <a:t>The Bible has much to say about love</a:t>
            </a:r>
          </a:p>
          <a:p>
            <a:pPr marL="342900" indent="-342900">
              <a:buFont typeface="Wingdings" panose="05000000000000000000" pitchFamily="2" charset="2"/>
              <a:buChar char="§"/>
            </a:pPr>
            <a:r>
              <a:rPr lang="en-US" sz="2800" b="0" dirty="0" smtClean="0"/>
              <a:t>John 3:16-17</a:t>
            </a:r>
          </a:p>
        </p:txBody>
      </p:sp>
      <p:sp>
        <p:nvSpPr>
          <p:cNvPr id="5" name="Footer Placeholder 4"/>
          <p:cNvSpPr>
            <a:spLocks noGrp="1"/>
          </p:cNvSpPr>
          <p:nvPr>
            <p:ph type="ftr" sz="quarter" idx="11"/>
          </p:nvPr>
        </p:nvSpPr>
        <p:spPr/>
        <p:txBody>
          <a:bodyPr/>
          <a:lstStyle/>
          <a:p>
            <a:r>
              <a:rPr lang="en-US" dirty="0" smtClean="0"/>
              <a:t>What We Need Is MORE Love</a:t>
            </a:r>
            <a:endParaRPr lang="en-US" dirty="0"/>
          </a:p>
        </p:txBody>
      </p:sp>
      <p:sp>
        <p:nvSpPr>
          <p:cNvPr id="6" name="Slide Number Placeholder 5"/>
          <p:cNvSpPr>
            <a:spLocks noGrp="1"/>
          </p:cNvSpPr>
          <p:nvPr>
            <p:ph type="sldNum" sz="quarter" idx="12"/>
          </p:nvPr>
        </p:nvSpPr>
        <p:spPr/>
        <p:txBody>
          <a:bodyPr/>
          <a:lstStyle/>
          <a:p>
            <a:fld id="{6B47BFB6-A4BD-4ADF-80BC-2541051E948C}" type="slidenum">
              <a:rPr lang="en-US" smtClean="0"/>
              <a:t>3</a:t>
            </a:fld>
            <a:endParaRPr lang="en-US"/>
          </a:p>
        </p:txBody>
      </p:sp>
    </p:spTree>
    <p:extLst>
      <p:ext uri="{BB962C8B-B14F-4D97-AF65-F5344CB8AC3E}">
        <p14:creationId xmlns:p14="http://schemas.microsoft.com/office/powerpoint/2010/main" val="30647891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3:16-17</a:t>
            </a:r>
            <a:endParaRPr lang="en-US" dirty="0"/>
          </a:p>
        </p:txBody>
      </p:sp>
      <p:sp>
        <p:nvSpPr>
          <p:cNvPr id="3" name="Content Placeholder 2"/>
          <p:cNvSpPr>
            <a:spLocks noGrp="1"/>
          </p:cNvSpPr>
          <p:nvPr>
            <p:ph idx="1"/>
          </p:nvPr>
        </p:nvSpPr>
        <p:spPr>
          <a:xfrm>
            <a:off x="457200" y="1752600"/>
            <a:ext cx="8077200" cy="4373563"/>
          </a:xfrm>
        </p:spPr>
        <p:txBody>
          <a:bodyPr/>
          <a:lstStyle/>
          <a:p>
            <a:r>
              <a:rPr lang="en-US" sz="3200" i="1" dirty="0" smtClean="0">
                <a:solidFill>
                  <a:schemeClr val="tx2">
                    <a:lumMod val="60000"/>
                    <a:lumOff val="40000"/>
                  </a:schemeClr>
                </a:solidFill>
              </a:rPr>
              <a:t>16</a:t>
            </a:r>
            <a:r>
              <a:rPr lang="en-US" sz="3200" i="1" dirty="0" smtClean="0"/>
              <a:t> For </a:t>
            </a:r>
            <a:r>
              <a:rPr lang="en-US" sz="3200" i="1" dirty="0"/>
              <a:t>God so loved the world, that he gave his only begotten Son, that whosoever believeth in him should not perish, but have everlasting life. </a:t>
            </a:r>
            <a:r>
              <a:rPr lang="en-US" sz="3200" i="1" dirty="0" smtClean="0">
                <a:solidFill>
                  <a:schemeClr val="tx2">
                    <a:lumMod val="60000"/>
                    <a:lumOff val="40000"/>
                  </a:schemeClr>
                </a:solidFill>
              </a:rPr>
              <a:t>17</a:t>
            </a:r>
            <a:r>
              <a:rPr lang="en-US" sz="3200" i="1" dirty="0" smtClean="0"/>
              <a:t> For </a:t>
            </a:r>
            <a:r>
              <a:rPr lang="en-US" sz="3200" i="1" dirty="0"/>
              <a:t>God sent not his Son into the world to condemn the world; but that the world through him might be saved. </a:t>
            </a:r>
          </a:p>
        </p:txBody>
      </p:sp>
      <p:sp>
        <p:nvSpPr>
          <p:cNvPr id="4" name="Footer Placeholder 3"/>
          <p:cNvSpPr>
            <a:spLocks noGrp="1"/>
          </p:cNvSpPr>
          <p:nvPr>
            <p:ph type="ftr" sz="quarter" idx="11"/>
          </p:nvPr>
        </p:nvSpPr>
        <p:spPr/>
        <p:txBody>
          <a:bodyPr/>
          <a:lstStyle/>
          <a:p>
            <a:r>
              <a:rPr lang="en-US" smtClean="0"/>
              <a:t>What We Need Is MORE Love</a:t>
            </a:r>
            <a:endParaRPr lang="en-US"/>
          </a:p>
        </p:txBody>
      </p:sp>
      <p:sp>
        <p:nvSpPr>
          <p:cNvPr id="5" name="Slide Number Placeholder 4"/>
          <p:cNvSpPr>
            <a:spLocks noGrp="1"/>
          </p:cNvSpPr>
          <p:nvPr>
            <p:ph type="sldNum" sz="quarter" idx="12"/>
          </p:nvPr>
        </p:nvSpPr>
        <p:spPr/>
        <p:txBody>
          <a:bodyPr/>
          <a:lstStyle/>
          <a:p>
            <a:fld id="{6B47BFB6-A4BD-4ADF-80BC-2541051E948C}" type="slidenum">
              <a:rPr lang="en-US" smtClean="0"/>
              <a:t>4</a:t>
            </a:fld>
            <a:endParaRPr lang="en-US"/>
          </a:p>
        </p:txBody>
      </p:sp>
    </p:spTree>
    <p:extLst>
      <p:ext uri="{BB962C8B-B14F-4D97-AF65-F5344CB8AC3E}">
        <p14:creationId xmlns:p14="http://schemas.microsoft.com/office/powerpoint/2010/main" val="38229736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001000" cy="990600"/>
          </a:xfrm>
        </p:spPr>
        <p:txBody>
          <a:bodyPr/>
          <a:lstStyle/>
          <a:p>
            <a:r>
              <a:rPr lang="en-US" dirty="0" smtClean="0"/>
              <a:t>John 3:16 </a:t>
            </a:r>
            <a:endParaRPr lang="en-US" dirty="0"/>
          </a:p>
        </p:txBody>
      </p:sp>
      <p:sp>
        <p:nvSpPr>
          <p:cNvPr id="4" name="Footer Placeholder 3"/>
          <p:cNvSpPr>
            <a:spLocks noGrp="1"/>
          </p:cNvSpPr>
          <p:nvPr>
            <p:ph type="ftr" sz="quarter" idx="11"/>
          </p:nvPr>
        </p:nvSpPr>
        <p:spPr>
          <a:xfrm>
            <a:off x="762000" y="6492875"/>
            <a:ext cx="3429000" cy="283845"/>
          </a:xfrm>
        </p:spPr>
        <p:txBody>
          <a:bodyPr/>
          <a:lstStyle/>
          <a:p>
            <a:r>
              <a:rPr lang="en-US" dirty="0" smtClean="0"/>
              <a:t>What We Need Is MORE Love</a:t>
            </a:r>
            <a:endParaRPr lang="en-US" dirty="0"/>
          </a:p>
        </p:txBody>
      </p:sp>
      <p:sp>
        <p:nvSpPr>
          <p:cNvPr id="5" name="Slide Number Placeholder 4"/>
          <p:cNvSpPr>
            <a:spLocks noGrp="1"/>
          </p:cNvSpPr>
          <p:nvPr>
            <p:ph type="sldNum" sz="quarter" idx="12"/>
          </p:nvPr>
        </p:nvSpPr>
        <p:spPr/>
        <p:txBody>
          <a:bodyPr/>
          <a:lstStyle/>
          <a:p>
            <a:fld id="{6B47BFB6-A4BD-4ADF-80BC-2541051E948C}" type="slidenum">
              <a:rPr lang="en-US" smtClean="0"/>
              <a:t>5</a:t>
            </a:fld>
            <a:endParaRPr lang="en-US"/>
          </a:p>
        </p:txBody>
      </p:sp>
      <p:sp>
        <p:nvSpPr>
          <p:cNvPr id="6" name="Rectangle 3"/>
          <p:cNvSpPr>
            <a:spLocks noGrp="1" noChangeArrowheads="1"/>
          </p:cNvSpPr>
          <p:nvPr>
            <p:ph idx="1"/>
          </p:nvPr>
        </p:nvSpPr>
        <p:spPr>
          <a:xfrm>
            <a:off x="762000" y="1371600"/>
            <a:ext cx="8153400" cy="4373563"/>
          </a:xfrm>
        </p:spPr>
        <p:txBody>
          <a:bodyPr>
            <a:normAutofit/>
          </a:bodyPr>
          <a:lstStyle/>
          <a:p>
            <a:pPr lvl="1">
              <a:buFont typeface="Wingdings" panose="05000000000000000000" pitchFamily="2" charset="2"/>
              <a:buChar char="§"/>
            </a:pPr>
            <a:r>
              <a:rPr lang="en-US" altLang="en-US" sz="2800" b="1" dirty="0" smtClean="0">
                <a:solidFill>
                  <a:srgbClr val="FF0000"/>
                </a:solidFill>
              </a:rPr>
              <a:t>Power</a:t>
            </a:r>
            <a:r>
              <a:rPr lang="en-US" altLang="en-US" sz="2800" b="1" dirty="0" smtClean="0">
                <a:solidFill>
                  <a:srgbClr val="3366FF"/>
                </a:solidFill>
              </a:rPr>
              <a:t> </a:t>
            </a:r>
            <a:r>
              <a:rPr lang="en-US" altLang="en-US" sz="2800" b="1" i="1" dirty="0" smtClean="0"/>
              <a:t>– “For </a:t>
            </a:r>
            <a:r>
              <a:rPr lang="en-US" altLang="en-US" sz="2800" b="1" i="1" dirty="0" smtClean="0"/>
              <a:t>God…”</a:t>
            </a:r>
            <a:endParaRPr lang="en-US" altLang="en-US" sz="2800" i="1" dirty="0" smtClean="0"/>
          </a:p>
          <a:p>
            <a:pPr lvl="1">
              <a:buFont typeface="Wingdings" panose="05000000000000000000" pitchFamily="2" charset="2"/>
              <a:buChar char="§"/>
            </a:pPr>
            <a:r>
              <a:rPr lang="en-US" altLang="en-US" sz="2800" b="1" dirty="0" smtClean="0">
                <a:solidFill>
                  <a:srgbClr val="FF0000"/>
                </a:solidFill>
              </a:rPr>
              <a:t>Emotion</a:t>
            </a:r>
            <a:r>
              <a:rPr lang="en-US" altLang="en-US" sz="2800" b="1" dirty="0" smtClean="0">
                <a:solidFill>
                  <a:srgbClr val="FFFF00"/>
                </a:solidFill>
              </a:rPr>
              <a:t> </a:t>
            </a:r>
            <a:r>
              <a:rPr lang="en-US" altLang="en-US" sz="2800" b="1" i="1" dirty="0"/>
              <a:t>– </a:t>
            </a:r>
            <a:r>
              <a:rPr lang="en-US" altLang="en-US" sz="2800" b="1" i="1" dirty="0" smtClean="0"/>
              <a:t>“…so loved…”</a:t>
            </a:r>
            <a:r>
              <a:rPr lang="en-US" altLang="en-US" sz="2800" b="1" i="1" u="sng" dirty="0" smtClean="0"/>
              <a:t> </a:t>
            </a:r>
          </a:p>
          <a:p>
            <a:pPr lvl="1">
              <a:buFont typeface="Wingdings" panose="05000000000000000000" pitchFamily="2" charset="2"/>
              <a:buChar char="§"/>
            </a:pPr>
            <a:r>
              <a:rPr lang="en-US" altLang="en-US" sz="2800" b="1" dirty="0" smtClean="0">
                <a:solidFill>
                  <a:srgbClr val="FF0000"/>
                </a:solidFill>
              </a:rPr>
              <a:t>Measure</a:t>
            </a:r>
            <a:r>
              <a:rPr lang="en-US" altLang="en-US" sz="2800" b="1" dirty="0" smtClean="0">
                <a:solidFill>
                  <a:srgbClr val="FFFF00"/>
                </a:solidFill>
              </a:rPr>
              <a:t> </a:t>
            </a:r>
            <a:r>
              <a:rPr lang="en-US" altLang="en-US" sz="2800" b="1" dirty="0" smtClean="0"/>
              <a:t>– </a:t>
            </a:r>
            <a:r>
              <a:rPr lang="en-US" altLang="en-US" sz="2800" b="1" i="1" dirty="0" smtClean="0"/>
              <a:t>“…the world…”</a:t>
            </a:r>
          </a:p>
          <a:p>
            <a:pPr lvl="1">
              <a:buFont typeface="Wingdings" panose="05000000000000000000" pitchFamily="2" charset="2"/>
              <a:buChar char="§"/>
            </a:pPr>
            <a:r>
              <a:rPr lang="en-US" altLang="en-US" sz="2800" b="1" dirty="0" smtClean="0">
                <a:solidFill>
                  <a:srgbClr val="FF0000"/>
                </a:solidFill>
              </a:rPr>
              <a:t>Gift </a:t>
            </a:r>
            <a:r>
              <a:rPr lang="en-US" altLang="en-US" sz="2800" b="1" i="1" dirty="0" smtClean="0"/>
              <a:t>–</a:t>
            </a:r>
            <a:r>
              <a:rPr lang="en-US" altLang="en-US" sz="2800" b="1" dirty="0" smtClean="0">
                <a:solidFill>
                  <a:srgbClr val="FF0000"/>
                </a:solidFill>
              </a:rPr>
              <a:t> </a:t>
            </a:r>
            <a:r>
              <a:rPr lang="en-US" altLang="en-US" sz="2800" b="1" i="1" dirty="0" smtClean="0"/>
              <a:t>“…that He gave…”</a:t>
            </a:r>
          </a:p>
          <a:p>
            <a:pPr lvl="1">
              <a:buFont typeface="Wingdings" panose="05000000000000000000" pitchFamily="2" charset="2"/>
              <a:buChar char="§"/>
            </a:pPr>
            <a:r>
              <a:rPr lang="en-US" altLang="en-US" sz="2800" b="1" dirty="0" smtClean="0">
                <a:solidFill>
                  <a:srgbClr val="FF0000"/>
                </a:solidFill>
              </a:rPr>
              <a:t>Sacrifice</a:t>
            </a:r>
            <a:r>
              <a:rPr lang="en-US" altLang="en-US" sz="2800" b="1" dirty="0" smtClean="0">
                <a:solidFill>
                  <a:srgbClr val="FFFF00"/>
                </a:solidFill>
              </a:rPr>
              <a:t> </a:t>
            </a:r>
            <a:r>
              <a:rPr lang="en-US" altLang="en-US" sz="2800" b="1" dirty="0" smtClean="0"/>
              <a:t> </a:t>
            </a:r>
            <a:r>
              <a:rPr lang="en-US" altLang="en-US" sz="2800" b="1" i="1" dirty="0"/>
              <a:t>– </a:t>
            </a:r>
            <a:r>
              <a:rPr lang="en-US" altLang="en-US" sz="2800" b="1" i="1" dirty="0" smtClean="0"/>
              <a:t>“…His only begotten Son…”</a:t>
            </a:r>
          </a:p>
          <a:p>
            <a:pPr lvl="1">
              <a:buFont typeface="Wingdings" panose="05000000000000000000" pitchFamily="2" charset="2"/>
              <a:buChar char="§"/>
            </a:pPr>
            <a:r>
              <a:rPr lang="en-US" altLang="en-US" sz="2800" b="1" dirty="0" smtClean="0">
                <a:solidFill>
                  <a:srgbClr val="FF0000"/>
                </a:solidFill>
              </a:rPr>
              <a:t>Invitation</a:t>
            </a:r>
            <a:r>
              <a:rPr lang="en-US" altLang="en-US" sz="2800" b="1" dirty="0" smtClean="0">
                <a:solidFill>
                  <a:srgbClr val="FFFF00"/>
                </a:solidFill>
              </a:rPr>
              <a:t> </a:t>
            </a:r>
            <a:r>
              <a:rPr lang="en-US" altLang="en-US" sz="2800" b="1" i="1" dirty="0"/>
              <a:t>–</a:t>
            </a:r>
            <a:r>
              <a:rPr lang="en-US" altLang="en-US" sz="2800" i="1" dirty="0" smtClean="0"/>
              <a:t> </a:t>
            </a:r>
            <a:r>
              <a:rPr lang="en-US" altLang="en-US" sz="2800" b="1" i="1" dirty="0" smtClean="0"/>
              <a:t>“…that whoever believeth…”</a:t>
            </a:r>
          </a:p>
          <a:p>
            <a:pPr lvl="1">
              <a:buFont typeface="Wingdings" panose="05000000000000000000" pitchFamily="2" charset="2"/>
              <a:buChar char="§"/>
            </a:pPr>
            <a:r>
              <a:rPr lang="en-US" altLang="en-US" sz="2800" b="1" dirty="0" smtClean="0">
                <a:solidFill>
                  <a:srgbClr val="FF0000"/>
                </a:solidFill>
              </a:rPr>
              <a:t>Blessings</a:t>
            </a:r>
            <a:r>
              <a:rPr lang="en-US" altLang="en-US" sz="2800" b="1" dirty="0" smtClean="0">
                <a:solidFill>
                  <a:srgbClr val="FFFF00"/>
                </a:solidFill>
              </a:rPr>
              <a:t> </a:t>
            </a:r>
            <a:r>
              <a:rPr lang="en-US" altLang="en-US" sz="2800" b="1" i="1" dirty="0" smtClean="0"/>
              <a:t> </a:t>
            </a:r>
            <a:r>
              <a:rPr lang="en-US" altLang="en-US" sz="2800" b="1" i="1" dirty="0"/>
              <a:t>– </a:t>
            </a:r>
            <a:r>
              <a:rPr lang="en-US" altLang="en-US" sz="2800" b="1" i="1" dirty="0" smtClean="0"/>
              <a:t>“…should not perish…”</a:t>
            </a:r>
          </a:p>
          <a:p>
            <a:pPr lvl="1">
              <a:buFont typeface="Wingdings" panose="05000000000000000000" pitchFamily="2" charset="2"/>
              <a:buChar char="§"/>
            </a:pPr>
            <a:r>
              <a:rPr lang="en-US" altLang="en-US" sz="2800" b="1" dirty="0" smtClean="0">
                <a:solidFill>
                  <a:srgbClr val="FF0000"/>
                </a:solidFill>
              </a:rPr>
              <a:t>Reward</a:t>
            </a:r>
            <a:r>
              <a:rPr lang="en-US" altLang="en-US" sz="2800" b="1" dirty="0" smtClean="0">
                <a:solidFill>
                  <a:srgbClr val="FFFF00"/>
                </a:solidFill>
              </a:rPr>
              <a:t> </a:t>
            </a:r>
            <a:r>
              <a:rPr lang="en-US" altLang="en-US" sz="2800" b="1" i="1" dirty="0"/>
              <a:t>–</a:t>
            </a:r>
            <a:r>
              <a:rPr lang="en-US" altLang="en-US" sz="2800" b="1" i="1" dirty="0" smtClean="0"/>
              <a:t> “…but have everlasting </a:t>
            </a:r>
            <a:r>
              <a:rPr lang="en-US" altLang="en-US" sz="2800" b="1" i="1" dirty="0" smtClean="0"/>
              <a:t>life”</a:t>
            </a:r>
            <a:endParaRPr lang="en-US" altLang="en-US" sz="2800" b="1" i="1" dirty="0" smtClean="0"/>
          </a:p>
          <a:p>
            <a:pPr lvl="1">
              <a:buFontTx/>
              <a:buNone/>
            </a:pPr>
            <a:endParaRPr lang="en-US" altLang="en-US" b="1" dirty="0" smtClean="0">
              <a:solidFill>
                <a:srgbClr val="FFFF00"/>
              </a:solidFill>
            </a:endParaRPr>
          </a:p>
          <a:p>
            <a:endParaRPr lang="en-US" altLang="en-US" dirty="0" smtClean="0"/>
          </a:p>
        </p:txBody>
      </p:sp>
      <p:sp>
        <p:nvSpPr>
          <p:cNvPr id="7" name="Rectangle 6"/>
          <p:cNvSpPr/>
          <p:nvPr/>
        </p:nvSpPr>
        <p:spPr>
          <a:xfrm rot="16200000">
            <a:off x="-3108063" y="3105834"/>
            <a:ext cx="6858002" cy="646331"/>
          </a:xfrm>
          <a:prstGeom prst="rect">
            <a:avLst/>
          </a:prstGeom>
          <a:solidFill>
            <a:schemeClr val="tx2"/>
          </a:solid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r>
              <a:rPr lang="en-US" sz="3600" b="1" dirty="0" smtClean="0">
                <a:ln/>
                <a:solidFill>
                  <a:schemeClr val="accent5">
                    <a:tint val="50000"/>
                    <a:satMod val="180000"/>
                  </a:schemeClr>
                </a:solidFill>
              </a:rPr>
              <a:t>       Greatest </a:t>
            </a:r>
            <a:r>
              <a:rPr lang="en-US" sz="3600" b="1" dirty="0" smtClean="0">
                <a:ln/>
                <a:solidFill>
                  <a:schemeClr val="accent5">
                    <a:tint val="50000"/>
                    <a:satMod val="180000"/>
                  </a:schemeClr>
                </a:solidFill>
              </a:rPr>
              <a:t>Things In  </a:t>
            </a:r>
            <a:endParaRPr lang="en-US" sz="3600" b="1" cap="none" spc="0" dirty="0">
              <a:ln/>
              <a:solidFill>
                <a:schemeClr val="accent5">
                  <a:tint val="50000"/>
                  <a:satMod val="180000"/>
                </a:schemeClr>
              </a:solidFill>
              <a:effectLst/>
            </a:endParaRPr>
          </a:p>
        </p:txBody>
      </p:sp>
      <p:sp>
        <p:nvSpPr>
          <p:cNvPr id="8" name="Bent Arrow 7"/>
          <p:cNvSpPr/>
          <p:nvPr/>
        </p:nvSpPr>
        <p:spPr>
          <a:xfrm>
            <a:off x="320936" y="609600"/>
            <a:ext cx="597195" cy="1066800"/>
          </a:xfrm>
          <a:prstGeom prst="bentArrow">
            <a:avLst/>
          </a:prstGeom>
          <a:solidFill>
            <a:schemeClr val="tx2">
              <a:lumMod val="40000"/>
              <a:lumOff val="6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54665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left)">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left)">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457200" y="1752600"/>
            <a:ext cx="8153400" cy="4373563"/>
          </a:xfrm>
        </p:spPr>
        <p:txBody>
          <a:bodyPr>
            <a:normAutofit/>
          </a:bodyPr>
          <a:lstStyle/>
          <a:p>
            <a:r>
              <a:rPr lang="en-US" sz="3200" dirty="0" smtClean="0"/>
              <a:t>The Bible has much to say about love</a:t>
            </a:r>
          </a:p>
          <a:p>
            <a:pPr marL="342900" indent="-342900">
              <a:buFont typeface="Wingdings" panose="05000000000000000000" pitchFamily="2" charset="2"/>
              <a:buChar char="§"/>
            </a:pPr>
            <a:r>
              <a:rPr lang="en-US" sz="2800" b="0" dirty="0" smtClean="0"/>
              <a:t>John 3:16-17</a:t>
            </a:r>
          </a:p>
          <a:p>
            <a:r>
              <a:rPr lang="en-US" sz="3200" dirty="0" smtClean="0"/>
              <a:t>Many have love for the </a:t>
            </a:r>
            <a:r>
              <a:rPr lang="en-US" sz="3200" u="sng" dirty="0" smtClean="0"/>
              <a:t>WRON</a:t>
            </a:r>
            <a:r>
              <a:rPr lang="en-US" sz="3200" dirty="0" smtClean="0"/>
              <a:t>G things rather than the </a:t>
            </a:r>
            <a:r>
              <a:rPr lang="en-US" sz="3200" u="sng" dirty="0" smtClean="0"/>
              <a:t>RIGHT</a:t>
            </a:r>
            <a:r>
              <a:rPr lang="en-US" sz="3200" dirty="0" smtClean="0"/>
              <a:t> things</a:t>
            </a:r>
          </a:p>
          <a:p>
            <a:pPr marL="457200" indent="-457200">
              <a:buFont typeface="Wingdings" panose="05000000000000000000" pitchFamily="2" charset="2"/>
              <a:buChar char="§"/>
            </a:pPr>
            <a:r>
              <a:rPr lang="en-US" sz="2800" b="0" dirty="0" smtClean="0"/>
              <a:t>1 John 4:7-11</a:t>
            </a:r>
          </a:p>
          <a:p>
            <a:pPr marL="457200" indent="-457200">
              <a:buFont typeface="Wingdings" panose="05000000000000000000" pitchFamily="2" charset="2"/>
              <a:buChar char="§"/>
            </a:pPr>
            <a:r>
              <a:rPr lang="en-US" sz="2800" b="0" dirty="0" smtClean="0"/>
              <a:t>2 Timothy 3:1-5</a:t>
            </a:r>
            <a:endParaRPr lang="en-US" sz="2800" b="0" dirty="0"/>
          </a:p>
        </p:txBody>
      </p:sp>
      <p:sp>
        <p:nvSpPr>
          <p:cNvPr id="5" name="Footer Placeholder 4"/>
          <p:cNvSpPr>
            <a:spLocks noGrp="1"/>
          </p:cNvSpPr>
          <p:nvPr>
            <p:ph type="ftr" sz="quarter" idx="11"/>
          </p:nvPr>
        </p:nvSpPr>
        <p:spPr/>
        <p:txBody>
          <a:bodyPr/>
          <a:lstStyle/>
          <a:p>
            <a:r>
              <a:rPr lang="en-US" dirty="0" smtClean="0"/>
              <a:t>What We Need Is MORE Love</a:t>
            </a:r>
            <a:endParaRPr lang="en-US" dirty="0"/>
          </a:p>
        </p:txBody>
      </p:sp>
      <p:sp>
        <p:nvSpPr>
          <p:cNvPr id="6" name="Slide Number Placeholder 5"/>
          <p:cNvSpPr>
            <a:spLocks noGrp="1"/>
          </p:cNvSpPr>
          <p:nvPr>
            <p:ph type="sldNum" sz="quarter" idx="12"/>
          </p:nvPr>
        </p:nvSpPr>
        <p:spPr/>
        <p:txBody>
          <a:bodyPr/>
          <a:lstStyle/>
          <a:p>
            <a:fld id="{6B47BFB6-A4BD-4ADF-80BC-2541051E948C}" type="slidenum">
              <a:rPr lang="en-US" smtClean="0"/>
              <a:t>6</a:t>
            </a:fld>
            <a:endParaRPr lang="en-US"/>
          </a:p>
        </p:txBody>
      </p:sp>
    </p:spTree>
    <p:extLst>
      <p:ext uri="{BB962C8B-B14F-4D97-AF65-F5344CB8AC3E}">
        <p14:creationId xmlns:p14="http://schemas.microsoft.com/office/powerpoint/2010/main" val="609674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4:7-11</a:t>
            </a:r>
            <a:endParaRPr lang="en-US" dirty="0"/>
          </a:p>
        </p:txBody>
      </p:sp>
      <p:sp>
        <p:nvSpPr>
          <p:cNvPr id="3" name="Content Placeholder 2"/>
          <p:cNvSpPr>
            <a:spLocks noGrp="1"/>
          </p:cNvSpPr>
          <p:nvPr>
            <p:ph idx="1"/>
          </p:nvPr>
        </p:nvSpPr>
        <p:spPr/>
        <p:txBody>
          <a:bodyPr>
            <a:normAutofit/>
          </a:bodyPr>
          <a:lstStyle/>
          <a:p>
            <a:r>
              <a:rPr lang="en-US" sz="2400" i="1" dirty="0">
                <a:solidFill>
                  <a:schemeClr val="tx2">
                    <a:lumMod val="60000"/>
                    <a:lumOff val="40000"/>
                  </a:schemeClr>
                </a:solidFill>
              </a:rPr>
              <a:t>7</a:t>
            </a:r>
            <a:r>
              <a:rPr lang="en-US" sz="2400" i="1" dirty="0"/>
              <a:t> Beloved, let us love one another: for love is of God; and every one that loveth is born of God, and </a:t>
            </a:r>
            <a:r>
              <a:rPr lang="en-US" sz="2400" i="1" dirty="0" err="1"/>
              <a:t>knoweth</a:t>
            </a:r>
            <a:r>
              <a:rPr lang="en-US" sz="2400" i="1" dirty="0"/>
              <a:t> God. </a:t>
            </a:r>
            <a:r>
              <a:rPr lang="en-US" sz="2400" i="1" dirty="0">
                <a:solidFill>
                  <a:schemeClr val="tx2">
                    <a:lumMod val="60000"/>
                    <a:lumOff val="40000"/>
                  </a:schemeClr>
                </a:solidFill>
              </a:rPr>
              <a:t>8</a:t>
            </a:r>
            <a:r>
              <a:rPr lang="en-US" sz="2400" i="1" dirty="0"/>
              <a:t> He that loveth not </a:t>
            </a:r>
            <a:r>
              <a:rPr lang="en-US" sz="2400" i="1" dirty="0" err="1"/>
              <a:t>knoweth</a:t>
            </a:r>
            <a:r>
              <a:rPr lang="en-US" sz="2400" i="1" dirty="0"/>
              <a:t> not God; for God is love. </a:t>
            </a:r>
            <a:r>
              <a:rPr lang="en-US" sz="2400" i="1" dirty="0">
                <a:solidFill>
                  <a:schemeClr val="tx2">
                    <a:lumMod val="60000"/>
                    <a:lumOff val="40000"/>
                  </a:schemeClr>
                </a:solidFill>
              </a:rPr>
              <a:t>9</a:t>
            </a:r>
            <a:r>
              <a:rPr lang="en-US" sz="2400" i="1" dirty="0"/>
              <a:t> In this was manifested the love of God toward us, because that God sent his only begotten Son into the world, that we might live through him. </a:t>
            </a:r>
            <a:r>
              <a:rPr lang="en-US" sz="2400" i="1" dirty="0">
                <a:solidFill>
                  <a:schemeClr val="tx2">
                    <a:lumMod val="60000"/>
                    <a:lumOff val="40000"/>
                  </a:schemeClr>
                </a:solidFill>
              </a:rPr>
              <a:t>10</a:t>
            </a:r>
            <a:r>
              <a:rPr lang="en-US" sz="2400" i="1" dirty="0"/>
              <a:t> Herein is love, not that we loved God, but that he loved us, and sent his Son to be the propitiation for our sins. </a:t>
            </a:r>
            <a:r>
              <a:rPr lang="en-US" sz="2400" i="1" dirty="0">
                <a:solidFill>
                  <a:schemeClr val="tx2">
                    <a:lumMod val="60000"/>
                    <a:lumOff val="40000"/>
                  </a:schemeClr>
                </a:solidFill>
              </a:rPr>
              <a:t>11</a:t>
            </a:r>
            <a:r>
              <a:rPr lang="en-US" sz="2400" i="1" dirty="0"/>
              <a:t> Beloved, if God so loved us, we ought also to love one another.</a:t>
            </a:r>
          </a:p>
        </p:txBody>
      </p:sp>
      <p:sp>
        <p:nvSpPr>
          <p:cNvPr id="4" name="Footer Placeholder 3"/>
          <p:cNvSpPr>
            <a:spLocks noGrp="1"/>
          </p:cNvSpPr>
          <p:nvPr>
            <p:ph type="ftr" sz="quarter" idx="11"/>
          </p:nvPr>
        </p:nvSpPr>
        <p:spPr/>
        <p:txBody>
          <a:bodyPr/>
          <a:lstStyle/>
          <a:p>
            <a:r>
              <a:rPr lang="en-US" dirty="0" smtClean="0"/>
              <a:t>What We Need Is MORE Love</a:t>
            </a:r>
            <a:endParaRPr lang="en-US" dirty="0"/>
          </a:p>
        </p:txBody>
      </p:sp>
      <p:sp>
        <p:nvSpPr>
          <p:cNvPr id="5" name="Slide Number Placeholder 4"/>
          <p:cNvSpPr>
            <a:spLocks noGrp="1"/>
          </p:cNvSpPr>
          <p:nvPr>
            <p:ph type="sldNum" sz="quarter" idx="12"/>
          </p:nvPr>
        </p:nvSpPr>
        <p:spPr/>
        <p:txBody>
          <a:bodyPr/>
          <a:lstStyle/>
          <a:p>
            <a:fld id="{6B47BFB6-A4BD-4ADF-80BC-2541051E948C}" type="slidenum">
              <a:rPr lang="en-US" smtClean="0"/>
              <a:t>7</a:t>
            </a:fld>
            <a:endParaRPr lang="en-US"/>
          </a:p>
        </p:txBody>
      </p:sp>
    </p:spTree>
    <p:extLst>
      <p:ext uri="{BB962C8B-B14F-4D97-AF65-F5344CB8AC3E}">
        <p14:creationId xmlns:p14="http://schemas.microsoft.com/office/powerpoint/2010/main" val="28548874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3:1-5</a:t>
            </a:r>
            <a:endParaRPr lang="en-US" dirty="0"/>
          </a:p>
        </p:txBody>
      </p:sp>
      <p:sp>
        <p:nvSpPr>
          <p:cNvPr id="3" name="Content Placeholder 2"/>
          <p:cNvSpPr>
            <a:spLocks noGrp="1"/>
          </p:cNvSpPr>
          <p:nvPr>
            <p:ph idx="1"/>
          </p:nvPr>
        </p:nvSpPr>
        <p:spPr/>
        <p:txBody>
          <a:bodyPr>
            <a:normAutofit/>
          </a:bodyPr>
          <a:lstStyle/>
          <a:p>
            <a:r>
              <a:rPr lang="en-US" sz="2400" i="1" dirty="0">
                <a:solidFill>
                  <a:schemeClr val="tx2">
                    <a:lumMod val="60000"/>
                    <a:lumOff val="40000"/>
                  </a:schemeClr>
                </a:solidFill>
              </a:rPr>
              <a:t>1 </a:t>
            </a:r>
            <a:r>
              <a:rPr lang="en-US" sz="2400" i="1" dirty="0"/>
              <a:t>This know also, that in the last days perilous times shall come. </a:t>
            </a:r>
            <a:r>
              <a:rPr lang="en-US" sz="2400" i="1" dirty="0">
                <a:solidFill>
                  <a:schemeClr val="tx2">
                    <a:lumMod val="60000"/>
                    <a:lumOff val="40000"/>
                  </a:schemeClr>
                </a:solidFill>
              </a:rPr>
              <a:t>2 </a:t>
            </a:r>
            <a:r>
              <a:rPr lang="en-US" sz="2400" i="1" dirty="0"/>
              <a:t>For men shall be lovers of their own selves, covetous, boasters, proud, blasphemers, disobedient to parents, unthankful, unholy, </a:t>
            </a:r>
            <a:r>
              <a:rPr lang="en-US" sz="2400" i="1" dirty="0">
                <a:solidFill>
                  <a:schemeClr val="tx2">
                    <a:lumMod val="60000"/>
                    <a:lumOff val="40000"/>
                  </a:schemeClr>
                </a:solidFill>
              </a:rPr>
              <a:t>3 </a:t>
            </a:r>
            <a:r>
              <a:rPr lang="en-US" sz="2400" i="1" dirty="0"/>
              <a:t>Without natural affection, trucebreakers, false accusers, incontinent, fierce, despisers of those that are good, </a:t>
            </a:r>
            <a:r>
              <a:rPr lang="en-US" sz="2400" i="1" dirty="0" smtClean="0">
                <a:solidFill>
                  <a:schemeClr val="tx2">
                    <a:lumMod val="60000"/>
                    <a:lumOff val="40000"/>
                  </a:schemeClr>
                </a:solidFill>
              </a:rPr>
              <a:t>4</a:t>
            </a:r>
            <a:r>
              <a:rPr lang="en-US" sz="2400" i="1" dirty="0" smtClean="0"/>
              <a:t> </a:t>
            </a:r>
            <a:r>
              <a:rPr lang="en-US" sz="2400" i="1" dirty="0"/>
              <a:t>Traitors, heady, </a:t>
            </a:r>
            <a:r>
              <a:rPr lang="en-US" sz="2400" i="1" dirty="0" err="1"/>
              <a:t>highminded</a:t>
            </a:r>
            <a:r>
              <a:rPr lang="en-US" sz="2400" i="1" dirty="0"/>
              <a:t>, lovers of pleasures more than lovers of God; </a:t>
            </a:r>
            <a:r>
              <a:rPr lang="en-US" sz="2400" i="1" dirty="0">
                <a:solidFill>
                  <a:schemeClr val="tx2">
                    <a:lumMod val="60000"/>
                    <a:lumOff val="40000"/>
                  </a:schemeClr>
                </a:solidFill>
              </a:rPr>
              <a:t>5</a:t>
            </a:r>
            <a:r>
              <a:rPr lang="en-US" sz="2400" i="1" dirty="0"/>
              <a:t> Having a form of godliness, but denying the power thereof: from such turn away.</a:t>
            </a:r>
          </a:p>
        </p:txBody>
      </p:sp>
      <p:sp>
        <p:nvSpPr>
          <p:cNvPr id="5" name="Footer Placeholder 4"/>
          <p:cNvSpPr>
            <a:spLocks noGrp="1"/>
          </p:cNvSpPr>
          <p:nvPr>
            <p:ph type="ftr" sz="quarter" idx="11"/>
          </p:nvPr>
        </p:nvSpPr>
        <p:spPr/>
        <p:txBody>
          <a:bodyPr/>
          <a:lstStyle/>
          <a:p>
            <a:r>
              <a:rPr lang="en-US" smtClean="0"/>
              <a:t>What We Need Is MORE Love</a:t>
            </a:r>
            <a:endParaRPr lang="en-US"/>
          </a:p>
        </p:txBody>
      </p:sp>
      <p:sp>
        <p:nvSpPr>
          <p:cNvPr id="6" name="Slide Number Placeholder 5"/>
          <p:cNvSpPr>
            <a:spLocks noGrp="1"/>
          </p:cNvSpPr>
          <p:nvPr>
            <p:ph type="sldNum" sz="quarter" idx="12"/>
          </p:nvPr>
        </p:nvSpPr>
        <p:spPr/>
        <p:txBody>
          <a:bodyPr/>
          <a:lstStyle/>
          <a:p>
            <a:fld id="{6B47BFB6-A4BD-4ADF-80BC-2541051E948C}" type="slidenum">
              <a:rPr lang="en-US" smtClean="0"/>
              <a:t>8</a:t>
            </a:fld>
            <a:endParaRPr lang="en-US"/>
          </a:p>
        </p:txBody>
      </p:sp>
    </p:spTree>
    <p:extLst>
      <p:ext uri="{BB962C8B-B14F-4D97-AF65-F5344CB8AC3E}">
        <p14:creationId xmlns:p14="http://schemas.microsoft.com/office/powerpoint/2010/main" val="30480883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752600"/>
            <a:ext cx="8153400" cy="4373563"/>
          </a:xfrm>
        </p:spPr>
        <p:txBody>
          <a:bodyPr/>
          <a:lstStyle/>
          <a:p>
            <a:pPr>
              <a:lnSpc>
                <a:spcPct val="90000"/>
              </a:lnSpc>
              <a:defRPr/>
            </a:pPr>
            <a:r>
              <a:rPr lang="en-US" sz="2800" dirty="0"/>
              <a:t>Most religious people would agree that </a:t>
            </a:r>
            <a:r>
              <a:rPr lang="en-US" sz="2800" i="1" u="sng" dirty="0"/>
              <a:t>more</a:t>
            </a:r>
            <a:r>
              <a:rPr lang="en-US" sz="2800" dirty="0"/>
              <a:t> love is </a:t>
            </a:r>
            <a:r>
              <a:rPr lang="en-US" sz="2800" dirty="0" smtClean="0"/>
              <a:t>needed</a:t>
            </a:r>
          </a:p>
          <a:p>
            <a:pPr marL="342900" indent="-342900">
              <a:lnSpc>
                <a:spcPct val="90000"/>
              </a:lnSpc>
              <a:buFont typeface="Wingdings" panose="05000000000000000000" pitchFamily="2" charset="2"/>
              <a:buChar char="§"/>
              <a:defRPr/>
            </a:pPr>
            <a:r>
              <a:rPr lang="en-US" sz="2400" b="0" dirty="0" smtClean="0"/>
              <a:t>In </a:t>
            </a:r>
            <a:r>
              <a:rPr lang="en-US" sz="2400" b="0" dirty="0"/>
              <a:t>the </a:t>
            </a:r>
            <a:r>
              <a:rPr lang="en-US" sz="2400" b="0" dirty="0" smtClean="0"/>
              <a:t>home</a:t>
            </a:r>
          </a:p>
          <a:p>
            <a:pPr marL="342900" indent="-342900">
              <a:lnSpc>
                <a:spcPct val="90000"/>
              </a:lnSpc>
              <a:buFont typeface="Wingdings" panose="05000000000000000000" pitchFamily="2" charset="2"/>
              <a:buChar char="§"/>
              <a:defRPr/>
            </a:pPr>
            <a:r>
              <a:rPr lang="en-US" sz="2400" b="0" dirty="0" smtClean="0"/>
              <a:t>In </a:t>
            </a:r>
            <a:r>
              <a:rPr lang="en-US" sz="2400" b="0" dirty="0"/>
              <a:t>our </a:t>
            </a:r>
            <a:r>
              <a:rPr lang="en-US" sz="2400" b="0" dirty="0" smtClean="0"/>
              <a:t>schools</a:t>
            </a:r>
          </a:p>
          <a:p>
            <a:pPr marL="342900" indent="-342900">
              <a:lnSpc>
                <a:spcPct val="90000"/>
              </a:lnSpc>
              <a:buFont typeface="Wingdings" panose="05000000000000000000" pitchFamily="2" charset="2"/>
              <a:buChar char="§"/>
              <a:defRPr/>
            </a:pPr>
            <a:r>
              <a:rPr lang="en-US" sz="2400" b="0" dirty="0" smtClean="0"/>
              <a:t>In </a:t>
            </a:r>
            <a:r>
              <a:rPr lang="en-US" sz="2400" b="0" dirty="0"/>
              <a:t>our business </a:t>
            </a:r>
            <a:r>
              <a:rPr lang="en-US" sz="2400" b="0" dirty="0" smtClean="0"/>
              <a:t>connections</a:t>
            </a:r>
          </a:p>
          <a:p>
            <a:pPr marL="342900" indent="-342900">
              <a:lnSpc>
                <a:spcPct val="90000"/>
              </a:lnSpc>
              <a:buFont typeface="Wingdings" panose="05000000000000000000" pitchFamily="2" charset="2"/>
              <a:buChar char="§"/>
              <a:defRPr/>
            </a:pPr>
            <a:r>
              <a:rPr lang="en-US" sz="2400" b="0" dirty="0" smtClean="0"/>
              <a:t>Among </a:t>
            </a:r>
            <a:r>
              <a:rPr lang="en-US" sz="2400" b="0" dirty="0"/>
              <a:t>political </a:t>
            </a:r>
            <a:r>
              <a:rPr lang="en-US" sz="2400" b="0" dirty="0" smtClean="0"/>
              <a:t>leaders</a:t>
            </a:r>
          </a:p>
          <a:p>
            <a:pPr marL="342900" indent="-342900">
              <a:lnSpc>
                <a:spcPct val="90000"/>
              </a:lnSpc>
              <a:buFont typeface="Wingdings" panose="05000000000000000000" pitchFamily="2" charset="2"/>
              <a:buChar char="§"/>
              <a:defRPr/>
            </a:pPr>
            <a:r>
              <a:rPr lang="en-US" sz="2400" b="0" dirty="0" smtClean="0"/>
              <a:t>Among </a:t>
            </a:r>
            <a:r>
              <a:rPr lang="en-US" sz="2400" b="0" dirty="0"/>
              <a:t>brethren in the church </a:t>
            </a:r>
            <a:r>
              <a:rPr lang="en-US" sz="2400" b="0" dirty="0" smtClean="0"/>
              <a:t>especially</a:t>
            </a:r>
          </a:p>
          <a:p>
            <a:pPr marL="342900" indent="-342900">
              <a:lnSpc>
                <a:spcPct val="90000"/>
              </a:lnSpc>
              <a:buFont typeface="Wingdings" panose="05000000000000000000" pitchFamily="2" charset="2"/>
              <a:buChar char="§"/>
              <a:defRPr/>
            </a:pPr>
            <a:r>
              <a:rPr lang="en-US" sz="2400" b="0" dirty="0" smtClean="0"/>
              <a:t>For God</a:t>
            </a:r>
            <a:endParaRPr lang="en-US" sz="2400" b="0" dirty="0"/>
          </a:p>
          <a:p>
            <a:pPr>
              <a:lnSpc>
                <a:spcPct val="90000"/>
              </a:lnSpc>
              <a:defRPr/>
            </a:pPr>
            <a:r>
              <a:rPr lang="en-US" sz="2800" dirty="0"/>
              <a:t>I </a:t>
            </a:r>
            <a:r>
              <a:rPr lang="en-US" sz="2800" dirty="0" smtClean="0"/>
              <a:t>agree! Do You?</a:t>
            </a:r>
            <a:endParaRPr lang="en-US" sz="2800" dirty="0"/>
          </a:p>
          <a:p>
            <a:endParaRPr lang="en-US" dirty="0"/>
          </a:p>
        </p:txBody>
      </p:sp>
      <p:sp>
        <p:nvSpPr>
          <p:cNvPr id="4" name="Footer Placeholder 3"/>
          <p:cNvSpPr>
            <a:spLocks noGrp="1"/>
          </p:cNvSpPr>
          <p:nvPr>
            <p:ph type="ftr" sz="quarter" idx="11"/>
          </p:nvPr>
        </p:nvSpPr>
        <p:spPr/>
        <p:txBody>
          <a:bodyPr/>
          <a:lstStyle/>
          <a:p>
            <a:r>
              <a:rPr lang="en-US" smtClean="0"/>
              <a:t>What We Need Is MORE Love</a:t>
            </a:r>
            <a:endParaRPr lang="en-US"/>
          </a:p>
        </p:txBody>
      </p:sp>
      <p:sp>
        <p:nvSpPr>
          <p:cNvPr id="5" name="Slide Number Placeholder 4"/>
          <p:cNvSpPr>
            <a:spLocks noGrp="1"/>
          </p:cNvSpPr>
          <p:nvPr>
            <p:ph type="sldNum" sz="quarter" idx="12"/>
          </p:nvPr>
        </p:nvSpPr>
        <p:spPr/>
        <p:txBody>
          <a:bodyPr/>
          <a:lstStyle/>
          <a:p>
            <a:fld id="{6B47BFB6-A4BD-4ADF-80BC-2541051E948C}" type="slidenum">
              <a:rPr lang="en-US" smtClean="0"/>
              <a:t>9</a:t>
            </a:fld>
            <a:endParaRPr lang="en-US"/>
          </a:p>
        </p:txBody>
      </p:sp>
    </p:spTree>
    <p:extLst>
      <p:ext uri="{BB962C8B-B14F-4D97-AF65-F5344CB8AC3E}">
        <p14:creationId xmlns:p14="http://schemas.microsoft.com/office/powerpoint/2010/main" val="12324861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375</TotalTime>
  <Words>4434</Words>
  <Application>Microsoft Office PowerPoint</Application>
  <PresentationFormat>On-screen Show (4:3)</PresentationFormat>
  <Paragraphs>275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Essential</vt:lpstr>
      <vt:lpstr>What We Need Is More Love</vt:lpstr>
      <vt:lpstr>In A previous Lesson</vt:lpstr>
      <vt:lpstr>Introduction </vt:lpstr>
      <vt:lpstr>John 3:16-17</vt:lpstr>
      <vt:lpstr>John 3:16 </vt:lpstr>
      <vt:lpstr>Introduction </vt:lpstr>
      <vt:lpstr>1 John 4:7-11</vt:lpstr>
      <vt:lpstr>2 Timothy 3:1-5</vt:lpstr>
      <vt:lpstr>introduction</vt:lpstr>
      <vt:lpstr>Bold preaching</vt:lpstr>
      <vt:lpstr>Other Bold Preachers of the 1st century</vt:lpstr>
      <vt:lpstr>Divine authority</vt:lpstr>
      <vt:lpstr>The lord’s church</vt:lpstr>
      <vt:lpstr>purity</vt:lpstr>
      <vt:lpstr>knowledge</vt:lpstr>
      <vt:lpstr>Comment by paul blake </vt:lpstr>
      <vt:lpstr>Sacrificial living</vt:lpstr>
      <vt:lpstr>Conclusion</vt:lpstr>
      <vt:lpstr>1 John 5:2-5</vt:lpstr>
      <vt:lpstr>“What Must I Do…?” Acts 2:38</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Need Is More Love</dc:title>
  <dc:creator>Tommy G. McClure</dc:creator>
  <cp:lastModifiedBy>Tommy G. McClure</cp:lastModifiedBy>
  <cp:revision>74</cp:revision>
  <cp:lastPrinted>2017-10-09T00:17:59Z</cp:lastPrinted>
  <dcterms:created xsi:type="dcterms:W3CDTF">2017-10-04T03:41:23Z</dcterms:created>
  <dcterms:modified xsi:type="dcterms:W3CDTF">2017-10-09T16:56:05Z</dcterms:modified>
</cp:coreProperties>
</file>