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108" autoAdjust="0"/>
  </p:normalViewPr>
  <p:slideViewPr>
    <p:cSldViewPr>
      <p:cViewPr varScale="1">
        <p:scale>
          <a:sx n="80" d="100"/>
          <a:sy n="80" d="100"/>
        </p:scale>
        <p:origin x="-25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F597F7-2D4F-494F-B000-29CD0160FB21}" type="datetimeFigureOut">
              <a:rPr lang="en-US" smtClean="0"/>
              <a:t>9/4/2017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509069-98D2-4246-97D7-93AE589E5665}" type="slidenum">
              <a:rPr lang="en-US" smtClean="0"/>
              <a:t>‹#›</a:t>
            </a:fld>
            <a:endParaRPr lang="en-US"/>
          </a:p>
        </p:txBody>
      </p:sp>
    </p:spTree>
    <p:extLst>
      <p:ext uri="{BB962C8B-B14F-4D97-AF65-F5344CB8AC3E}">
        <p14:creationId xmlns:p14="http://schemas.microsoft.com/office/powerpoint/2010/main" val="4265881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509069-98D2-4246-97D7-93AE589E5665}" type="slidenum">
              <a:rPr lang="en-US" smtClean="0"/>
              <a:t>1</a:t>
            </a:fld>
            <a:endParaRPr lang="en-US"/>
          </a:p>
        </p:txBody>
      </p:sp>
    </p:spTree>
    <p:extLst>
      <p:ext uri="{BB962C8B-B14F-4D97-AF65-F5344CB8AC3E}">
        <p14:creationId xmlns:p14="http://schemas.microsoft.com/office/powerpoint/2010/main" val="1057923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Matt.</a:t>
            </a:r>
            <a:r>
              <a:rPr lang="en-US" b="1" baseline="0" dirty="0" smtClean="0"/>
              <a:t> 6:19-34 - READ </a:t>
            </a:r>
          </a:p>
          <a:p>
            <a:r>
              <a:rPr lang="en-US" b="1" baseline="0" dirty="0" smtClean="0"/>
              <a:t>Matt. 7:7-11 - READ</a:t>
            </a:r>
          </a:p>
          <a:p>
            <a:r>
              <a:rPr lang="en-US" b="1" baseline="0" dirty="0" smtClean="0"/>
              <a:t>Eph. 1:3 </a:t>
            </a:r>
            <a:r>
              <a:rPr lang="en-US" baseline="0" dirty="0" smtClean="0"/>
              <a:t>- Blessed be the God and Father of our Lord Jesus Christ, who hath blessed us with all spiritual blessings in heavenly places in Christ:</a:t>
            </a:r>
          </a:p>
          <a:p>
            <a:r>
              <a:rPr lang="en-US" b="1" baseline="0" dirty="0" smtClean="0"/>
              <a:t>James 1:17 - READ</a:t>
            </a:r>
          </a:p>
        </p:txBody>
      </p:sp>
      <p:sp>
        <p:nvSpPr>
          <p:cNvPr id="4" name="Slide Number Placeholder 3"/>
          <p:cNvSpPr>
            <a:spLocks noGrp="1"/>
          </p:cNvSpPr>
          <p:nvPr>
            <p:ph type="sldNum" sz="quarter" idx="10"/>
          </p:nvPr>
        </p:nvSpPr>
        <p:spPr/>
        <p:txBody>
          <a:bodyPr/>
          <a:lstStyle/>
          <a:p>
            <a:fld id="{C9509069-98D2-4246-97D7-93AE589E5665}" type="slidenum">
              <a:rPr lang="en-US" smtClean="0"/>
              <a:t>10</a:t>
            </a:fld>
            <a:endParaRPr lang="en-US"/>
          </a:p>
        </p:txBody>
      </p:sp>
    </p:spTree>
    <p:extLst>
      <p:ext uri="{BB962C8B-B14F-4D97-AF65-F5344CB8AC3E}">
        <p14:creationId xmlns:p14="http://schemas.microsoft.com/office/powerpoint/2010/main" val="3646106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Acts 17:24-28</a:t>
            </a:r>
            <a:r>
              <a:rPr lang="en-US" b="1" baseline="0" dirty="0" smtClean="0"/>
              <a:t> </a:t>
            </a:r>
            <a:r>
              <a:rPr lang="en-US" baseline="0" dirty="0" smtClean="0"/>
              <a:t>- God that made the world and all things therein, seeing that he is Lord of heaven and earth, </a:t>
            </a:r>
            <a:r>
              <a:rPr lang="en-US" baseline="0" dirty="0" err="1" smtClean="0"/>
              <a:t>dwelleth</a:t>
            </a:r>
            <a:r>
              <a:rPr lang="en-US" baseline="0" dirty="0" smtClean="0"/>
              <a:t> not in temples made with hands; 25 Neither is worshipped with men's hands, as though he needed any thing, seeing he giveth to all life, and breath, and all things; 26 And hath made of one blood all nations of men for to dwell on all the face of the earth, and hath determined the times before appointed, and the bounds of their habitation; 27 That they should seek the Lord, if haply they might feel after him, and find him, though he be not far from every one of us: 28 For in him we live, and move, and have our being; as certain also of your own poets have said, For we are also his offspring.</a:t>
            </a:r>
          </a:p>
          <a:p>
            <a:r>
              <a:rPr lang="en-US" b="1" baseline="0" dirty="0" smtClean="0"/>
              <a:t>Duet. 4:28, 29 - </a:t>
            </a:r>
            <a:r>
              <a:rPr lang="en-US" b="1" baseline="0" dirty="0" smtClean="0"/>
              <a:t>READ:</a:t>
            </a:r>
            <a:endParaRPr lang="en-US" b="1" baseline="0" dirty="0" smtClean="0"/>
          </a:p>
          <a:p>
            <a:r>
              <a:rPr lang="en-US" sz="1200" kern="1200" dirty="0" smtClean="0">
                <a:solidFill>
                  <a:schemeClr val="tx1"/>
                </a:solidFill>
                <a:effectLst/>
                <a:latin typeface="+mn-lt"/>
                <a:ea typeface="+mn-ea"/>
                <a:cs typeface="+mn-cs"/>
              </a:rPr>
              <a:t>Moses </a:t>
            </a:r>
            <a:r>
              <a:rPr lang="en-US" sz="1200" kern="1200" dirty="0" smtClean="0">
                <a:solidFill>
                  <a:schemeClr val="tx1"/>
                </a:solidFill>
                <a:effectLst/>
                <a:latin typeface="+mn-lt"/>
                <a:ea typeface="+mn-ea"/>
                <a:cs typeface="+mn-cs"/>
              </a:rPr>
              <a:t>looks into the future at a day when the people of God would turn their backs on God and worship the works of their hands in the form of birds, snakes, fishes, and various forms of wood and stone (Isa. 45:20 Psalms 115:4-7 and </a:t>
            </a:r>
            <a:r>
              <a:rPr lang="en-US" sz="1200"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Cor. 12:2). The consequence of said actions would be tribulation and destruction because of their disobedience. </a:t>
            </a:r>
            <a:r>
              <a:rPr lang="en-US" sz="1200" kern="1200" dirty="0" smtClean="0">
                <a:solidFill>
                  <a:schemeClr val="tx1"/>
                </a:solidFill>
                <a:effectLst/>
                <a:latin typeface="+mn-lt"/>
                <a:ea typeface="+mn-ea"/>
                <a:cs typeface="+mn-cs"/>
              </a:rPr>
              <a:t>Though </a:t>
            </a:r>
            <a:r>
              <a:rPr lang="en-US" sz="1200" kern="1200" dirty="0" smtClean="0">
                <a:solidFill>
                  <a:schemeClr val="tx1"/>
                </a:solidFill>
                <a:effectLst/>
                <a:latin typeface="+mn-lt"/>
                <a:ea typeface="+mn-ea"/>
                <a:cs typeface="+mn-cs"/>
              </a:rPr>
              <a:t>they </a:t>
            </a:r>
            <a:r>
              <a:rPr lang="en-US" sz="1200" kern="1200" dirty="0" smtClean="0">
                <a:solidFill>
                  <a:schemeClr val="tx1"/>
                </a:solidFill>
                <a:effectLst/>
                <a:latin typeface="+mn-lt"/>
                <a:ea typeface="+mn-ea"/>
                <a:cs typeface="+mn-cs"/>
              </a:rPr>
              <a:t>suffer, </a:t>
            </a:r>
            <a:r>
              <a:rPr lang="en-US" sz="1200" kern="1200" dirty="0" smtClean="0">
                <a:solidFill>
                  <a:schemeClr val="tx1"/>
                </a:solidFill>
                <a:effectLst/>
                <a:latin typeface="+mn-lt"/>
                <a:ea typeface="+mn-ea"/>
                <a:cs typeface="+mn-cs"/>
              </a:rPr>
              <a:t>the Lord stands ready and willing to pardon them of their iniquity if only they would seek His forgiveness. </a:t>
            </a:r>
          </a:p>
          <a:p>
            <a:endParaRPr lang="en-US" b="1" dirty="0"/>
          </a:p>
        </p:txBody>
      </p:sp>
      <p:sp>
        <p:nvSpPr>
          <p:cNvPr id="4" name="Slide Number Placeholder 3"/>
          <p:cNvSpPr>
            <a:spLocks noGrp="1"/>
          </p:cNvSpPr>
          <p:nvPr>
            <p:ph type="sldNum" sz="quarter" idx="10"/>
          </p:nvPr>
        </p:nvSpPr>
        <p:spPr/>
        <p:txBody>
          <a:bodyPr/>
          <a:lstStyle/>
          <a:p>
            <a:fld id="{C9509069-98D2-4246-97D7-93AE589E5665}" type="slidenum">
              <a:rPr lang="en-US" smtClean="0"/>
              <a:t>11</a:t>
            </a:fld>
            <a:endParaRPr lang="en-US"/>
          </a:p>
        </p:txBody>
      </p:sp>
    </p:spTree>
    <p:extLst>
      <p:ext uri="{BB962C8B-B14F-4D97-AF65-F5344CB8AC3E}">
        <p14:creationId xmlns:p14="http://schemas.microsoft.com/office/powerpoint/2010/main" val="1221373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Cor. 1:23-25 </a:t>
            </a:r>
            <a:r>
              <a:rPr lang="en-US" dirty="0" smtClean="0"/>
              <a:t>- But we preach Christ crucified, unto the Jews a </a:t>
            </a:r>
            <a:r>
              <a:rPr lang="en-US" dirty="0" err="1" smtClean="0"/>
              <a:t>stumblingblock</a:t>
            </a:r>
            <a:r>
              <a:rPr lang="en-US" dirty="0" smtClean="0"/>
              <a:t>, and unto the Greeks foolishness; 24 But unto them which are called, both Jews and Greeks, Christ the power of God, and the wisdom of God. 25 Because the foolishness of God is wiser than men; and the weakness of God is stronger than men.</a:t>
            </a:r>
          </a:p>
          <a:p>
            <a:r>
              <a:rPr lang="en-US" b="1" dirty="0" smtClean="0"/>
              <a:t>Gal. 2:20</a:t>
            </a:r>
            <a:r>
              <a:rPr lang="en-US" b="1" baseline="0" dirty="0" smtClean="0"/>
              <a:t> </a:t>
            </a:r>
            <a:r>
              <a:rPr lang="en-US" baseline="0" dirty="0" smtClean="0"/>
              <a:t>- I am crucified with Christ: nevertheless I live; yet not I, but Christ </a:t>
            </a:r>
            <a:r>
              <a:rPr lang="en-US" baseline="0" dirty="0" err="1" smtClean="0"/>
              <a:t>liveth</a:t>
            </a:r>
            <a:r>
              <a:rPr lang="en-US" baseline="0" dirty="0" smtClean="0"/>
              <a:t> in me: and the life which I now live in the flesh I live by the faith of the Son of God, who loved me, and gave himself for me.</a:t>
            </a:r>
            <a:endParaRPr lang="en-US" dirty="0" smtClean="0"/>
          </a:p>
          <a:p>
            <a:r>
              <a:rPr lang="en-US" b="1" dirty="0" smtClean="0"/>
              <a:t>2 Tim. 2:19 </a:t>
            </a:r>
            <a:r>
              <a:rPr lang="en-US" dirty="0" smtClean="0"/>
              <a:t>- Nevertheless the foundation of God </a:t>
            </a:r>
            <a:r>
              <a:rPr lang="en-US" dirty="0" err="1" smtClean="0"/>
              <a:t>standeth</a:t>
            </a:r>
            <a:r>
              <a:rPr lang="en-US" dirty="0" smtClean="0"/>
              <a:t> sure, having this seal, The Lord </a:t>
            </a:r>
            <a:r>
              <a:rPr lang="en-US" dirty="0" err="1" smtClean="0"/>
              <a:t>knoweth</a:t>
            </a:r>
            <a:r>
              <a:rPr lang="en-US" dirty="0" smtClean="0"/>
              <a:t> them that are his. And, Let every one that </a:t>
            </a:r>
            <a:r>
              <a:rPr lang="en-US" dirty="0" err="1" smtClean="0"/>
              <a:t>nameth</a:t>
            </a:r>
            <a:r>
              <a:rPr lang="en-US" dirty="0" smtClean="0"/>
              <a:t> the name of Christ depart from iniquity</a:t>
            </a:r>
          </a:p>
          <a:p>
            <a:r>
              <a:rPr lang="en-US" b="1" dirty="0" smtClean="0"/>
              <a:t>Heb.</a:t>
            </a:r>
            <a:r>
              <a:rPr lang="en-US" b="1" baseline="0" dirty="0" smtClean="0"/>
              <a:t> 13:5 - READ</a:t>
            </a:r>
            <a:endParaRPr lang="en-US" b="1" dirty="0"/>
          </a:p>
        </p:txBody>
      </p:sp>
      <p:sp>
        <p:nvSpPr>
          <p:cNvPr id="4" name="Slide Number Placeholder 3"/>
          <p:cNvSpPr>
            <a:spLocks noGrp="1"/>
          </p:cNvSpPr>
          <p:nvPr>
            <p:ph type="sldNum" sz="quarter" idx="10"/>
          </p:nvPr>
        </p:nvSpPr>
        <p:spPr/>
        <p:txBody>
          <a:bodyPr/>
          <a:lstStyle/>
          <a:p>
            <a:fld id="{C9509069-98D2-4246-97D7-93AE589E5665}" type="slidenum">
              <a:rPr lang="en-US" smtClean="0"/>
              <a:t>12</a:t>
            </a:fld>
            <a:endParaRPr lang="en-US"/>
          </a:p>
        </p:txBody>
      </p:sp>
    </p:spTree>
    <p:extLst>
      <p:ext uri="{BB962C8B-B14F-4D97-AF65-F5344CB8AC3E}">
        <p14:creationId xmlns:p14="http://schemas.microsoft.com/office/powerpoint/2010/main" val="651512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509069-98D2-4246-97D7-93AE589E5665}" type="slidenum">
              <a:rPr lang="en-US" smtClean="0"/>
              <a:t>13</a:t>
            </a:fld>
            <a:endParaRPr lang="en-US"/>
          </a:p>
        </p:txBody>
      </p:sp>
    </p:spTree>
    <p:extLst>
      <p:ext uri="{BB962C8B-B14F-4D97-AF65-F5344CB8AC3E}">
        <p14:creationId xmlns:p14="http://schemas.microsoft.com/office/powerpoint/2010/main" val="3712482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509069-98D2-4246-97D7-93AE589E5665}" type="slidenum">
              <a:rPr lang="en-US" smtClean="0"/>
              <a:t>14</a:t>
            </a:fld>
            <a:endParaRPr lang="en-US"/>
          </a:p>
        </p:txBody>
      </p:sp>
    </p:spTree>
    <p:extLst>
      <p:ext uri="{BB962C8B-B14F-4D97-AF65-F5344CB8AC3E}">
        <p14:creationId xmlns:p14="http://schemas.microsoft.com/office/powerpoint/2010/main" val="2167815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100" dirty="0"/>
          </a:p>
        </p:txBody>
      </p:sp>
      <p:sp>
        <p:nvSpPr>
          <p:cNvPr id="4" name="Slide Number Placeholder 3"/>
          <p:cNvSpPr>
            <a:spLocks noGrp="1"/>
          </p:cNvSpPr>
          <p:nvPr>
            <p:ph type="sldNum" sz="quarter" idx="10"/>
          </p:nvPr>
        </p:nvSpPr>
        <p:spPr/>
        <p:txBody>
          <a:bodyPr/>
          <a:lstStyle/>
          <a:p>
            <a:fld id="{C9509069-98D2-4246-97D7-93AE589E5665}" type="slidenum">
              <a:rPr lang="en-US" smtClean="0"/>
              <a:t>2</a:t>
            </a:fld>
            <a:endParaRPr lang="en-US"/>
          </a:p>
        </p:txBody>
      </p:sp>
    </p:spTree>
    <p:extLst>
      <p:ext uri="{BB962C8B-B14F-4D97-AF65-F5344CB8AC3E}">
        <p14:creationId xmlns:p14="http://schemas.microsoft.com/office/powerpoint/2010/main" val="635967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Heb.</a:t>
            </a:r>
            <a:r>
              <a:rPr lang="en-US" b="1" baseline="0" dirty="0" smtClean="0"/>
              <a:t> 6:18 </a:t>
            </a:r>
            <a:r>
              <a:rPr lang="en-US" baseline="0" dirty="0" smtClean="0"/>
              <a:t>- T</a:t>
            </a:r>
            <a:r>
              <a:rPr lang="en-US" dirty="0" smtClean="0"/>
              <a:t>hat by two immutable things</a:t>
            </a:r>
            <a:r>
              <a:rPr lang="en-US" baseline="0" dirty="0" smtClean="0"/>
              <a:t> (the oath and </a:t>
            </a:r>
            <a:r>
              <a:rPr lang="en-US" baseline="0" smtClean="0"/>
              <a:t>the promise)</a:t>
            </a:r>
            <a:r>
              <a:rPr lang="en-US" smtClean="0"/>
              <a:t>, </a:t>
            </a:r>
            <a:r>
              <a:rPr lang="en-US" dirty="0" smtClean="0"/>
              <a:t>in which it was impossible for God to lie, we might have a strong consolation, who have fled for refuge to lay hold upon the hope set before us.</a:t>
            </a:r>
          </a:p>
          <a:p>
            <a:r>
              <a:rPr lang="en-US" b="1" dirty="0" smtClean="0"/>
              <a:t>Jn. 17:17</a:t>
            </a:r>
            <a:r>
              <a:rPr lang="en-US" b="1" baseline="0" dirty="0" smtClean="0"/>
              <a:t> </a:t>
            </a:r>
            <a:r>
              <a:rPr lang="en-US" baseline="0" dirty="0" smtClean="0"/>
              <a:t>- That by two immutable things, in which it was impossible for God to lie, we might have a strong consolation, who have fled for refuge to lay hold upon the hope set before us:</a:t>
            </a:r>
          </a:p>
          <a:p>
            <a:r>
              <a:rPr lang="en-US" b="1" baseline="0" dirty="0" smtClean="0"/>
              <a:t>Heb. 13:5 </a:t>
            </a:r>
            <a:r>
              <a:rPr lang="en-US" baseline="0" dirty="0" smtClean="0"/>
              <a:t>- Let your conversation be without covetousness; and be content with such things as ye have: for he hath said, I will never leave thee, nor forsake thee. </a:t>
            </a:r>
            <a:endParaRPr lang="en-US" dirty="0"/>
          </a:p>
        </p:txBody>
      </p:sp>
      <p:sp>
        <p:nvSpPr>
          <p:cNvPr id="4" name="Slide Number Placeholder 3"/>
          <p:cNvSpPr>
            <a:spLocks noGrp="1"/>
          </p:cNvSpPr>
          <p:nvPr>
            <p:ph type="sldNum" sz="quarter" idx="10"/>
          </p:nvPr>
        </p:nvSpPr>
        <p:spPr/>
        <p:txBody>
          <a:bodyPr/>
          <a:lstStyle/>
          <a:p>
            <a:fld id="{C9509069-98D2-4246-97D7-93AE589E5665}" type="slidenum">
              <a:rPr lang="en-US" smtClean="0"/>
              <a:t>3</a:t>
            </a:fld>
            <a:endParaRPr lang="en-US"/>
          </a:p>
        </p:txBody>
      </p:sp>
    </p:spTree>
    <p:extLst>
      <p:ext uri="{BB962C8B-B14F-4D97-AF65-F5344CB8AC3E}">
        <p14:creationId xmlns:p14="http://schemas.microsoft.com/office/powerpoint/2010/main" val="1509101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509069-98D2-4246-97D7-93AE589E5665}" type="slidenum">
              <a:rPr lang="en-US" smtClean="0"/>
              <a:t>4</a:t>
            </a:fld>
            <a:endParaRPr lang="en-US"/>
          </a:p>
        </p:txBody>
      </p:sp>
    </p:spTree>
    <p:extLst>
      <p:ext uri="{BB962C8B-B14F-4D97-AF65-F5344CB8AC3E}">
        <p14:creationId xmlns:p14="http://schemas.microsoft.com/office/powerpoint/2010/main" val="2329347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509069-98D2-4246-97D7-93AE589E5665}" type="slidenum">
              <a:rPr lang="en-US" smtClean="0"/>
              <a:t>5</a:t>
            </a:fld>
            <a:endParaRPr lang="en-US"/>
          </a:p>
        </p:txBody>
      </p:sp>
    </p:spTree>
    <p:extLst>
      <p:ext uri="{BB962C8B-B14F-4D97-AF65-F5344CB8AC3E}">
        <p14:creationId xmlns:p14="http://schemas.microsoft.com/office/powerpoint/2010/main" val="1486952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a:t>
            </a:r>
            <a:r>
              <a:rPr lang="en-US" b="1" baseline="0" dirty="0" smtClean="0"/>
              <a:t> Jn. 5:14-15 </a:t>
            </a:r>
            <a:r>
              <a:rPr lang="en-US" baseline="0" dirty="0" smtClean="0"/>
              <a:t>- </a:t>
            </a:r>
            <a:r>
              <a:rPr lang="en-US" dirty="0" smtClean="0"/>
              <a:t> And this is the confidence that we have in him, that, if we ask any thing according to his will, he </a:t>
            </a:r>
            <a:r>
              <a:rPr lang="en-US" dirty="0" err="1" smtClean="0"/>
              <a:t>heareth</a:t>
            </a:r>
            <a:r>
              <a:rPr lang="en-US" dirty="0" smtClean="0"/>
              <a:t> us: 15 And if we know that he hear us, whatsoever we ask, we know that we have the petitions that we desired of him.</a:t>
            </a:r>
          </a:p>
          <a:p>
            <a:r>
              <a:rPr lang="en-US" b="1" dirty="0" smtClean="0"/>
              <a:t>Jas.</a:t>
            </a:r>
            <a:r>
              <a:rPr lang="en-US" b="1" baseline="0" dirty="0" smtClean="0"/>
              <a:t> 1:2-5 - READ</a:t>
            </a:r>
          </a:p>
          <a:p>
            <a:r>
              <a:rPr lang="en-US" b="1" baseline="0" dirty="0" smtClean="0"/>
              <a:t>Jas. 1:6-8 - READ</a:t>
            </a:r>
          </a:p>
          <a:p>
            <a:r>
              <a:rPr lang="en-US" b="1" baseline="0" dirty="0" smtClean="0"/>
              <a:t>Heb. 4:15-16 -  </a:t>
            </a:r>
            <a:r>
              <a:rPr lang="en-US" b="0" baseline="0" dirty="0" smtClean="0"/>
              <a:t>For we have not an high priest which cannot be touched with the feeling of our infirmities; but was in all points tempted like as we are, yet without sin. 16 Let us therefore come boldly unto the throne of grace, that we may obtain mercy, and find grace to help in time of need.</a:t>
            </a:r>
          </a:p>
          <a:p>
            <a:r>
              <a:rPr lang="en-US" b="1" baseline="0" dirty="0" smtClean="0"/>
              <a:t>Phil. 4:6-7 </a:t>
            </a:r>
            <a:r>
              <a:rPr lang="en-US" b="0" baseline="0" dirty="0" smtClean="0"/>
              <a:t>- Be careful for nothing; but in every thing by prayer and supplication with thanksgiving let your requests be made known unto God. 7 And the peace of God, which </a:t>
            </a:r>
            <a:r>
              <a:rPr lang="en-US" b="0" baseline="0" dirty="0" err="1" smtClean="0"/>
              <a:t>passeth</a:t>
            </a:r>
            <a:r>
              <a:rPr lang="en-US" b="0" baseline="0" dirty="0" smtClean="0"/>
              <a:t> all understanding, shall keep your hearts and minds through Christ Jesus.</a:t>
            </a:r>
            <a:endParaRPr lang="en-US" b="0" dirty="0"/>
          </a:p>
        </p:txBody>
      </p:sp>
      <p:sp>
        <p:nvSpPr>
          <p:cNvPr id="4" name="Slide Number Placeholder 3"/>
          <p:cNvSpPr>
            <a:spLocks noGrp="1"/>
          </p:cNvSpPr>
          <p:nvPr>
            <p:ph type="sldNum" sz="quarter" idx="10"/>
          </p:nvPr>
        </p:nvSpPr>
        <p:spPr/>
        <p:txBody>
          <a:bodyPr/>
          <a:lstStyle/>
          <a:p>
            <a:fld id="{C9509069-98D2-4246-97D7-93AE589E5665}" type="slidenum">
              <a:rPr lang="en-US" smtClean="0"/>
              <a:t>6</a:t>
            </a:fld>
            <a:endParaRPr lang="en-US"/>
          </a:p>
        </p:txBody>
      </p:sp>
    </p:spTree>
    <p:extLst>
      <p:ext uri="{BB962C8B-B14F-4D97-AF65-F5344CB8AC3E}">
        <p14:creationId xmlns:p14="http://schemas.microsoft.com/office/powerpoint/2010/main" val="2812761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Col. 3:1 </a:t>
            </a:r>
            <a:r>
              <a:rPr lang="en-US" dirty="0" smtClean="0"/>
              <a:t>- If ye then be risen with Christ, seek those things which are above, where Christ </a:t>
            </a:r>
            <a:r>
              <a:rPr lang="en-US" dirty="0" err="1" smtClean="0"/>
              <a:t>sitteth</a:t>
            </a:r>
            <a:r>
              <a:rPr lang="en-US" dirty="0" smtClean="0"/>
              <a:t> on the right hand of God.</a:t>
            </a:r>
          </a:p>
          <a:p>
            <a:r>
              <a:rPr lang="en-US" b="1" dirty="0" smtClean="0"/>
              <a:t>Heb. 11:6 </a:t>
            </a:r>
            <a:r>
              <a:rPr lang="en-US" dirty="0" smtClean="0"/>
              <a:t>- But without faith it is impossible to please him: for he that cometh to God must believe that he is, and that he is a rewarder of them that diligently seek him.</a:t>
            </a:r>
          </a:p>
          <a:p>
            <a:r>
              <a:rPr lang="en-US" b="1" dirty="0" smtClean="0"/>
              <a:t>Matt. 6:33 </a:t>
            </a:r>
            <a:r>
              <a:rPr lang="en-US" dirty="0" smtClean="0"/>
              <a:t>- But seek ye first the kingdom of God, and his righteousness; and all these things shall be added unto you.</a:t>
            </a:r>
          </a:p>
          <a:p>
            <a:r>
              <a:rPr lang="en-US" b="1" dirty="0" smtClean="0"/>
              <a:t>Heb. 11:14-16 </a:t>
            </a:r>
            <a:r>
              <a:rPr lang="en-US" dirty="0" smtClean="0"/>
              <a:t>- For they that say such things declare plainly that they seek a country. 15 And truly, if they had been mindful of that country from whence they came out, they might have had opportunity to have returned. 16 But now they desire a better country, that is, an heavenly: wherefore God is not ashamed to be called their God: for he hath prepared for them a city.</a:t>
            </a:r>
          </a:p>
          <a:p>
            <a:r>
              <a:rPr lang="en-US" b="1" dirty="0" smtClean="0"/>
              <a:t>Rom</a:t>
            </a:r>
            <a:r>
              <a:rPr lang="en-US" b="1" baseline="0" dirty="0" smtClean="0"/>
              <a:t>. 2:6-7 </a:t>
            </a:r>
            <a:r>
              <a:rPr lang="en-US" baseline="0" dirty="0" smtClean="0"/>
              <a:t>- Who will render to every man according to his deeds: 7 To them who by patient continuance in well doing seek for glory and </a:t>
            </a:r>
            <a:r>
              <a:rPr lang="en-US" baseline="0" dirty="0" err="1" smtClean="0"/>
              <a:t>honour</a:t>
            </a:r>
            <a:r>
              <a:rPr lang="en-US" baseline="0" dirty="0" smtClean="0"/>
              <a:t> and immortality, eternal life:</a:t>
            </a:r>
            <a:endParaRPr lang="en-US" dirty="0"/>
          </a:p>
        </p:txBody>
      </p:sp>
      <p:sp>
        <p:nvSpPr>
          <p:cNvPr id="4" name="Slide Number Placeholder 3"/>
          <p:cNvSpPr>
            <a:spLocks noGrp="1"/>
          </p:cNvSpPr>
          <p:nvPr>
            <p:ph type="sldNum" sz="quarter" idx="10"/>
          </p:nvPr>
        </p:nvSpPr>
        <p:spPr/>
        <p:txBody>
          <a:bodyPr/>
          <a:lstStyle/>
          <a:p>
            <a:fld id="{C9509069-98D2-4246-97D7-93AE589E5665}" type="slidenum">
              <a:rPr lang="en-US" smtClean="0"/>
              <a:t>7</a:t>
            </a:fld>
            <a:endParaRPr lang="en-US"/>
          </a:p>
        </p:txBody>
      </p:sp>
    </p:spTree>
    <p:extLst>
      <p:ext uri="{BB962C8B-B14F-4D97-AF65-F5344CB8AC3E}">
        <p14:creationId xmlns:p14="http://schemas.microsoft.com/office/powerpoint/2010/main" val="3303456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Jn.</a:t>
            </a:r>
            <a:r>
              <a:rPr lang="en-US" b="1" baseline="0" dirty="0" smtClean="0"/>
              <a:t> 10:1 </a:t>
            </a:r>
            <a:r>
              <a:rPr lang="en-US" baseline="0" dirty="0" smtClean="0"/>
              <a:t>-  Verily, verily, I say unto you, He that </a:t>
            </a:r>
            <a:r>
              <a:rPr lang="en-US" baseline="0" dirty="0" err="1" smtClean="0"/>
              <a:t>entereth</a:t>
            </a:r>
            <a:r>
              <a:rPr lang="en-US" baseline="0" dirty="0" smtClean="0"/>
              <a:t> not by the door into the sheepfold, but </a:t>
            </a:r>
            <a:r>
              <a:rPr lang="en-US" baseline="0" dirty="0" err="1" smtClean="0"/>
              <a:t>climbeth</a:t>
            </a:r>
            <a:r>
              <a:rPr lang="en-US" baseline="0" dirty="0" smtClean="0"/>
              <a:t> up some other way, the same is a thief and a robber. </a:t>
            </a:r>
            <a:r>
              <a:rPr lang="en-US" b="1" baseline="0" dirty="0" smtClean="0"/>
              <a:t>7-9</a:t>
            </a:r>
            <a:r>
              <a:rPr lang="en-US" baseline="0" dirty="0" smtClean="0"/>
              <a:t> - Then said Jesus unto them again, Verily, verily, I say unto you, I am the door of the sheep. 8 All that ever came before me are thieves and robbers: but the sheep did not hear them. 9 I am the door: by me if any man enter in, he shall be saved, and shall go in and out, and find pasture.</a:t>
            </a:r>
          </a:p>
          <a:p>
            <a:r>
              <a:rPr lang="en-US" b="1" baseline="0" dirty="0" smtClean="0"/>
              <a:t>John 14:6 </a:t>
            </a:r>
            <a:r>
              <a:rPr lang="en-US" baseline="0" dirty="0" smtClean="0"/>
              <a:t>-  Jesus </a:t>
            </a:r>
            <a:r>
              <a:rPr lang="en-US" baseline="0" dirty="0" err="1" smtClean="0"/>
              <a:t>saith</a:t>
            </a:r>
            <a:r>
              <a:rPr lang="en-US" baseline="0" dirty="0" smtClean="0"/>
              <a:t> unto him, I am the way, the truth, and the life: no man cometh unto the Father, but by me.</a:t>
            </a:r>
          </a:p>
          <a:p>
            <a:r>
              <a:rPr lang="en-US" b="1" baseline="0" dirty="0" smtClean="0"/>
              <a:t>Acts 14:27 </a:t>
            </a:r>
            <a:r>
              <a:rPr lang="en-US" baseline="0" dirty="0" smtClean="0"/>
              <a:t>-  And when they were come, and had gathered the church together, they rehearsed all that God had done with them, and how he had opened the door of faith unto the Gentiles. (First Missionary Journey - in Antioch of Syria).</a:t>
            </a:r>
          </a:p>
          <a:p>
            <a:r>
              <a:rPr lang="en-US" b="1" baseline="0" dirty="0" smtClean="0"/>
              <a:t>1 Cor. 16:9 </a:t>
            </a:r>
            <a:r>
              <a:rPr lang="en-US" baseline="0" dirty="0" smtClean="0"/>
              <a:t>- For a great door and effectual is opened unto me, and there are many adversaries. (Paul in Ephesus)</a:t>
            </a:r>
          </a:p>
          <a:p>
            <a:r>
              <a:rPr lang="en-US" b="1" baseline="0" dirty="0" smtClean="0"/>
              <a:t>Col. 4:3 </a:t>
            </a:r>
            <a:r>
              <a:rPr lang="en-US" baseline="0" dirty="0" smtClean="0"/>
              <a:t>- Withal praying also for us, that God would open unto us a door of utterance, to speak the mystery of Christ, for which I am also in bonds: </a:t>
            </a:r>
          </a:p>
          <a:p>
            <a:r>
              <a:rPr lang="en-US" b="1" baseline="0" dirty="0" smtClean="0"/>
              <a:t>Rev. 3:7-8 </a:t>
            </a:r>
            <a:r>
              <a:rPr lang="en-US" baseline="0" dirty="0" smtClean="0"/>
              <a:t>-  And to the angel of the church in Philadelphia write; These things </a:t>
            </a:r>
            <a:r>
              <a:rPr lang="en-US" baseline="0" dirty="0" err="1" smtClean="0"/>
              <a:t>saith</a:t>
            </a:r>
            <a:r>
              <a:rPr lang="en-US" baseline="0" dirty="0" smtClean="0"/>
              <a:t> he that is holy, he that is true, he that hath the key of David, he that </a:t>
            </a:r>
            <a:r>
              <a:rPr lang="en-US" baseline="0" dirty="0" err="1" smtClean="0"/>
              <a:t>openeth</a:t>
            </a:r>
            <a:r>
              <a:rPr lang="en-US" baseline="0" dirty="0" smtClean="0"/>
              <a:t>, and no man </a:t>
            </a:r>
            <a:r>
              <a:rPr lang="en-US" baseline="0" dirty="0" err="1" smtClean="0"/>
              <a:t>shutteth</a:t>
            </a:r>
            <a:r>
              <a:rPr lang="en-US" baseline="0" dirty="0" smtClean="0"/>
              <a:t>; and </a:t>
            </a:r>
            <a:r>
              <a:rPr lang="en-US" baseline="0" dirty="0" err="1" smtClean="0"/>
              <a:t>shutteth</a:t>
            </a:r>
            <a:r>
              <a:rPr lang="en-US" baseline="0" dirty="0" smtClean="0"/>
              <a:t>, and no man </a:t>
            </a:r>
            <a:r>
              <a:rPr lang="en-US" baseline="0" dirty="0" err="1" smtClean="0"/>
              <a:t>openeth</a:t>
            </a:r>
            <a:r>
              <a:rPr lang="en-US" baseline="0" dirty="0" smtClean="0"/>
              <a:t>; 8 I know thy works: behold, I have set before thee an open door, and no man can shut it: for thou hast a little strength, and hast kept my word, and hast not denied my name.</a:t>
            </a:r>
            <a:endParaRPr lang="en-US" dirty="0"/>
          </a:p>
        </p:txBody>
      </p:sp>
      <p:sp>
        <p:nvSpPr>
          <p:cNvPr id="4" name="Slide Number Placeholder 3"/>
          <p:cNvSpPr>
            <a:spLocks noGrp="1"/>
          </p:cNvSpPr>
          <p:nvPr>
            <p:ph type="sldNum" sz="quarter" idx="10"/>
          </p:nvPr>
        </p:nvSpPr>
        <p:spPr/>
        <p:txBody>
          <a:bodyPr/>
          <a:lstStyle/>
          <a:p>
            <a:fld id="{C9509069-98D2-4246-97D7-93AE589E5665}" type="slidenum">
              <a:rPr lang="en-US" smtClean="0"/>
              <a:t>8</a:t>
            </a:fld>
            <a:endParaRPr lang="en-US"/>
          </a:p>
        </p:txBody>
      </p:sp>
    </p:spTree>
    <p:extLst>
      <p:ext uri="{BB962C8B-B14F-4D97-AF65-F5344CB8AC3E}">
        <p14:creationId xmlns:p14="http://schemas.microsoft.com/office/powerpoint/2010/main" val="827298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Jas. 1:21-25 </a:t>
            </a:r>
            <a:r>
              <a:rPr lang="en-US" dirty="0" smtClean="0"/>
              <a:t>- Wherefore lay apart all filthiness and superfluity of naughtiness, and receive with meekness the engrafted word, which is able to save your souls. 22 But be ye doers of the word, and not hearers only, deceiving your own selves. 23 For if any be a hearer of the word, and not a doer, he is like unto a man beholding his natural face in a glass: 24 For he </a:t>
            </a:r>
            <a:r>
              <a:rPr lang="en-US" dirty="0" err="1" smtClean="0"/>
              <a:t>beholdeth</a:t>
            </a:r>
            <a:r>
              <a:rPr lang="en-US" dirty="0" smtClean="0"/>
              <a:t> himself, and </a:t>
            </a:r>
            <a:r>
              <a:rPr lang="en-US" dirty="0" err="1" smtClean="0"/>
              <a:t>goeth</a:t>
            </a:r>
            <a:r>
              <a:rPr lang="en-US" dirty="0" smtClean="0"/>
              <a:t> his way, and straightway </a:t>
            </a:r>
            <a:r>
              <a:rPr lang="en-US" dirty="0" err="1" smtClean="0"/>
              <a:t>forgetteth</a:t>
            </a:r>
            <a:r>
              <a:rPr lang="en-US" dirty="0" smtClean="0"/>
              <a:t> what manner of man he was. 25 But whoso </a:t>
            </a:r>
            <a:r>
              <a:rPr lang="en-US" dirty="0" err="1" smtClean="0"/>
              <a:t>looketh</a:t>
            </a:r>
            <a:r>
              <a:rPr lang="en-US" dirty="0" smtClean="0"/>
              <a:t> into the perfect law of liberty, and </a:t>
            </a:r>
            <a:r>
              <a:rPr lang="en-US" dirty="0" err="1" smtClean="0"/>
              <a:t>continueth</a:t>
            </a:r>
            <a:r>
              <a:rPr lang="en-US" dirty="0" smtClean="0"/>
              <a:t> therein, he being not a forgetful hearer, but a doer of the work, this man shall be blessed in his deed.</a:t>
            </a:r>
          </a:p>
          <a:p>
            <a:r>
              <a:rPr lang="en-US" b="1" dirty="0" smtClean="0"/>
              <a:t>Phil.</a:t>
            </a:r>
            <a:r>
              <a:rPr lang="en-US" b="1" baseline="0" dirty="0" smtClean="0"/>
              <a:t> 2:12 </a:t>
            </a:r>
            <a:r>
              <a:rPr lang="en-US" baseline="0" dirty="0" smtClean="0"/>
              <a:t>-  Wherefore, my beloved, as ye have always obeyed, not as in my presence only, but now much more in my absence, work out your own salvation with fear and trembling.</a:t>
            </a:r>
          </a:p>
          <a:p>
            <a:r>
              <a:rPr lang="en-US" b="1" baseline="0" dirty="0" smtClean="0"/>
              <a:t>Heb. 12:1-2 </a:t>
            </a:r>
            <a:r>
              <a:rPr lang="en-US" baseline="0" dirty="0" smtClean="0"/>
              <a:t>- Wherefore seeing we also are compassed about with so great a cloud of witnesses, let us lay aside every weight, and the sin which doth so easily beset us, and let us run with patience the race that is set before us, 2 Looking unto Jesus the author and finisher of our faith; who for the joy that was set before him endured the cross, despising the shame, and is set down at the right hand of the throne of God.</a:t>
            </a:r>
            <a:endParaRPr lang="en-US" dirty="0"/>
          </a:p>
        </p:txBody>
      </p:sp>
      <p:sp>
        <p:nvSpPr>
          <p:cNvPr id="4" name="Slide Number Placeholder 3"/>
          <p:cNvSpPr>
            <a:spLocks noGrp="1"/>
          </p:cNvSpPr>
          <p:nvPr>
            <p:ph type="sldNum" sz="quarter" idx="10"/>
          </p:nvPr>
        </p:nvSpPr>
        <p:spPr/>
        <p:txBody>
          <a:bodyPr/>
          <a:lstStyle/>
          <a:p>
            <a:fld id="{C9509069-98D2-4246-97D7-93AE589E5665}" type="slidenum">
              <a:rPr lang="en-US" smtClean="0"/>
              <a:t>9</a:t>
            </a:fld>
            <a:endParaRPr lang="en-US"/>
          </a:p>
        </p:txBody>
      </p:sp>
    </p:spTree>
    <p:extLst>
      <p:ext uri="{BB962C8B-B14F-4D97-AF65-F5344CB8AC3E}">
        <p14:creationId xmlns:p14="http://schemas.microsoft.com/office/powerpoint/2010/main" val="2210325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F6B7CC-4F91-481F-8B7D-E2239972472F}" type="datetime1">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7F8D4F7-3F72-4748-87FE-2943CB5881D5}" type="slidenum">
              <a:rPr lang="en-US" smtClean="0"/>
              <a:t>‹#›</a:t>
            </a:fld>
            <a:endParaRPr lang="en-US"/>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6598B0-43D7-4452-A6E1-5937162F6DF5}" type="datetime1">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8D4F7-3F72-4748-87FE-2943CB5881D5}" type="slidenum">
              <a:rPr lang="en-US" smtClean="0"/>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6B5A1F-3754-4CD5-B297-3252AC7175A1}" type="datetime1">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8D4F7-3F72-4748-87FE-2943CB5881D5}" type="slidenum">
              <a:rPr lang="en-US" smtClean="0"/>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A9C54A-7873-4BAD-8112-BA1FFC193940}" type="datetime1">
              <a:rPr lang="en-US" smtClean="0"/>
              <a:t>9/4/2017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8D4F7-3F72-4748-87FE-2943CB5881D5}" type="slidenum">
              <a:rPr lang="en-US" smtClean="0"/>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4B71394-1937-4AB4-A831-F4C71B24875D}" type="datetime1">
              <a:rPr lang="en-US" smtClean="0"/>
              <a:t>9/4/2017</a:t>
            </a:fld>
            <a:endParaRPr lang="en-US"/>
          </a:p>
        </p:txBody>
      </p:sp>
      <p:sp>
        <p:nvSpPr>
          <p:cNvPr id="8" name="Slide Number Placeholder 7"/>
          <p:cNvSpPr>
            <a:spLocks noGrp="1"/>
          </p:cNvSpPr>
          <p:nvPr>
            <p:ph type="sldNum" sz="quarter" idx="11"/>
          </p:nvPr>
        </p:nvSpPr>
        <p:spPr/>
        <p:txBody>
          <a:bodyPr/>
          <a:lstStyle/>
          <a:p>
            <a:fld id="{97F8D4F7-3F72-4748-87FE-2943CB5881D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2D8990-0A0B-40A6-A22A-2088B0A5EC7D}" type="datetime1">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8D4F7-3F72-4748-87FE-2943CB5881D5}" type="slidenum">
              <a:rPr lang="en-US" smtClean="0"/>
              <a:t>‹#›</a:t>
            </a:fld>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94F96C-5BC1-4894-A16D-BCB5FAEF0593}" type="datetime1">
              <a:rPr lang="en-US" smtClean="0"/>
              <a:t>9/4/2017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F8D4F7-3F72-4748-87FE-2943CB5881D5}" type="slidenum">
              <a:rPr lang="en-US" smtClean="0"/>
              <a:t>‹#›</a:t>
            </a:fld>
            <a:endParaRPr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F661A1-A1CF-43E1-AF98-8555F102AE1F}" type="datetime1">
              <a:rPr lang="en-US" smtClean="0"/>
              <a:t>9/4/2017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F8D4F7-3F72-4748-87FE-2943CB5881D5}" type="slidenum">
              <a:rPr lang="en-US" smtClean="0"/>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BBB19-8992-49BE-B4C1-1E2A531B8AF0}" type="datetime1">
              <a:rPr lang="en-US" smtClean="0"/>
              <a:t>9/4/2017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F8D4F7-3F72-4748-87FE-2943CB5881D5}" type="slidenum">
              <a:rPr lang="en-US" smtClean="0"/>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B744FC-FF00-4314-B7B4-0703E54247ED}" type="datetime1">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8D4F7-3F72-4748-87FE-2943CB5881D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776083-B9C5-435F-8A21-81204AB00818}" type="datetime1">
              <a:rPr lang="en-US" smtClean="0"/>
              <a:t>9/4/2017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7F8D4F7-3F72-4748-87FE-2943CB5881D5}"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EBA9197E-72F1-484B-8E3A-5798B9821E9B}" type="datetime1">
              <a:rPr lang="en-US" smtClean="0"/>
              <a:t>9/4/2017</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97F8D4F7-3F72-4748-87FE-2943CB5881D5}"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ransition spd="slow">
    <p:circle/>
  </p:transition>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i="1" dirty="0" smtClean="0"/>
              <a:t>“Ask, Seek, Knock”</a:t>
            </a:r>
            <a:endParaRPr lang="en-US" sz="4800" i="1" dirty="0"/>
          </a:p>
        </p:txBody>
      </p:sp>
      <p:sp>
        <p:nvSpPr>
          <p:cNvPr id="3" name="Subtitle 2"/>
          <p:cNvSpPr>
            <a:spLocks noGrp="1"/>
          </p:cNvSpPr>
          <p:nvPr>
            <p:ph type="subTitle" idx="1"/>
          </p:nvPr>
        </p:nvSpPr>
        <p:spPr>
          <a:xfrm>
            <a:off x="762000" y="3352800"/>
            <a:ext cx="6477000" cy="914400"/>
          </a:xfrm>
        </p:spPr>
        <p:txBody>
          <a:bodyPr>
            <a:normAutofit/>
          </a:bodyPr>
          <a:lstStyle/>
          <a:p>
            <a:r>
              <a:rPr lang="en-US" sz="2800" dirty="0" smtClean="0"/>
              <a:t>Matthew 7:7-11</a:t>
            </a:r>
            <a:endParaRPr lang="en-US" sz="2800" dirty="0"/>
          </a:p>
        </p:txBody>
      </p:sp>
    </p:spTree>
    <p:extLst>
      <p:ext uri="{BB962C8B-B14F-4D97-AF65-F5344CB8AC3E}">
        <p14:creationId xmlns:p14="http://schemas.microsoft.com/office/powerpoint/2010/main" val="375445837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1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543800" cy="1371600"/>
          </a:xfrm>
        </p:spPr>
        <p:txBody>
          <a:bodyPr/>
          <a:lstStyle/>
          <a:p>
            <a:r>
              <a:rPr lang="en-US" dirty="0" smtClean="0"/>
              <a:t>God will bless us </a:t>
            </a:r>
            <a:endParaRPr lang="en-US" dirty="0"/>
          </a:p>
        </p:txBody>
      </p:sp>
      <p:sp>
        <p:nvSpPr>
          <p:cNvPr id="3" name="Content Placeholder 2"/>
          <p:cNvSpPr>
            <a:spLocks noGrp="1"/>
          </p:cNvSpPr>
          <p:nvPr>
            <p:ph idx="1"/>
          </p:nvPr>
        </p:nvSpPr>
        <p:spPr>
          <a:xfrm>
            <a:off x="1143000" y="1752601"/>
            <a:ext cx="7696200" cy="2667000"/>
          </a:xfrm>
        </p:spPr>
        <p:txBody>
          <a:bodyPr>
            <a:normAutofit/>
          </a:bodyPr>
          <a:lstStyle/>
          <a:p>
            <a:r>
              <a:rPr lang="en-US" sz="3200" dirty="0" smtClean="0"/>
              <a:t>He Gives Us What We Need</a:t>
            </a:r>
          </a:p>
          <a:p>
            <a:pPr marL="457200" indent="-457200">
              <a:buFont typeface="Arial" panose="020B0604020202020204" pitchFamily="34" charset="0"/>
              <a:buChar char="•"/>
            </a:pPr>
            <a:r>
              <a:rPr lang="en-US" sz="2800" dirty="0" smtClean="0"/>
              <a:t>Physically </a:t>
            </a:r>
            <a:r>
              <a:rPr lang="en-US" sz="2800" b="0" dirty="0" smtClean="0"/>
              <a:t>- Matthew 6:19-34</a:t>
            </a:r>
          </a:p>
          <a:p>
            <a:pPr marL="457200" indent="-457200">
              <a:buFont typeface="Arial" panose="020B0604020202020204" pitchFamily="34" charset="0"/>
              <a:buChar char="•"/>
            </a:pPr>
            <a:r>
              <a:rPr lang="en-US" sz="2800" dirty="0" smtClean="0"/>
              <a:t>Spiritually </a:t>
            </a:r>
            <a:r>
              <a:rPr lang="en-US" sz="2800" b="0" dirty="0" smtClean="0"/>
              <a:t>- Matthew 7:7-11</a:t>
            </a:r>
          </a:p>
          <a:p>
            <a:pPr marL="914400" lvl="1" indent="-457200"/>
            <a:r>
              <a:rPr lang="en-US" sz="2400" dirty="0" smtClean="0"/>
              <a:t>Ephesians 1:3</a:t>
            </a:r>
          </a:p>
        </p:txBody>
      </p:sp>
      <p:sp>
        <p:nvSpPr>
          <p:cNvPr id="5" name="Slide Number Placeholder 4"/>
          <p:cNvSpPr>
            <a:spLocks noGrp="1"/>
          </p:cNvSpPr>
          <p:nvPr>
            <p:ph type="sldNum" sz="quarter" idx="12"/>
          </p:nvPr>
        </p:nvSpPr>
        <p:spPr/>
        <p:txBody>
          <a:bodyPr/>
          <a:lstStyle/>
          <a:p>
            <a:fld id="{97F8D4F7-3F72-4748-87FE-2943CB5881D5}" type="slidenum">
              <a:rPr lang="en-US" smtClean="0"/>
              <a:t>10</a:t>
            </a:fld>
            <a:endParaRPr lang="en-US"/>
          </a:p>
        </p:txBody>
      </p:sp>
      <p:sp>
        <p:nvSpPr>
          <p:cNvPr id="7" name="Rectangle 6"/>
          <p:cNvSpPr/>
          <p:nvPr/>
        </p:nvSpPr>
        <p:spPr>
          <a:xfrm rot="16200000">
            <a:off x="-2367257" y="3109813"/>
            <a:ext cx="5609228" cy="769441"/>
          </a:xfrm>
          <a:prstGeom prst="rect">
            <a:avLst/>
          </a:prstGeom>
          <a:noFill/>
        </p:spPr>
        <p:txBody>
          <a:bodyPr wrap="none" lIns="91440" tIns="45720" rIns="91440" bIns="45720">
            <a:spAutoFit/>
          </a:bodyPr>
          <a:lstStyle/>
          <a:p>
            <a:pPr algn="ctr"/>
            <a:r>
              <a:rPr lang="en-US" sz="4400" b="1" cap="none" spc="0" dirty="0" smtClean="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rPr>
              <a:t>ASK, SEEK, KNOCK</a:t>
            </a:r>
            <a:endParaRPr lang="en-US" sz="4400" b="1" cap="none" spc="0" dirty="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endParaRPr>
          </a:p>
        </p:txBody>
      </p:sp>
      <p:sp>
        <p:nvSpPr>
          <p:cNvPr id="8" name="Rectangle 7"/>
          <p:cNvSpPr/>
          <p:nvPr/>
        </p:nvSpPr>
        <p:spPr>
          <a:xfrm>
            <a:off x="1245078" y="4449798"/>
            <a:ext cx="6934200" cy="1676400"/>
          </a:xfrm>
          <a:prstGeom prst="rect">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dirty="0" smtClean="0">
                <a:solidFill>
                  <a:schemeClr val="tx2"/>
                </a:solidFill>
              </a:rPr>
              <a:t>“Every </a:t>
            </a:r>
            <a:r>
              <a:rPr lang="en-US" sz="2400" b="1" i="1" dirty="0">
                <a:solidFill>
                  <a:schemeClr val="tx2"/>
                </a:solidFill>
              </a:rPr>
              <a:t>good gift and every perfect gift is from above, and comes down from the Father of lights, with whom there is no variation or shadow of </a:t>
            </a:r>
            <a:r>
              <a:rPr lang="en-US" sz="2400" b="1" i="1" dirty="0" smtClean="0">
                <a:solidFill>
                  <a:schemeClr val="tx2"/>
                </a:solidFill>
              </a:rPr>
              <a:t>turning</a:t>
            </a:r>
            <a:r>
              <a:rPr lang="en-US" sz="2400" b="1" dirty="0" smtClean="0">
                <a:solidFill>
                  <a:schemeClr val="tx2"/>
                </a:solidFill>
              </a:rPr>
              <a:t>” </a:t>
            </a:r>
            <a:r>
              <a:rPr lang="en-US" sz="2400" dirty="0" smtClean="0">
                <a:solidFill>
                  <a:schemeClr val="tx2"/>
                </a:solidFill>
              </a:rPr>
              <a:t>- James 1:17</a:t>
            </a:r>
            <a:endParaRPr lang="en-US" sz="2400" dirty="0">
              <a:solidFill>
                <a:schemeClr val="tx2"/>
              </a:solidFill>
            </a:endParaRPr>
          </a:p>
        </p:txBody>
      </p:sp>
    </p:spTree>
    <p:extLst>
      <p:ext uri="{BB962C8B-B14F-4D97-AF65-F5344CB8AC3E}">
        <p14:creationId xmlns:p14="http://schemas.microsoft.com/office/powerpoint/2010/main" val="159770121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543800" cy="1371600"/>
          </a:xfrm>
        </p:spPr>
        <p:txBody>
          <a:bodyPr/>
          <a:lstStyle/>
          <a:p>
            <a:r>
              <a:rPr lang="en-US" dirty="0" smtClean="0"/>
              <a:t>God will bless us </a:t>
            </a:r>
            <a:endParaRPr lang="en-US" dirty="0"/>
          </a:p>
        </p:txBody>
      </p:sp>
      <p:sp>
        <p:nvSpPr>
          <p:cNvPr id="3" name="Content Placeholder 2"/>
          <p:cNvSpPr>
            <a:spLocks noGrp="1"/>
          </p:cNvSpPr>
          <p:nvPr>
            <p:ph idx="1"/>
          </p:nvPr>
        </p:nvSpPr>
        <p:spPr>
          <a:xfrm>
            <a:off x="1143000" y="1752601"/>
            <a:ext cx="7696200" cy="2362199"/>
          </a:xfrm>
        </p:spPr>
        <p:txBody>
          <a:bodyPr>
            <a:normAutofit/>
          </a:bodyPr>
          <a:lstStyle/>
          <a:p>
            <a:r>
              <a:rPr lang="en-US" sz="3200" dirty="0" smtClean="0"/>
              <a:t>When We Take Action </a:t>
            </a:r>
            <a:r>
              <a:rPr lang="en-US" sz="3200" b="0" dirty="0" smtClean="0"/>
              <a:t>- Acts 17:24-28</a:t>
            </a:r>
          </a:p>
          <a:p>
            <a:pPr marL="457200" indent="-457200">
              <a:buFont typeface="Arial" panose="020B0604020202020204" pitchFamily="34" charset="0"/>
              <a:buChar char="•"/>
            </a:pPr>
            <a:r>
              <a:rPr lang="en-US" sz="2800" dirty="0" smtClean="0"/>
              <a:t>He wants </a:t>
            </a:r>
            <a:r>
              <a:rPr lang="en-US" sz="2800" dirty="0"/>
              <a:t>u</a:t>
            </a:r>
            <a:r>
              <a:rPr lang="en-US" sz="2800" dirty="0" smtClean="0"/>
              <a:t>s </a:t>
            </a:r>
            <a:r>
              <a:rPr lang="en-US" sz="2800" dirty="0"/>
              <a:t>t</a:t>
            </a:r>
            <a:r>
              <a:rPr lang="en-US" sz="2800" dirty="0" smtClean="0"/>
              <a:t>o </a:t>
            </a:r>
            <a:r>
              <a:rPr lang="en-US" sz="2800" dirty="0"/>
              <a:t>s</a:t>
            </a:r>
            <a:r>
              <a:rPr lang="en-US" sz="2800" dirty="0" smtClean="0"/>
              <a:t>eek &amp; </a:t>
            </a:r>
            <a:r>
              <a:rPr lang="en-US" sz="2800" dirty="0"/>
              <a:t>f</a:t>
            </a:r>
            <a:r>
              <a:rPr lang="en-US" sz="2800" dirty="0" smtClean="0"/>
              <a:t>ind Him</a:t>
            </a:r>
          </a:p>
          <a:p>
            <a:pPr marL="457200" indent="-457200">
              <a:buFont typeface="Arial" panose="020B0604020202020204" pitchFamily="34" charset="0"/>
              <a:buChar char="•"/>
            </a:pPr>
            <a:r>
              <a:rPr lang="en-US" sz="2800" dirty="0" smtClean="0"/>
              <a:t>He wants </a:t>
            </a:r>
            <a:r>
              <a:rPr lang="en-US" sz="2800" dirty="0"/>
              <a:t>u</a:t>
            </a:r>
            <a:r>
              <a:rPr lang="en-US" sz="2800" dirty="0" smtClean="0"/>
              <a:t>s </a:t>
            </a:r>
            <a:r>
              <a:rPr lang="en-US" sz="2800" dirty="0"/>
              <a:t>t</a:t>
            </a:r>
            <a:r>
              <a:rPr lang="en-US" sz="2800" dirty="0" smtClean="0"/>
              <a:t>o </a:t>
            </a:r>
            <a:r>
              <a:rPr lang="en-US" sz="2800" dirty="0"/>
              <a:t>l</a:t>
            </a:r>
            <a:r>
              <a:rPr lang="en-US" sz="2800" dirty="0" smtClean="0"/>
              <a:t>ive </a:t>
            </a:r>
            <a:r>
              <a:rPr lang="en-US" sz="2800" dirty="0"/>
              <a:t>r</a:t>
            </a:r>
            <a:r>
              <a:rPr lang="en-US" sz="2800" dirty="0" smtClean="0"/>
              <a:t>ighteously</a:t>
            </a:r>
          </a:p>
          <a:p>
            <a:pPr marL="457200" indent="-457200">
              <a:buFont typeface="Arial" panose="020B0604020202020204" pitchFamily="34" charset="0"/>
              <a:buChar char="•"/>
            </a:pPr>
            <a:r>
              <a:rPr lang="en-US" sz="2800" dirty="0" smtClean="0"/>
              <a:t>Providence paves the way</a:t>
            </a:r>
          </a:p>
        </p:txBody>
      </p:sp>
      <p:sp>
        <p:nvSpPr>
          <p:cNvPr id="5" name="Slide Number Placeholder 4"/>
          <p:cNvSpPr>
            <a:spLocks noGrp="1"/>
          </p:cNvSpPr>
          <p:nvPr>
            <p:ph type="sldNum" sz="quarter" idx="12"/>
          </p:nvPr>
        </p:nvSpPr>
        <p:spPr/>
        <p:txBody>
          <a:bodyPr/>
          <a:lstStyle/>
          <a:p>
            <a:fld id="{97F8D4F7-3F72-4748-87FE-2943CB5881D5}" type="slidenum">
              <a:rPr lang="en-US" smtClean="0"/>
              <a:t>11</a:t>
            </a:fld>
            <a:endParaRPr lang="en-US"/>
          </a:p>
        </p:txBody>
      </p:sp>
      <p:sp>
        <p:nvSpPr>
          <p:cNvPr id="7" name="Rectangle 6"/>
          <p:cNvSpPr/>
          <p:nvPr/>
        </p:nvSpPr>
        <p:spPr>
          <a:xfrm rot="16200000">
            <a:off x="-2367257" y="3109813"/>
            <a:ext cx="5609228" cy="769441"/>
          </a:xfrm>
          <a:prstGeom prst="rect">
            <a:avLst/>
          </a:prstGeom>
          <a:noFill/>
        </p:spPr>
        <p:txBody>
          <a:bodyPr wrap="none" lIns="91440" tIns="45720" rIns="91440" bIns="45720">
            <a:spAutoFit/>
          </a:bodyPr>
          <a:lstStyle/>
          <a:p>
            <a:pPr algn="ctr"/>
            <a:r>
              <a:rPr lang="en-US" sz="4400" b="1" cap="none" spc="0" dirty="0" smtClean="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rPr>
              <a:t>ASK, SEEK, KNOCK</a:t>
            </a:r>
            <a:endParaRPr lang="en-US" sz="4400" b="1" cap="none" spc="0" dirty="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endParaRPr>
          </a:p>
        </p:txBody>
      </p:sp>
      <p:sp>
        <p:nvSpPr>
          <p:cNvPr id="8" name="Rectangle 7"/>
          <p:cNvSpPr/>
          <p:nvPr/>
        </p:nvSpPr>
        <p:spPr>
          <a:xfrm>
            <a:off x="1143000" y="4189566"/>
            <a:ext cx="7239000" cy="2362200"/>
          </a:xfrm>
          <a:prstGeom prst="rect">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dirty="0" smtClean="0">
                <a:solidFill>
                  <a:schemeClr val="tx2"/>
                </a:solidFill>
              </a:rPr>
              <a:t>“</a:t>
            </a:r>
            <a:r>
              <a:rPr lang="en-US" sz="2400" b="1" i="1" dirty="0" smtClean="0">
                <a:solidFill>
                  <a:schemeClr val="tx2">
                    <a:lumMod val="60000"/>
                    <a:lumOff val="40000"/>
                  </a:schemeClr>
                </a:solidFill>
              </a:rPr>
              <a:t>28</a:t>
            </a:r>
            <a:r>
              <a:rPr lang="en-US" sz="2400" b="1" i="1" dirty="0" smtClean="0">
                <a:solidFill>
                  <a:schemeClr val="tx2"/>
                </a:solidFill>
              </a:rPr>
              <a:t> And </a:t>
            </a:r>
            <a:r>
              <a:rPr lang="en-US" sz="2400" b="1" i="1" dirty="0">
                <a:solidFill>
                  <a:schemeClr val="tx2"/>
                </a:solidFill>
              </a:rPr>
              <a:t>there ye shall serve gods, the work of men's hands, wood and stone, which neither see, nor hear, nor eat, nor smell. </a:t>
            </a:r>
            <a:r>
              <a:rPr lang="en-US" sz="2400" b="1" i="1" dirty="0">
                <a:solidFill>
                  <a:schemeClr val="tx2">
                    <a:lumMod val="60000"/>
                    <a:lumOff val="40000"/>
                  </a:schemeClr>
                </a:solidFill>
              </a:rPr>
              <a:t>29</a:t>
            </a:r>
            <a:r>
              <a:rPr lang="en-US" sz="2400" b="1" i="1" dirty="0">
                <a:solidFill>
                  <a:schemeClr val="tx2"/>
                </a:solidFill>
              </a:rPr>
              <a:t> But if from thence thou shalt seek the LORD thy God, thou shalt find him, if thou seek him with all thy heart and with all thy </a:t>
            </a:r>
            <a:r>
              <a:rPr lang="en-US" sz="2400" b="1" i="1" dirty="0" smtClean="0">
                <a:solidFill>
                  <a:schemeClr val="tx2"/>
                </a:solidFill>
              </a:rPr>
              <a:t>soul” </a:t>
            </a:r>
            <a:r>
              <a:rPr lang="en-US" sz="2400" dirty="0" smtClean="0">
                <a:solidFill>
                  <a:schemeClr val="tx2"/>
                </a:solidFill>
              </a:rPr>
              <a:t>- Deuteronomy 4:28, 29</a:t>
            </a:r>
            <a:endParaRPr lang="en-US" sz="2400" dirty="0">
              <a:solidFill>
                <a:schemeClr val="tx2"/>
              </a:solidFill>
            </a:endParaRPr>
          </a:p>
        </p:txBody>
      </p:sp>
    </p:spTree>
    <p:extLst>
      <p:ext uri="{BB962C8B-B14F-4D97-AF65-F5344CB8AC3E}">
        <p14:creationId xmlns:p14="http://schemas.microsoft.com/office/powerpoint/2010/main" val="91510211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543800" cy="1371600"/>
          </a:xfrm>
        </p:spPr>
        <p:txBody>
          <a:bodyPr/>
          <a:lstStyle/>
          <a:p>
            <a:r>
              <a:rPr lang="en-US" dirty="0" smtClean="0"/>
              <a:t>God will bless us </a:t>
            </a:r>
            <a:endParaRPr lang="en-US" dirty="0"/>
          </a:p>
        </p:txBody>
      </p:sp>
      <p:sp>
        <p:nvSpPr>
          <p:cNvPr id="3" name="Content Placeholder 2"/>
          <p:cNvSpPr>
            <a:spLocks noGrp="1"/>
          </p:cNvSpPr>
          <p:nvPr>
            <p:ph idx="1"/>
          </p:nvPr>
        </p:nvSpPr>
        <p:spPr>
          <a:xfrm>
            <a:off x="1143000" y="1752601"/>
            <a:ext cx="7696200" cy="2667000"/>
          </a:xfrm>
        </p:spPr>
        <p:txBody>
          <a:bodyPr>
            <a:normAutofit/>
          </a:bodyPr>
          <a:lstStyle/>
          <a:p>
            <a:r>
              <a:rPr lang="en-US" sz="3200" dirty="0" smtClean="0"/>
              <a:t>We Must Accept What He Gives Us</a:t>
            </a:r>
          </a:p>
          <a:p>
            <a:pPr marL="457200" indent="-457200">
              <a:buFont typeface="Arial" panose="020B0604020202020204" pitchFamily="34" charset="0"/>
              <a:buChar char="•"/>
            </a:pPr>
            <a:r>
              <a:rPr lang="en-US" sz="2800" dirty="0" smtClean="0"/>
              <a:t>He is all wise </a:t>
            </a:r>
            <a:r>
              <a:rPr lang="en-US" sz="2800" b="0" dirty="0" smtClean="0"/>
              <a:t>- 1 Corinthians 1:23-25</a:t>
            </a:r>
          </a:p>
          <a:p>
            <a:pPr marL="457200" indent="-457200">
              <a:buFont typeface="Arial" panose="020B0604020202020204" pitchFamily="34" charset="0"/>
              <a:buChar char="•"/>
            </a:pPr>
            <a:r>
              <a:rPr lang="en-US" sz="2800" dirty="0" smtClean="0"/>
              <a:t>He loves us </a:t>
            </a:r>
            <a:r>
              <a:rPr lang="en-US" sz="2800" b="0" dirty="0" smtClean="0"/>
              <a:t>- Galatians 2:20</a:t>
            </a:r>
          </a:p>
          <a:p>
            <a:pPr marL="457200" indent="-457200">
              <a:buFont typeface="Arial" panose="020B0604020202020204" pitchFamily="34" charset="0"/>
              <a:buChar char="•"/>
            </a:pPr>
            <a:r>
              <a:rPr lang="en-US" sz="2800" dirty="0" smtClean="0"/>
              <a:t>He knows us </a:t>
            </a:r>
            <a:r>
              <a:rPr lang="en-US" sz="2800" b="0" dirty="0" smtClean="0"/>
              <a:t>- 2 Timothy 2:19</a:t>
            </a:r>
          </a:p>
        </p:txBody>
      </p:sp>
      <p:sp>
        <p:nvSpPr>
          <p:cNvPr id="5" name="Slide Number Placeholder 4"/>
          <p:cNvSpPr>
            <a:spLocks noGrp="1"/>
          </p:cNvSpPr>
          <p:nvPr>
            <p:ph type="sldNum" sz="quarter" idx="12"/>
          </p:nvPr>
        </p:nvSpPr>
        <p:spPr/>
        <p:txBody>
          <a:bodyPr/>
          <a:lstStyle/>
          <a:p>
            <a:fld id="{97F8D4F7-3F72-4748-87FE-2943CB5881D5}" type="slidenum">
              <a:rPr lang="en-US" smtClean="0"/>
              <a:t>12</a:t>
            </a:fld>
            <a:endParaRPr lang="en-US"/>
          </a:p>
        </p:txBody>
      </p:sp>
      <p:sp>
        <p:nvSpPr>
          <p:cNvPr id="7" name="Rectangle 6"/>
          <p:cNvSpPr/>
          <p:nvPr/>
        </p:nvSpPr>
        <p:spPr>
          <a:xfrm rot="16200000">
            <a:off x="-2367257" y="3109813"/>
            <a:ext cx="5609228" cy="769441"/>
          </a:xfrm>
          <a:prstGeom prst="rect">
            <a:avLst/>
          </a:prstGeom>
          <a:noFill/>
        </p:spPr>
        <p:txBody>
          <a:bodyPr wrap="none" lIns="91440" tIns="45720" rIns="91440" bIns="45720">
            <a:spAutoFit/>
          </a:bodyPr>
          <a:lstStyle/>
          <a:p>
            <a:pPr algn="ctr"/>
            <a:r>
              <a:rPr lang="en-US" sz="4400" b="1" cap="none" spc="0" dirty="0" smtClean="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rPr>
              <a:t>ASK, SEEK, KNOCK</a:t>
            </a:r>
            <a:endParaRPr lang="en-US" sz="4400" b="1" cap="none" spc="0" dirty="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endParaRPr>
          </a:p>
        </p:txBody>
      </p:sp>
      <p:sp>
        <p:nvSpPr>
          <p:cNvPr id="8" name="Rectangle 7"/>
          <p:cNvSpPr/>
          <p:nvPr/>
        </p:nvSpPr>
        <p:spPr>
          <a:xfrm>
            <a:off x="1245078" y="4572000"/>
            <a:ext cx="6984522" cy="1567138"/>
          </a:xfrm>
          <a:prstGeom prst="rect">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dirty="0" smtClean="0">
                <a:solidFill>
                  <a:schemeClr val="tx2"/>
                </a:solidFill>
              </a:rPr>
              <a:t>“Let </a:t>
            </a:r>
            <a:r>
              <a:rPr lang="en-US" sz="2400" b="1" i="1" dirty="0">
                <a:solidFill>
                  <a:schemeClr val="tx2"/>
                </a:solidFill>
              </a:rPr>
              <a:t>your conversation be without covetousness; and be content with such things as ye have: for he hath said, I will never leave thee, nor forsake </a:t>
            </a:r>
            <a:r>
              <a:rPr lang="en-US" sz="2400" b="1" i="1" dirty="0" smtClean="0">
                <a:solidFill>
                  <a:schemeClr val="tx2"/>
                </a:solidFill>
              </a:rPr>
              <a:t>thee” </a:t>
            </a:r>
            <a:r>
              <a:rPr lang="en-US" sz="2400" dirty="0" smtClean="0">
                <a:solidFill>
                  <a:schemeClr val="tx2"/>
                </a:solidFill>
              </a:rPr>
              <a:t>- Hebrews 13:5</a:t>
            </a:r>
            <a:endParaRPr lang="en-US" sz="2400" dirty="0">
              <a:solidFill>
                <a:schemeClr val="tx2"/>
              </a:solidFill>
            </a:endParaRPr>
          </a:p>
        </p:txBody>
      </p:sp>
    </p:spTree>
    <p:extLst>
      <p:ext uri="{BB962C8B-B14F-4D97-AF65-F5344CB8AC3E}">
        <p14:creationId xmlns:p14="http://schemas.microsoft.com/office/powerpoint/2010/main" val="43061036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96200" cy="1371600"/>
          </a:xfrm>
        </p:spPr>
        <p:txBody>
          <a:bodyPr/>
          <a:lstStyle/>
          <a:p>
            <a:r>
              <a:rPr lang="en-US" dirty="0" smtClean="0"/>
              <a:t>Matthew 7:7-8</a:t>
            </a:r>
            <a:endParaRPr lang="en-US" dirty="0"/>
          </a:p>
        </p:txBody>
      </p:sp>
      <p:sp>
        <p:nvSpPr>
          <p:cNvPr id="5" name="Rectangle 4"/>
          <p:cNvSpPr/>
          <p:nvPr/>
        </p:nvSpPr>
        <p:spPr>
          <a:xfrm>
            <a:off x="2286000" y="2277373"/>
            <a:ext cx="1143000" cy="36518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97F8D4F7-3F72-4748-87FE-2943CB5881D5}" type="slidenum">
              <a:rPr lang="en-US" smtClean="0"/>
              <a:t>13</a:t>
            </a:fld>
            <a:endParaRPr lang="en-US"/>
          </a:p>
        </p:txBody>
      </p:sp>
      <p:sp>
        <p:nvSpPr>
          <p:cNvPr id="11" name="Rectangle 10"/>
          <p:cNvSpPr/>
          <p:nvPr/>
        </p:nvSpPr>
        <p:spPr>
          <a:xfrm>
            <a:off x="983408" y="1841736"/>
            <a:ext cx="838200" cy="36518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172200" y="1841736"/>
            <a:ext cx="914400" cy="36518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021348" y="3276600"/>
            <a:ext cx="2971800" cy="36518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243642" y="3725174"/>
            <a:ext cx="2794958" cy="36518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781800" y="3693546"/>
            <a:ext cx="1676400" cy="36518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33400" y="4147870"/>
            <a:ext cx="3124200" cy="36518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600200" y="4876800"/>
            <a:ext cx="5609228" cy="769441"/>
          </a:xfrm>
          <a:prstGeom prst="rect">
            <a:avLst/>
          </a:prstGeom>
          <a:noFill/>
        </p:spPr>
        <p:txBody>
          <a:bodyPr wrap="none" lIns="91440" tIns="45720" rIns="91440" bIns="45720">
            <a:spAutoFit/>
          </a:bodyPr>
          <a:lstStyle/>
          <a:p>
            <a:pPr algn="ctr"/>
            <a:r>
              <a:rPr lang="en-US" sz="4400" b="1" cap="none" spc="0" dirty="0" smtClean="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rPr>
              <a:t>ASK, SEEK, KNOCK</a:t>
            </a:r>
            <a:endParaRPr lang="en-US" sz="4400" b="1" cap="none" spc="0" dirty="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001000" cy="4876800"/>
          </a:xfrm>
        </p:spPr>
        <p:txBody>
          <a:bodyPr>
            <a:noAutofit/>
          </a:bodyPr>
          <a:lstStyle/>
          <a:p>
            <a:r>
              <a:rPr lang="en-US" sz="2800" i="1" dirty="0" smtClean="0"/>
              <a:t>“</a:t>
            </a:r>
            <a:r>
              <a:rPr lang="en-US" sz="2800" i="1" dirty="0" smtClean="0">
                <a:solidFill>
                  <a:schemeClr val="tx2"/>
                </a:solidFill>
              </a:rPr>
              <a:t>7</a:t>
            </a:r>
            <a:r>
              <a:rPr lang="en-US" sz="2800" i="1" dirty="0" smtClean="0"/>
              <a:t> </a:t>
            </a:r>
            <a:r>
              <a:rPr lang="en-US" sz="2800" i="1" dirty="0"/>
              <a:t>Ask, and it shall be given you; seek, and ye shall find; knock, and it shall be opened unto you:</a:t>
            </a:r>
          </a:p>
          <a:p>
            <a:r>
              <a:rPr lang="en-US" sz="2800" i="1" dirty="0">
                <a:solidFill>
                  <a:schemeClr val="tx2"/>
                </a:solidFill>
              </a:rPr>
              <a:t>8</a:t>
            </a:r>
            <a:r>
              <a:rPr lang="en-US" sz="2800" i="1" dirty="0"/>
              <a:t> For every one that </a:t>
            </a:r>
            <a:r>
              <a:rPr lang="en-US" sz="2800" i="1" dirty="0" err="1"/>
              <a:t>asketh</a:t>
            </a:r>
            <a:r>
              <a:rPr lang="en-US" sz="2800" i="1" dirty="0"/>
              <a:t> </a:t>
            </a:r>
            <a:r>
              <a:rPr lang="en-US" sz="2800" i="1" dirty="0" err="1"/>
              <a:t>receiveth</a:t>
            </a:r>
            <a:r>
              <a:rPr lang="en-US" sz="2800" i="1" dirty="0"/>
              <a:t>; and he that </a:t>
            </a:r>
            <a:r>
              <a:rPr lang="en-US" sz="2800" i="1" dirty="0" err="1"/>
              <a:t>seeketh</a:t>
            </a:r>
            <a:r>
              <a:rPr lang="en-US" sz="2800" i="1" dirty="0"/>
              <a:t> </a:t>
            </a:r>
            <a:r>
              <a:rPr lang="en-US" sz="2800" i="1" dirty="0" err="1"/>
              <a:t>findeth</a:t>
            </a:r>
            <a:r>
              <a:rPr lang="en-US" sz="2800" i="1" dirty="0"/>
              <a:t>; and to him that </a:t>
            </a:r>
            <a:r>
              <a:rPr lang="en-US" sz="2800" i="1" dirty="0" err="1"/>
              <a:t>knocketh</a:t>
            </a:r>
            <a:r>
              <a:rPr lang="en-US" sz="2800" i="1" dirty="0"/>
              <a:t> it shall be opened</a:t>
            </a:r>
            <a:r>
              <a:rPr lang="en-US" sz="2300" i="1" dirty="0"/>
              <a:t>.</a:t>
            </a:r>
          </a:p>
          <a:p>
            <a:endParaRPr lang="en-US" sz="2300" i="1" dirty="0"/>
          </a:p>
        </p:txBody>
      </p:sp>
    </p:spTree>
    <p:extLst>
      <p:ext uri="{BB962C8B-B14F-4D97-AF65-F5344CB8AC3E}">
        <p14:creationId xmlns:p14="http://schemas.microsoft.com/office/powerpoint/2010/main" val="253602046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25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125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125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125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125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1250"/>
                                        <p:tgtEl>
                                          <p:spTgt spid="15"/>
                                        </p:tgtEl>
                                      </p:cBhvr>
                                    </p:animEffect>
                                  </p:childTnLst>
                                </p:cTn>
                              </p:par>
                            </p:childTnLst>
                          </p:cTn>
                        </p:par>
                        <p:par>
                          <p:cTn id="33" fill="hold">
                            <p:stCondLst>
                              <p:cond delay="1250"/>
                            </p:stCondLst>
                            <p:childTnLst>
                              <p:par>
                                <p:cTn id="34" presetID="22" presetClass="entr" presetSubtype="8"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left)">
                                      <p:cBhvr>
                                        <p:cTn id="36" dur="125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randombar(horizontal)">
                                      <p:cBhvr>
                                        <p:cTn id="41" dur="12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2" grpId="0" animBg="1"/>
      <p:bldP spid="13" grpId="0" animBg="1"/>
      <p:bldP spid="14" grpId="0" animBg="1"/>
      <p:bldP spid="15" grpId="0" animBg="1"/>
      <p:bldP spid="16" grpId="0" animBg="1"/>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543800" cy="1371600"/>
          </a:xfrm>
        </p:spPr>
        <p:txBody>
          <a:bodyPr/>
          <a:lstStyle/>
          <a:p>
            <a:r>
              <a:rPr lang="en-US" dirty="0" smtClean="0"/>
              <a:t>Review</a:t>
            </a:r>
            <a:endParaRPr lang="en-US" dirty="0"/>
          </a:p>
        </p:txBody>
      </p:sp>
      <p:sp>
        <p:nvSpPr>
          <p:cNvPr id="3" name="Content Placeholder 2"/>
          <p:cNvSpPr>
            <a:spLocks noGrp="1"/>
          </p:cNvSpPr>
          <p:nvPr>
            <p:ph idx="1"/>
          </p:nvPr>
        </p:nvSpPr>
        <p:spPr>
          <a:xfrm>
            <a:off x="1143000" y="1752600"/>
            <a:ext cx="7696200" cy="4373563"/>
          </a:xfrm>
        </p:spPr>
        <p:txBody>
          <a:bodyPr>
            <a:normAutofit/>
          </a:bodyPr>
          <a:lstStyle/>
          <a:p>
            <a:pPr marL="342900" indent="-342900">
              <a:buFont typeface="Arial" panose="020B0604020202020204" pitchFamily="34" charset="0"/>
              <a:buChar char="•"/>
            </a:pPr>
            <a:r>
              <a:rPr lang="en-US" sz="2800" dirty="0" smtClean="0"/>
              <a:t>God’s promises are sure!</a:t>
            </a:r>
          </a:p>
          <a:p>
            <a:pPr marL="342900" indent="-342900">
              <a:buFont typeface="Arial" panose="020B0604020202020204" pitchFamily="34" charset="0"/>
              <a:buChar char="•"/>
            </a:pPr>
            <a:r>
              <a:rPr lang="en-US" sz="2800" dirty="0" smtClean="0"/>
              <a:t>Jesus said God would respond!</a:t>
            </a:r>
          </a:p>
          <a:p>
            <a:pPr marL="342900" indent="-342900">
              <a:buFont typeface="Arial" panose="020B0604020202020204" pitchFamily="34" charset="0"/>
              <a:buChar char="•"/>
            </a:pPr>
            <a:r>
              <a:rPr lang="en-US" sz="2800" dirty="0" smtClean="0"/>
              <a:t>God will bless us if we </a:t>
            </a:r>
            <a:r>
              <a:rPr lang="en-US" sz="2800" u="sng" dirty="0" smtClean="0"/>
              <a:t>ask</a:t>
            </a:r>
            <a:r>
              <a:rPr lang="en-US" sz="2800" dirty="0" smtClean="0"/>
              <a:t>, </a:t>
            </a:r>
            <a:r>
              <a:rPr lang="en-US" sz="2800" u="sng" dirty="0" smtClean="0"/>
              <a:t>seek</a:t>
            </a:r>
            <a:r>
              <a:rPr lang="en-US" sz="2800" dirty="0" smtClean="0"/>
              <a:t> &amp; </a:t>
            </a:r>
            <a:r>
              <a:rPr lang="en-US" sz="2800" u="sng" dirty="0" smtClean="0"/>
              <a:t>knock!</a:t>
            </a:r>
            <a:endParaRPr lang="en-US" sz="2800" dirty="0" smtClean="0"/>
          </a:p>
          <a:p>
            <a:pPr marL="457200" indent="-457200">
              <a:buFont typeface="Arial" panose="020B0604020202020204" pitchFamily="34" charset="0"/>
              <a:buChar char="•"/>
            </a:pPr>
            <a:r>
              <a:rPr lang="en-US" sz="2800" dirty="0" smtClean="0"/>
              <a:t>We must take action!</a:t>
            </a:r>
          </a:p>
          <a:p>
            <a:pPr marL="457200" indent="-457200">
              <a:buFont typeface="Arial" panose="020B0604020202020204" pitchFamily="34" charset="0"/>
              <a:buChar char="•"/>
            </a:pPr>
            <a:r>
              <a:rPr lang="en-US" sz="2800" dirty="0" smtClean="0"/>
              <a:t>God gives us what we need when we take action!</a:t>
            </a:r>
          </a:p>
          <a:p>
            <a:pPr marL="457200" indent="-457200">
              <a:buFont typeface="Arial" panose="020B0604020202020204" pitchFamily="34" charset="0"/>
              <a:buChar char="•"/>
            </a:pPr>
            <a:r>
              <a:rPr lang="en-US" sz="2800" dirty="0" smtClean="0"/>
              <a:t>We must accept what He gives us!</a:t>
            </a:r>
          </a:p>
          <a:p>
            <a:pPr marL="342900" indent="-342900"/>
            <a:endParaRPr lang="en-US" sz="2800" dirty="0" smtClean="0"/>
          </a:p>
        </p:txBody>
      </p:sp>
      <p:sp>
        <p:nvSpPr>
          <p:cNvPr id="5" name="Slide Number Placeholder 4"/>
          <p:cNvSpPr>
            <a:spLocks noGrp="1"/>
          </p:cNvSpPr>
          <p:nvPr>
            <p:ph type="sldNum" sz="quarter" idx="12"/>
          </p:nvPr>
        </p:nvSpPr>
        <p:spPr/>
        <p:txBody>
          <a:bodyPr/>
          <a:lstStyle/>
          <a:p>
            <a:fld id="{97F8D4F7-3F72-4748-87FE-2943CB5881D5}" type="slidenum">
              <a:rPr lang="en-US" smtClean="0"/>
              <a:t>14</a:t>
            </a:fld>
            <a:endParaRPr lang="en-US"/>
          </a:p>
        </p:txBody>
      </p:sp>
      <p:sp>
        <p:nvSpPr>
          <p:cNvPr id="7" name="Rectangle 6"/>
          <p:cNvSpPr/>
          <p:nvPr/>
        </p:nvSpPr>
        <p:spPr>
          <a:xfrm rot="16200000">
            <a:off x="-2367257" y="3109813"/>
            <a:ext cx="5609228" cy="769441"/>
          </a:xfrm>
          <a:prstGeom prst="rect">
            <a:avLst/>
          </a:prstGeom>
          <a:noFill/>
        </p:spPr>
        <p:txBody>
          <a:bodyPr wrap="none" lIns="91440" tIns="45720" rIns="91440" bIns="45720">
            <a:spAutoFit/>
          </a:bodyPr>
          <a:lstStyle/>
          <a:p>
            <a:pPr algn="ctr"/>
            <a:r>
              <a:rPr lang="en-US" sz="4400" b="1" cap="none" spc="0" dirty="0" smtClean="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rPr>
              <a:t>ASK, SEEK, KNOCK</a:t>
            </a:r>
            <a:endParaRPr lang="en-US" sz="4400" b="1" cap="none" spc="0" dirty="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51853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96200" cy="1371600"/>
          </a:xfrm>
        </p:spPr>
        <p:txBody>
          <a:bodyPr/>
          <a:lstStyle/>
          <a:p>
            <a:r>
              <a:rPr lang="en-US" dirty="0" smtClean="0"/>
              <a:t>Matthew 7:7-11</a:t>
            </a:r>
            <a:endParaRPr lang="en-US" dirty="0"/>
          </a:p>
        </p:txBody>
      </p:sp>
      <p:sp>
        <p:nvSpPr>
          <p:cNvPr id="4" name="Rectangle 3"/>
          <p:cNvSpPr/>
          <p:nvPr/>
        </p:nvSpPr>
        <p:spPr>
          <a:xfrm>
            <a:off x="918424" y="1828800"/>
            <a:ext cx="670560" cy="304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181600" y="1828800"/>
            <a:ext cx="762000" cy="304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22159" y="2183922"/>
            <a:ext cx="954135" cy="304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389265" y="2651187"/>
            <a:ext cx="954135" cy="304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467600" y="2678504"/>
            <a:ext cx="1143000" cy="304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861756" y="3027873"/>
            <a:ext cx="1315268" cy="304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752600"/>
            <a:ext cx="8305800" cy="4876800"/>
          </a:xfrm>
        </p:spPr>
        <p:txBody>
          <a:bodyPr>
            <a:noAutofit/>
          </a:bodyPr>
          <a:lstStyle/>
          <a:p>
            <a:r>
              <a:rPr lang="en-US" sz="2300" i="1" dirty="0" smtClean="0"/>
              <a:t>“</a:t>
            </a:r>
            <a:r>
              <a:rPr lang="en-US" sz="2300" i="1" dirty="0" smtClean="0">
                <a:solidFill>
                  <a:schemeClr val="tx2"/>
                </a:solidFill>
              </a:rPr>
              <a:t>7</a:t>
            </a:r>
            <a:r>
              <a:rPr lang="en-US" sz="2300" i="1" dirty="0" smtClean="0"/>
              <a:t> </a:t>
            </a:r>
            <a:r>
              <a:rPr lang="en-US" sz="2300" i="1" dirty="0"/>
              <a:t>Ask, and it shall be given you; seek, and ye shall find; knock, and it shall be opened unto you:</a:t>
            </a:r>
          </a:p>
          <a:p>
            <a:r>
              <a:rPr lang="en-US" sz="2300" i="1" dirty="0">
                <a:solidFill>
                  <a:schemeClr val="tx2"/>
                </a:solidFill>
              </a:rPr>
              <a:t>8</a:t>
            </a:r>
            <a:r>
              <a:rPr lang="en-US" sz="2300" i="1" dirty="0"/>
              <a:t> For every one that </a:t>
            </a:r>
            <a:r>
              <a:rPr lang="en-US" sz="2300" i="1" dirty="0" err="1"/>
              <a:t>asketh</a:t>
            </a:r>
            <a:r>
              <a:rPr lang="en-US" sz="2300" i="1" dirty="0"/>
              <a:t> </a:t>
            </a:r>
            <a:r>
              <a:rPr lang="en-US" sz="2300" i="1" dirty="0" err="1"/>
              <a:t>receiveth</a:t>
            </a:r>
            <a:r>
              <a:rPr lang="en-US" sz="2300" i="1" dirty="0"/>
              <a:t>; and he that </a:t>
            </a:r>
            <a:r>
              <a:rPr lang="en-US" sz="2300" i="1" dirty="0" err="1"/>
              <a:t>seeketh</a:t>
            </a:r>
            <a:r>
              <a:rPr lang="en-US" sz="2300" i="1" dirty="0"/>
              <a:t> </a:t>
            </a:r>
            <a:r>
              <a:rPr lang="en-US" sz="2300" i="1" dirty="0" err="1"/>
              <a:t>findeth</a:t>
            </a:r>
            <a:r>
              <a:rPr lang="en-US" sz="2300" i="1" dirty="0"/>
              <a:t>; and to him that </a:t>
            </a:r>
            <a:r>
              <a:rPr lang="en-US" sz="2300" i="1" dirty="0" err="1"/>
              <a:t>knocketh</a:t>
            </a:r>
            <a:r>
              <a:rPr lang="en-US" sz="2300" i="1" dirty="0"/>
              <a:t> it shall be opened.</a:t>
            </a:r>
          </a:p>
          <a:p>
            <a:r>
              <a:rPr lang="en-US" sz="2300" i="1" dirty="0">
                <a:solidFill>
                  <a:schemeClr val="tx2"/>
                </a:solidFill>
              </a:rPr>
              <a:t>9</a:t>
            </a:r>
            <a:r>
              <a:rPr lang="en-US" sz="2300" i="1" dirty="0"/>
              <a:t> Or what man is there of you, whom if his son ask bread, will he give him a stone?</a:t>
            </a:r>
          </a:p>
          <a:p>
            <a:r>
              <a:rPr lang="en-US" sz="2300" i="1" dirty="0">
                <a:solidFill>
                  <a:schemeClr val="tx2"/>
                </a:solidFill>
              </a:rPr>
              <a:t>10</a:t>
            </a:r>
            <a:r>
              <a:rPr lang="en-US" sz="2300" i="1" dirty="0"/>
              <a:t> Or if he ask a fish, will he give him a serpent?</a:t>
            </a:r>
          </a:p>
          <a:p>
            <a:r>
              <a:rPr lang="en-US" sz="2300" i="1" dirty="0">
                <a:solidFill>
                  <a:schemeClr val="tx2"/>
                </a:solidFill>
              </a:rPr>
              <a:t>11</a:t>
            </a:r>
            <a:r>
              <a:rPr lang="en-US" sz="2300" i="1" dirty="0"/>
              <a:t> If ye then, being evil, know how to give good gifts unto your children, how much more shall your Father which is in heaven give good things to them that ask him</a:t>
            </a:r>
            <a:r>
              <a:rPr lang="en-US" sz="2300" i="1" dirty="0" smtClean="0"/>
              <a:t>?”</a:t>
            </a:r>
            <a:endParaRPr lang="en-US" sz="2300" i="1" dirty="0"/>
          </a:p>
          <a:p>
            <a:endParaRPr lang="en-US" sz="2300" i="1" dirty="0"/>
          </a:p>
        </p:txBody>
      </p:sp>
      <p:sp>
        <p:nvSpPr>
          <p:cNvPr id="10" name="Slide Number Placeholder 9"/>
          <p:cNvSpPr>
            <a:spLocks noGrp="1"/>
          </p:cNvSpPr>
          <p:nvPr>
            <p:ph type="sldNum" sz="quarter" idx="12"/>
          </p:nvPr>
        </p:nvSpPr>
        <p:spPr/>
        <p:txBody>
          <a:bodyPr/>
          <a:lstStyle/>
          <a:p>
            <a:fld id="{97F8D4F7-3F72-4748-87FE-2943CB5881D5}" type="slidenum">
              <a:rPr lang="en-US" smtClean="0"/>
              <a:t>2</a:t>
            </a:fld>
            <a:endParaRPr lang="en-US"/>
          </a:p>
        </p:txBody>
      </p:sp>
    </p:spTree>
    <p:extLst>
      <p:ext uri="{BB962C8B-B14F-4D97-AF65-F5344CB8AC3E}">
        <p14:creationId xmlns:p14="http://schemas.microsoft.com/office/powerpoint/2010/main" val="83460697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2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25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125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125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1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543800" cy="1371600"/>
          </a:xfrm>
        </p:spPr>
        <p:txBody>
          <a:bodyPr/>
          <a:lstStyle/>
          <a:p>
            <a:r>
              <a:rPr lang="en-US" dirty="0" smtClean="0"/>
              <a:t>God’s promises are sure</a:t>
            </a:r>
            <a:endParaRPr lang="en-US" dirty="0"/>
          </a:p>
        </p:txBody>
      </p:sp>
      <p:sp>
        <p:nvSpPr>
          <p:cNvPr id="3" name="Content Placeholder 2"/>
          <p:cNvSpPr>
            <a:spLocks noGrp="1"/>
          </p:cNvSpPr>
          <p:nvPr>
            <p:ph idx="1"/>
          </p:nvPr>
        </p:nvSpPr>
        <p:spPr>
          <a:xfrm>
            <a:off x="1143000" y="1752600"/>
            <a:ext cx="7620000" cy="4373563"/>
          </a:xfrm>
        </p:spPr>
        <p:txBody>
          <a:bodyPr>
            <a:normAutofit/>
          </a:bodyPr>
          <a:lstStyle/>
          <a:p>
            <a:pPr marL="342900" indent="-342900">
              <a:buFont typeface="Arial" panose="020B0604020202020204" pitchFamily="34" charset="0"/>
              <a:buChar char="•"/>
            </a:pPr>
            <a:r>
              <a:rPr lang="en-US" sz="2800" dirty="0" smtClean="0"/>
              <a:t>He cannot </a:t>
            </a:r>
            <a:r>
              <a:rPr lang="en-US" sz="2800" dirty="0"/>
              <a:t>l</a:t>
            </a:r>
            <a:r>
              <a:rPr lang="en-US" sz="2800" dirty="0" smtClean="0"/>
              <a:t>ie </a:t>
            </a:r>
            <a:r>
              <a:rPr lang="en-US" sz="2800" b="0" dirty="0" smtClean="0"/>
              <a:t>- Hebrews 6:18</a:t>
            </a:r>
          </a:p>
          <a:p>
            <a:pPr marL="342900" indent="-342900">
              <a:buFont typeface="Arial" panose="020B0604020202020204" pitchFamily="34" charset="0"/>
              <a:buChar char="•"/>
            </a:pPr>
            <a:r>
              <a:rPr lang="en-US" sz="2800" dirty="0" smtClean="0"/>
              <a:t>His Word is Truth </a:t>
            </a:r>
            <a:r>
              <a:rPr lang="en-US" sz="2800" b="0" dirty="0" smtClean="0"/>
              <a:t>- John 17:17</a:t>
            </a:r>
          </a:p>
          <a:p>
            <a:pPr marL="342900" indent="-342900">
              <a:buFont typeface="Arial" panose="020B0604020202020204" pitchFamily="34" charset="0"/>
              <a:buChar char="•"/>
            </a:pPr>
            <a:r>
              <a:rPr lang="en-US" sz="2800" dirty="0" smtClean="0"/>
              <a:t>He can be depended on </a:t>
            </a:r>
            <a:r>
              <a:rPr lang="en-US" sz="2800" b="0" dirty="0" smtClean="0"/>
              <a:t>- Hebrews 13:5</a:t>
            </a:r>
            <a:endParaRPr lang="en-US" sz="2800" b="0" dirty="0"/>
          </a:p>
        </p:txBody>
      </p:sp>
      <p:sp>
        <p:nvSpPr>
          <p:cNvPr id="5" name="Slide Number Placeholder 4"/>
          <p:cNvSpPr>
            <a:spLocks noGrp="1"/>
          </p:cNvSpPr>
          <p:nvPr>
            <p:ph type="sldNum" sz="quarter" idx="12"/>
          </p:nvPr>
        </p:nvSpPr>
        <p:spPr/>
        <p:txBody>
          <a:bodyPr/>
          <a:lstStyle/>
          <a:p>
            <a:fld id="{97F8D4F7-3F72-4748-87FE-2943CB5881D5}" type="slidenum">
              <a:rPr lang="en-US" smtClean="0"/>
              <a:t>3</a:t>
            </a:fld>
            <a:endParaRPr lang="en-US"/>
          </a:p>
        </p:txBody>
      </p:sp>
      <p:sp>
        <p:nvSpPr>
          <p:cNvPr id="7" name="Rectangle 6"/>
          <p:cNvSpPr/>
          <p:nvPr/>
        </p:nvSpPr>
        <p:spPr>
          <a:xfrm rot="16200000">
            <a:off x="-2367257" y="3109813"/>
            <a:ext cx="5609228" cy="769441"/>
          </a:xfrm>
          <a:prstGeom prst="rect">
            <a:avLst/>
          </a:prstGeom>
          <a:noFill/>
        </p:spPr>
        <p:txBody>
          <a:bodyPr wrap="none" lIns="91440" tIns="45720" rIns="91440" bIns="45720">
            <a:spAutoFit/>
          </a:bodyPr>
          <a:lstStyle/>
          <a:p>
            <a:pPr algn="ctr"/>
            <a:r>
              <a:rPr lang="en-US" sz="4400" b="1" cap="none" spc="0" dirty="0" smtClean="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rPr>
              <a:t>ASK, SEEK, KNOCK</a:t>
            </a:r>
            <a:endParaRPr lang="en-US" sz="4400" b="1" cap="none" spc="0" dirty="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231901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543800" cy="1371600"/>
          </a:xfrm>
        </p:spPr>
        <p:txBody>
          <a:bodyPr/>
          <a:lstStyle/>
          <a:p>
            <a:r>
              <a:rPr lang="en-US" dirty="0" smtClean="0"/>
              <a:t>Jesus Said God Will Respond</a:t>
            </a:r>
            <a:endParaRPr lang="en-US" dirty="0"/>
          </a:p>
        </p:txBody>
      </p:sp>
      <p:sp>
        <p:nvSpPr>
          <p:cNvPr id="3" name="Content Placeholder 2"/>
          <p:cNvSpPr>
            <a:spLocks noGrp="1"/>
          </p:cNvSpPr>
          <p:nvPr>
            <p:ph idx="1"/>
          </p:nvPr>
        </p:nvSpPr>
        <p:spPr>
          <a:xfrm>
            <a:off x="1143000" y="1752600"/>
            <a:ext cx="7620000" cy="4373563"/>
          </a:xfrm>
        </p:spPr>
        <p:txBody>
          <a:bodyPr>
            <a:normAutofit/>
          </a:bodyPr>
          <a:lstStyle/>
          <a:p>
            <a:pPr marL="342900" indent="-342900">
              <a:buFont typeface="Arial" panose="020B0604020202020204" pitchFamily="34" charset="0"/>
              <a:buChar char="•"/>
            </a:pPr>
            <a:r>
              <a:rPr lang="en-US" sz="2800" dirty="0" smtClean="0"/>
              <a:t>He will </a:t>
            </a:r>
            <a:r>
              <a:rPr lang="en-US" sz="2800" dirty="0"/>
              <a:t>n</a:t>
            </a:r>
            <a:r>
              <a:rPr lang="en-US" sz="2800" dirty="0" smtClean="0"/>
              <a:t>ot mock </a:t>
            </a:r>
            <a:r>
              <a:rPr lang="en-US" sz="2800" dirty="0"/>
              <a:t>u</a:t>
            </a:r>
            <a:r>
              <a:rPr lang="en-US" sz="2800" dirty="0" smtClean="0"/>
              <a:t>s</a:t>
            </a:r>
          </a:p>
          <a:p>
            <a:pPr marL="342900" indent="-342900">
              <a:buFont typeface="Arial" panose="020B0604020202020204" pitchFamily="34" charset="0"/>
              <a:buChar char="•"/>
            </a:pPr>
            <a:r>
              <a:rPr lang="en-US" sz="2800" dirty="0" smtClean="0"/>
              <a:t>He gives </a:t>
            </a:r>
            <a:r>
              <a:rPr lang="en-US" sz="2800" dirty="0"/>
              <a:t>u</a:t>
            </a:r>
            <a:r>
              <a:rPr lang="en-US" sz="2800" dirty="0" smtClean="0"/>
              <a:t>s </a:t>
            </a:r>
            <a:r>
              <a:rPr lang="en-US" sz="2800" dirty="0"/>
              <a:t>a</a:t>
            </a:r>
            <a:r>
              <a:rPr lang="en-US" sz="2800" dirty="0" smtClean="0"/>
              <a:t>ssurance</a:t>
            </a:r>
          </a:p>
          <a:p>
            <a:pPr marL="342900" indent="-342900">
              <a:buFont typeface="Arial" panose="020B0604020202020204" pitchFamily="34" charset="0"/>
              <a:buChar char="•"/>
            </a:pPr>
            <a:r>
              <a:rPr lang="en-US" sz="2800" dirty="0" smtClean="0"/>
              <a:t>Do we believe Him?</a:t>
            </a:r>
            <a:endParaRPr lang="en-US" sz="2800" dirty="0"/>
          </a:p>
        </p:txBody>
      </p:sp>
      <p:sp>
        <p:nvSpPr>
          <p:cNvPr id="5" name="Slide Number Placeholder 4"/>
          <p:cNvSpPr>
            <a:spLocks noGrp="1"/>
          </p:cNvSpPr>
          <p:nvPr>
            <p:ph type="sldNum" sz="quarter" idx="12"/>
          </p:nvPr>
        </p:nvSpPr>
        <p:spPr/>
        <p:txBody>
          <a:bodyPr/>
          <a:lstStyle/>
          <a:p>
            <a:fld id="{97F8D4F7-3F72-4748-87FE-2943CB5881D5}" type="slidenum">
              <a:rPr lang="en-US" smtClean="0"/>
              <a:t>4</a:t>
            </a:fld>
            <a:endParaRPr lang="en-US"/>
          </a:p>
        </p:txBody>
      </p:sp>
      <p:sp>
        <p:nvSpPr>
          <p:cNvPr id="7" name="Rectangle 6"/>
          <p:cNvSpPr/>
          <p:nvPr/>
        </p:nvSpPr>
        <p:spPr>
          <a:xfrm rot="16200000">
            <a:off x="-2367257" y="3109813"/>
            <a:ext cx="5609228" cy="769441"/>
          </a:xfrm>
          <a:prstGeom prst="rect">
            <a:avLst/>
          </a:prstGeom>
          <a:noFill/>
        </p:spPr>
        <p:txBody>
          <a:bodyPr wrap="none" lIns="91440" tIns="45720" rIns="91440" bIns="45720">
            <a:spAutoFit/>
          </a:bodyPr>
          <a:lstStyle/>
          <a:p>
            <a:pPr algn="ctr"/>
            <a:r>
              <a:rPr lang="en-US" sz="4400" b="1" cap="none" spc="0" dirty="0" smtClean="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rPr>
              <a:t>ASK, SEEK, KNOCK</a:t>
            </a:r>
            <a:endParaRPr lang="en-US" sz="4400" b="1" cap="none" spc="0" dirty="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297498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239000" cy="2434281"/>
          </a:xfrm>
        </p:spPr>
        <p:txBody>
          <a:bodyPr>
            <a:noAutofit/>
          </a:bodyPr>
          <a:lstStyle/>
          <a:p>
            <a:pPr algn="ctr"/>
            <a:r>
              <a:rPr lang="en-US" sz="4800" dirty="0" smtClean="0"/>
              <a:t>If We Ask, Seek, and Knock, God Will Bless Us</a:t>
            </a:r>
            <a:endParaRPr lang="en-US" sz="4800" dirty="0"/>
          </a:p>
        </p:txBody>
      </p:sp>
      <p:sp>
        <p:nvSpPr>
          <p:cNvPr id="5" name="Slide Number Placeholder 4"/>
          <p:cNvSpPr>
            <a:spLocks noGrp="1"/>
          </p:cNvSpPr>
          <p:nvPr>
            <p:ph type="sldNum" sz="quarter" idx="12"/>
          </p:nvPr>
        </p:nvSpPr>
        <p:spPr/>
        <p:txBody>
          <a:bodyPr/>
          <a:lstStyle/>
          <a:p>
            <a:fld id="{97F8D4F7-3F72-4748-87FE-2943CB5881D5}" type="slidenum">
              <a:rPr lang="en-US" smtClean="0"/>
              <a:t>5</a:t>
            </a:fld>
            <a:endParaRPr lang="en-US"/>
          </a:p>
        </p:txBody>
      </p:sp>
      <p:sp>
        <p:nvSpPr>
          <p:cNvPr id="7" name="Rectangle 6"/>
          <p:cNvSpPr/>
          <p:nvPr/>
        </p:nvSpPr>
        <p:spPr>
          <a:xfrm rot="16200000">
            <a:off x="-2367257" y="3109813"/>
            <a:ext cx="5609228" cy="769441"/>
          </a:xfrm>
          <a:prstGeom prst="rect">
            <a:avLst/>
          </a:prstGeom>
          <a:noFill/>
        </p:spPr>
        <p:txBody>
          <a:bodyPr wrap="none" lIns="91440" tIns="45720" rIns="91440" bIns="45720">
            <a:spAutoFit/>
          </a:bodyPr>
          <a:lstStyle/>
          <a:p>
            <a:pPr algn="ctr"/>
            <a:r>
              <a:rPr lang="en-US" sz="4400" b="1" cap="none" spc="0" dirty="0" smtClean="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rPr>
              <a:t>ASK, SEEK, KNOCK</a:t>
            </a:r>
            <a:endParaRPr lang="en-US" sz="4400" b="1" cap="none" spc="0" dirty="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2974980"/>
      </p:ext>
    </p:extLst>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543800" cy="1371600"/>
          </a:xfrm>
        </p:spPr>
        <p:txBody>
          <a:bodyPr/>
          <a:lstStyle/>
          <a:p>
            <a:r>
              <a:rPr lang="en-US" dirty="0" smtClean="0"/>
              <a:t>If We </a:t>
            </a:r>
            <a:r>
              <a:rPr lang="en-US" u="sng" dirty="0" smtClean="0"/>
              <a:t>Ask</a:t>
            </a:r>
            <a:r>
              <a:rPr lang="en-US" dirty="0" smtClean="0"/>
              <a:t>, It will be given</a:t>
            </a:r>
            <a:endParaRPr lang="en-US" dirty="0"/>
          </a:p>
        </p:txBody>
      </p:sp>
      <p:sp>
        <p:nvSpPr>
          <p:cNvPr id="3" name="Content Placeholder 2"/>
          <p:cNvSpPr>
            <a:spLocks noGrp="1"/>
          </p:cNvSpPr>
          <p:nvPr>
            <p:ph idx="1"/>
          </p:nvPr>
        </p:nvSpPr>
        <p:spPr>
          <a:xfrm>
            <a:off x="1143000" y="1752600"/>
            <a:ext cx="7696200" cy="4373563"/>
          </a:xfrm>
        </p:spPr>
        <p:txBody>
          <a:bodyPr>
            <a:normAutofit/>
          </a:bodyPr>
          <a:lstStyle/>
          <a:p>
            <a:pPr marL="342900" indent="-342900">
              <a:buFont typeface="Arial" panose="020B0604020202020204" pitchFamily="34" charset="0"/>
              <a:buChar char="•"/>
            </a:pPr>
            <a:r>
              <a:rPr lang="en-US" sz="2800" dirty="0" smtClean="0"/>
              <a:t>According to His Will </a:t>
            </a:r>
            <a:r>
              <a:rPr lang="en-US" sz="2800" b="0" dirty="0" smtClean="0"/>
              <a:t>- 1 John 5:14, 15</a:t>
            </a:r>
          </a:p>
          <a:p>
            <a:pPr marL="342900" indent="-342900">
              <a:buFont typeface="Arial" panose="020B0604020202020204" pitchFamily="34" charset="0"/>
              <a:buChar char="•"/>
            </a:pPr>
            <a:r>
              <a:rPr lang="en-US" sz="2800" dirty="0"/>
              <a:t>For </a:t>
            </a:r>
            <a:r>
              <a:rPr lang="en-US" sz="2800" dirty="0" smtClean="0"/>
              <a:t>wisdom </a:t>
            </a:r>
            <a:r>
              <a:rPr lang="en-US" sz="2800" b="0" dirty="0"/>
              <a:t>- James </a:t>
            </a:r>
            <a:r>
              <a:rPr lang="en-US" sz="2800" b="0" dirty="0" smtClean="0"/>
              <a:t>1:2-5</a:t>
            </a:r>
          </a:p>
          <a:p>
            <a:pPr marL="342900" indent="-342900">
              <a:buFont typeface="Arial" panose="020B0604020202020204" pitchFamily="34" charset="0"/>
              <a:buChar char="•"/>
            </a:pPr>
            <a:r>
              <a:rPr lang="en-US" sz="2800" dirty="0" smtClean="0"/>
              <a:t>In faith </a:t>
            </a:r>
            <a:r>
              <a:rPr lang="en-US" sz="2800" b="0" dirty="0" smtClean="0"/>
              <a:t>- James 1:6-8</a:t>
            </a:r>
          </a:p>
          <a:p>
            <a:pPr marL="342900" indent="-342900">
              <a:buFont typeface="Arial" panose="020B0604020202020204" pitchFamily="34" charset="0"/>
              <a:buChar char="•"/>
            </a:pPr>
            <a:r>
              <a:rPr lang="en-US" sz="2800" dirty="0" smtClean="0"/>
              <a:t>For help when </a:t>
            </a:r>
            <a:r>
              <a:rPr lang="en-US" sz="2800" dirty="0"/>
              <a:t>i</a:t>
            </a:r>
            <a:r>
              <a:rPr lang="en-US" sz="2800" dirty="0" smtClean="0"/>
              <a:t>n </a:t>
            </a:r>
            <a:r>
              <a:rPr lang="en-US" sz="2800" dirty="0"/>
              <a:t>n</a:t>
            </a:r>
            <a:r>
              <a:rPr lang="en-US" sz="2800" dirty="0" smtClean="0"/>
              <a:t>eed </a:t>
            </a:r>
            <a:r>
              <a:rPr lang="en-US" sz="2800" b="0" dirty="0" smtClean="0"/>
              <a:t>- Hebrews 4:15, 16</a:t>
            </a:r>
          </a:p>
          <a:p>
            <a:pPr marL="342900" indent="-342900">
              <a:buFont typeface="Arial" panose="020B0604020202020204" pitchFamily="34" charset="0"/>
              <a:buChar char="•"/>
            </a:pPr>
            <a:r>
              <a:rPr lang="en-US" sz="2800" dirty="0" smtClean="0"/>
              <a:t>For peace </a:t>
            </a:r>
            <a:r>
              <a:rPr lang="en-US" sz="2800" b="0" dirty="0" smtClean="0"/>
              <a:t>- Philippians 4:6, 7</a:t>
            </a:r>
          </a:p>
        </p:txBody>
      </p:sp>
      <p:sp>
        <p:nvSpPr>
          <p:cNvPr id="5" name="Slide Number Placeholder 4"/>
          <p:cNvSpPr>
            <a:spLocks noGrp="1"/>
          </p:cNvSpPr>
          <p:nvPr>
            <p:ph type="sldNum" sz="quarter" idx="12"/>
          </p:nvPr>
        </p:nvSpPr>
        <p:spPr/>
        <p:txBody>
          <a:bodyPr/>
          <a:lstStyle/>
          <a:p>
            <a:fld id="{97F8D4F7-3F72-4748-87FE-2943CB5881D5}" type="slidenum">
              <a:rPr lang="en-US" smtClean="0"/>
              <a:t>6</a:t>
            </a:fld>
            <a:endParaRPr lang="en-US"/>
          </a:p>
        </p:txBody>
      </p:sp>
      <p:sp>
        <p:nvSpPr>
          <p:cNvPr id="7" name="Rectangle 6"/>
          <p:cNvSpPr/>
          <p:nvPr/>
        </p:nvSpPr>
        <p:spPr>
          <a:xfrm rot="16200000">
            <a:off x="-2367257" y="3109813"/>
            <a:ext cx="5609228" cy="769441"/>
          </a:xfrm>
          <a:prstGeom prst="rect">
            <a:avLst/>
          </a:prstGeom>
          <a:noFill/>
        </p:spPr>
        <p:txBody>
          <a:bodyPr wrap="none" lIns="91440" tIns="45720" rIns="91440" bIns="45720">
            <a:spAutoFit/>
          </a:bodyPr>
          <a:lstStyle/>
          <a:p>
            <a:pPr algn="ctr"/>
            <a:r>
              <a:rPr lang="en-US" sz="4400" b="1" cap="none" spc="0" dirty="0" smtClean="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rPr>
              <a:t>ASK, SEEK, KNOCK</a:t>
            </a:r>
            <a:endParaRPr lang="en-US" sz="4400" b="1" cap="none" spc="0" dirty="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831321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543800" cy="1371600"/>
          </a:xfrm>
        </p:spPr>
        <p:txBody>
          <a:bodyPr/>
          <a:lstStyle/>
          <a:p>
            <a:r>
              <a:rPr lang="en-US" dirty="0" smtClean="0"/>
              <a:t>If we </a:t>
            </a:r>
            <a:r>
              <a:rPr lang="en-US" u="sng" dirty="0" smtClean="0"/>
              <a:t>seek</a:t>
            </a:r>
            <a:r>
              <a:rPr lang="en-US" dirty="0" smtClean="0"/>
              <a:t>, we will find</a:t>
            </a:r>
            <a:endParaRPr lang="en-US" dirty="0"/>
          </a:p>
        </p:txBody>
      </p:sp>
      <p:sp>
        <p:nvSpPr>
          <p:cNvPr id="3" name="Content Placeholder 2"/>
          <p:cNvSpPr>
            <a:spLocks noGrp="1"/>
          </p:cNvSpPr>
          <p:nvPr>
            <p:ph idx="1"/>
          </p:nvPr>
        </p:nvSpPr>
        <p:spPr>
          <a:xfrm>
            <a:off x="1143000" y="1752600"/>
            <a:ext cx="7696200" cy="4373563"/>
          </a:xfrm>
        </p:spPr>
        <p:txBody>
          <a:bodyPr>
            <a:normAutofit/>
          </a:bodyPr>
          <a:lstStyle/>
          <a:p>
            <a:pPr marL="342900" indent="-342900">
              <a:buFont typeface="Arial" panose="020B0604020202020204" pitchFamily="34" charset="0"/>
              <a:buChar char="•"/>
            </a:pPr>
            <a:r>
              <a:rPr lang="en-US" sz="2800" dirty="0" smtClean="0"/>
              <a:t>Things above </a:t>
            </a:r>
            <a:r>
              <a:rPr lang="en-US" sz="2800" b="0" dirty="0" smtClean="0"/>
              <a:t>- Colossians 3:1</a:t>
            </a:r>
          </a:p>
          <a:p>
            <a:pPr marL="342900" indent="-342900">
              <a:buFont typeface="Arial" panose="020B0604020202020204" pitchFamily="34" charset="0"/>
              <a:buChar char="•"/>
            </a:pPr>
            <a:r>
              <a:rPr lang="en-US" sz="2800" dirty="0" smtClean="0"/>
              <a:t>God </a:t>
            </a:r>
            <a:r>
              <a:rPr lang="en-US" sz="2800" b="0" dirty="0" smtClean="0"/>
              <a:t>- Hebrews 11:6</a:t>
            </a:r>
          </a:p>
          <a:p>
            <a:pPr marL="342900" indent="-342900">
              <a:buFont typeface="Arial" panose="020B0604020202020204" pitchFamily="34" charset="0"/>
              <a:buChar char="•"/>
            </a:pPr>
            <a:r>
              <a:rPr lang="en-US" sz="2800" dirty="0" smtClean="0"/>
              <a:t>The Kingdom &amp; Truth </a:t>
            </a:r>
            <a:r>
              <a:rPr lang="en-US" sz="2800" b="0" dirty="0" smtClean="0"/>
              <a:t>- Matthew 6:33</a:t>
            </a:r>
          </a:p>
          <a:p>
            <a:pPr marL="342900" indent="-342900">
              <a:buFont typeface="Arial" panose="020B0604020202020204" pitchFamily="34" charset="0"/>
              <a:buChar char="•"/>
            </a:pPr>
            <a:r>
              <a:rPr lang="en-US" sz="2800" dirty="0" smtClean="0"/>
              <a:t>Heaven </a:t>
            </a:r>
            <a:r>
              <a:rPr lang="en-US" sz="2800" b="0" dirty="0" smtClean="0"/>
              <a:t>- Hebrews 11:14-16</a:t>
            </a:r>
          </a:p>
          <a:p>
            <a:pPr marL="342900" indent="-342900">
              <a:buFont typeface="Arial" panose="020B0604020202020204" pitchFamily="34" charset="0"/>
              <a:buChar char="•"/>
            </a:pPr>
            <a:r>
              <a:rPr lang="en-US" sz="2800" dirty="0" smtClean="0"/>
              <a:t>Glory, honor &amp; immortality </a:t>
            </a:r>
            <a:r>
              <a:rPr lang="en-US" sz="2800" b="0" dirty="0" smtClean="0"/>
              <a:t>- Romans 2:6, 7</a:t>
            </a:r>
          </a:p>
        </p:txBody>
      </p:sp>
      <p:sp>
        <p:nvSpPr>
          <p:cNvPr id="5" name="Slide Number Placeholder 4"/>
          <p:cNvSpPr>
            <a:spLocks noGrp="1"/>
          </p:cNvSpPr>
          <p:nvPr>
            <p:ph type="sldNum" sz="quarter" idx="12"/>
          </p:nvPr>
        </p:nvSpPr>
        <p:spPr/>
        <p:txBody>
          <a:bodyPr/>
          <a:lstStyle/>
          <a:p>
            <a:fld id="{97F8D4F7-3F72-4748-87FE-2943CB5881D5}" type="slidenum">
              <a:rPr lang="en-US" smtClean="0"/>
              <a:t>7</a:t>
            </a:fld>
            <a:endParaRPr lang="en-US"/>
          </a:p>
        </p:txBody>
      </p:sp>
      <p:sp>
        <p:nvSpPr>
          <p:cNvPr id="7" name="Rectangle 6"/>
          <p:cNvSpPr/>
          <p:nvPr/>
        </p:nvSpPr>
        <p:spPr>
          <a:xfrm rot="16200000">
            <a:off x="-2367257" y="3109813"/>
            <a:ext cx="5609228" cy="769441"/>
          </a:xfrm>
          <a:prstGeom prst="rect">
            <a:avLst/>
          </a:prstGeom>
          <a:noFill/>
        </p:spPr>
        <p:txBody>
          <a:bodyPr wrap="none" lIns="91440" tIns="45720" rIns="91440" bIns="45720">
            <a:spAutoFit/>
          </a:bodyPr>
          <a:lstStyle/>
          <a:p>
            <a:pPr algn="ctr"/>
            <a:r>
              <a:rPr lang="en-US" sz="4400" b="1" cap="none" spc="0" dirty="0" smtClean="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rPr>
              <a:t>ASK, SEEK, KNOCK</a:t>
            </a:r>
            <a:endParaRPr lang="en-US" sz="4400" b="1" cap="none" spc="0" dirty="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094922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543800" cy="1371600"/>
          </a:xfrm>
        </p:spPr>
        <p:txBody>
          <a:bodyPr/>
          <a:lstStyle/>
          <a:p>
            <a:r>
              <a:rPr lang="en-US" dirty="0" smtClean="0"/>
              <a:t>If we </a:t>
            </a:r>
            <a:r>
              <a:rPr lang="en-US" u="sng" dirty="0" smtClean="0"/>
              <a:t>knock</a:t>
            </a:r>
            <a:r>
              <a:rPr lang="en-US" dirty="0" smtClean="0"/>
              <a:t>, it will be opened</a:t>
            </a:r>
            <a:endParaRPr lang="en-US" dirty="0"/>
          </a:p>
        </p:txBody>
      </p:sp>
      <p:sp>
        <p:nvSpPr>
          <p:cNvPr id="3" name="Content Placeholder 2"/>
          <p:cNvSpPr>
            <a:spLocks noGrp="1"/>
          </p:cNvSpPr>
          <p:nvPr>
            <p:ph idx="1"/>
          </p:nvPr>
        </p:nvSpPr>
        <p:spPr>
          <a:xfrm>
            <a:off x="1143000" y="1752600"/>
            <a:ext cx="7696200" cy="4373563"/>
          </a:xfrm>
        </p:spPr>
        <p:txBody>
          <a:bodyPr>
            <a:normAutofit/>
          </a:bodyPr>
          <a:lstStyle/>
          <a:p>
            <a:pPr marL="342900" indent="-342900">
              <a:buFont typeface="Arial" panose="020B0604020202020204" pitchFamily="34" charset="0"/>
              <a:buChar char="•"/>
            </a:pPr>
            <a:r>
              <a:rPr lang="en-US" sz="2800" dirty="0" smtClean="0"/>
              <a:t>Into the sheepfold </a:t>
            </a:r>
            <a:r>
              <a:rPr lang="en-US" sz="2800" b="0" dirty="0" smtClean="0"/>
              <a:t>- John 10:1, 7-9</a:t>
            </a:r>
          </a:p>
          <a:p>
            <a:pPr marL="800100" lvl="1" indent="-342900"/>
            <a:r>
              <a:rPr lang="en-US" sz="2400" dirty="0" smtClean="0"/>
              <a:t>John 14:6</a:t>
            </a:r>
            <a:endParaRPr lang="en-US" sz="2400" b="0" dirty="0" smtClean="0"/>
          </a:p>
          <a:p>
            <a:pPr marL="342900" indent="-342900">
              <a:buFont typeface="Arial" panose="020B0604020202020204" pitchFamily="34" charset="0"/>
              <a:buChar char="•"/>
            </a:pPr>
            <a:r>
              <a:rPr lang="en-US" sz="2800" dirty="0" smtClean="0"/>
              <a:t>The door of faith </a:t>
            </a:r>
            <a:r>
              <a:rPr lang="en-US" sz="2800" b="0" dirty="0" smtClean="0"/>
              <a:t>- Acts 14:27</a:t>
            </a:r>
          </a:p>
          <a:p>
            <a:pPr marL="342900" indent="-342900">
              <a:buFont typeface="Arial" panose="020B0604020202020204" pitchFamily="34" charset="0"/>
              <a:buChar char="•"/>
            </a:pPr>
            <a:r>
              <a:rPr lang="en-US" sz="2800" dirty="0" smtClean="0"/>
              <a:t>Opportunity </a:t>
            </a:r>
            <a:r>
              <a:rPr lang="en-US" sz="2800" b="0" dirty="0" smtClean="0"/>
              <a:t>- 1 Corinthians 16:9</a:t>
            </a:r>
          </a:p>
          <a:p>
            <a:pPr marL="800100" lvl="1" indent="-342900"/>
            <a:r>
              <a:rPr lang="en-US" sz="2400" dirty="0" smtClean="0"/>
              <a:t>Colossians 4:3 </a:t>
            </a:r>
          </a:p>
          <a:p>
            <a:pPr marL="800100" lvl="1" indent="-342900"/>
            <a:r>
              <a:rPr lang="en-US" sz="2400" dirty="0" smtClean="0"/>
              <a:t>Revelation 3:7, 8</a:t>
            </a:r>
          </a:p>
        </p:txBody>
      </p:sp>
      <p:sp>
        <p:nvSpPr>
          <p:cNvPr id="5" name="Slide Number Placeholder 4"/>
          <p:cNvSpPr>
            <a:spLocks noGrp="1"/>
          </p:cNvSpPr>
          <p:nvPr>
            <p:ph type="sldNum" sz="quarter" idx="12"/>
          </p:nvPr>
        </p:nvSpPr>
        <p:spPr/>
        <p:txBody>
          <a:bodyPr/>
          <a:lstStyle/>
          <a:p>
            <a:fld id="{97F8D4F7-3F72-4748-87FE-2943CB5881D5}" type="slidenum">
              <a:rPr lang="en-US" smtClean="0"/>
              <a:t>8</a:t>
            </a:fld>
            <a:endParaRPr lang="en-US"/>
          </a:p>
        </p:txBody>
      </p:sp>
      <p:sp>
        <p:nvSpPr>
          <p:cNvPr id="7" name="Rectangle 6"/>
          <p:cNvSpPr/>
          <p:nvPr/>
        </p:nvSpPr>
        <p:spPr>
          <a:xfrm rot="16200000">
            <a:off x="-2367257" y="3109813"/>
            <a:ext cx="5609228" cy="769441"/>
          </a:xfrm>
          <a:prstGeom prst="rect">
            <a:avLst/>
          </a:prstGeom>
          <a:noFill/>
        </p:spPr>
        <p:txBody>
          <a:bodyPr wrap="none" lIns="91440" tIns="45720" rIns="91440" bIns="45720">
            <a:spAutoFit/>
          </a:bodyPr>
          <a:lstStyle/>
          <a:p>
            <a:pPr algn="ctr"/>
            <a:r>
              <a:rPr lang="en-US" sz="4400" b="1" cap="none" spc="0" dirty="0" smtClean="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rPr>
              <a:t>ASK, SEEK, KNOCK</a:t>
            </a:r>
            <a:endParaRPr lang="en-US" sz="4400" b="1" cap="none" spc="0" dirty="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438048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25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25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543800" cy="1371600"/>
          </a:xfrm>
        </p:spPr>
        <p:txBody>
          <a:bodyPr/>
          <a:lstStyle/>
          <a:p>
            <a:r>
              <a:rPr lang="en-US" u="sng" dirty="0" smtClean="0"/>
              <a:t>We</a:t>
            </a:r>
            <a:r>
              <a:rPr lang="en-US" dirty="0" smtClean="0"/>
              <a:t> must take action</a:t>
            </a:r>
            <a:endParaRPr lang="en-US" dirty="0"/>
          </a:p>
        </p:txBody>
      </p:sp>
      <p:sp>
        <p:nvSpPr>
          <p:cNvPr id="3" name="Content Placeholder 2"/>
          <p:cNvSpPr>
            <a:spLocks noGrp="1"/>
          </p:cNvSpPr>
          <p:nvPr>
            <p:ph idx="1"/>
          </p:nvPr>
        </p:nvSpPr>
        <p:spPr>
          <a:xfrm>
            <a:off x="1143000" y="1752600"/>
            <a:ext cx="7696200" cy="4373563"/>
          </a:xfrm>
        </p:spPr>
        <p:txBody>
          <a:bodyPr>
            <a:normAutofit/>
          </a:bodyPr>
          <a:lstStyle/>
          <a:p>
            <a:pPr marL="342900" indent="-342900">
              <a:buFont typeface="Arial" panose="020B0604020202020204" pitchFamily="34" charset="0"/>
              <a:buChar char="•"/>
            </a:pPr>
            <a:r>
              <a:rPr lang="en-US" sz="2800" dirty="0" smtClean="0"/>
              <a:t>Desire, Pursue &amp; Do</a:t>
            </a:r>
          </a:p>
          <a:p>
            <a:pPr marL="800100" lvl="1" indent="-342900"/>
            <a:r>
              <a:rPr lang="en-US" sz="2400" dirty="0" smtClean="0"/>
              <a:t>James 1:21-25</a:t>
            </a:r>
          </a:p>
          <a:p>
            <a:pPr marL="342900" indent="-342900">
              <a:buFont typeface="Arial" panose="020B0604020202020204" pitchFamily="34" charset="0"/>
              <a:buChar char="•"/>
            </a:pPr>
            <a:r>
              <a:rPr lang="en-US" sz="2800" dirty="0" smtClean="0"/>
              <a:t>Not be passive in our </a:t>
            </a:r>
            <a:r>
              <a:rPr lang="en-US" sz="2800" dirty="0"/>
              <a:t>s</a:t>
            </a:r>
            <a:r>
              <a:rPr lang="en-US" sz="2800" dirty="0" smtClean="0"/>
              <a:t>alvation</a:t>
            </a:r>
          </a:p>
          <a:p>
            <a:pPr marL="800100" lvl="1" indent="-342900"/>
            <a:r>
              <a:rPr lang="en-US" sz="2400" dirty="0" smtClean="0"/>
              <a:t>Philippians 2:12</a:t>
            </a:r>
          </a:p>
          <a:p>
            <a:pPr marL="457200" indent="-457200">
              <a:buFont typeface="Arial" panose="020B0604020202020204" pitchFamily="34" charset="0"/>
              <a:buChar char="•"/>
            </a:pPr>
            <a:r>
              <a:rPr lang="en-US" sz="2800" dirty="0" smtClean="0"/>
              <a:t>Must run the </a:t>
            </a:r>
            <a:r>
              <a:rPr lang="en-US" sz="2800" dirty="0"/>
              <a:t>r</a:t>
            </a:r>
            <a:r>
              <a:rPr lang="en-US" sz="2800" dirty="0" smtClean="0"/>
              <a:t>ace </a:t>
            </a:r>
            <a:r>
              <a:rPr lang="en-US" sz="2800" dirty="0"/>
              <a:t>s</a:t>
            </a:r>
            <a:r>
              <a:rPr lang="en-US" sz="2800" dirty="0" smtClean="0"/>
              <a:t>et </a:t>
            </a:r>
            <a:r>
              <a:rPr lang="en-US" sz="2800" dirty="0"/>
              <a:t>b</a:t>
            </a:r>
            <a:r>
              <a:rPr lang="en-US" sz="2800" dirty="0" smtClean="0"/>
              <a:t>efore </a:t>
            </a:r>
            <a:r>
              <a:rPr lang="en-US" sz="2800" dirty="0"/>
              <a:t>u</a:t>
            </a:r>
            <a:r>
              <a:rPr lang="en-US" sz="2800" dirty="0" smtClean="0"/>
              <a:t>s</a:t>
            </a:r>
          </a:p>
          <a:p>
            <a:pPr marL="914400" lvl="1" indent="-457200"/>
            <a:r>
              <a:rPr lang="en-US" sz="2400" dirty="0" smtClean="0"/>
              <a:t>Hebrews 12:1, 2</a:t>
            </a:r>
          </a:p>
          <a:p>
            <a:pPr marL="342900" indent="-342900"/>
            <a:endParaRPr lang="en-US" sz="2800" dirty="0" smtClean="0"/>
          </a:p>
        </p:txBody>
      </p:sp>
      <p:sp>
        <p:nvSpPr>
          <p:cNvPr id="5" name="Slide Number Placeholder 4"/>
          <p:cNvSpPr>
            <a:spLocks noGrp="1"/>
          </p:cNvSpPr>
          <p:nvPr>
            <p:ph type="sldNum" sz="quarter" idx="12"/>
          </p:nvPr>
        </p:nvSpPr>
        <p:spPr/>
        <p:txBody>
          <a:bodyPr/>
          <a:lstStyle/>
          <a:p>
            <a:fld id="{97F8D4F7-3F72-4748-87FE-2943CB5881D5}" type="slidenum">
              <a:rPr lang="en-US" smtClean="0"/>
              <a:t>9</a:t>
            </a:fld>
            <a:endParaRPr lang="en-US"/>
          </a:p>
        </p:txBody>
      </p:sp>
      <p:sp>
        <p:nvSpPr>
          <p:cNvPr id="7" name="Rectangle 6"/>
          <p:cNvSpPr/>
          <p:nvPr/>
        </p:nvSpPr>
        <p:spPr>
          <a:xfrm rot="16200000">
            <a:off x="-2367257" y="3109813"/>
            <a:ext cx="5609228" cy="769441"/>
          </a:xfrm>
          <a:prstGeom prst="rect">
            <a:avLst/>
          </a:prstGeom>
          <a:noFill/>
        </p:spPr>
        <p:txBody>
          <a:bodyPr wrap="none" lIns="91440" tIns="45720" rIns="91440" bIns="45720">
            <a:spAutoFit/>
          </a:bodyPr>
          <a:lstStyle/>
          <a:p>
            <a:pPr algn="ctr"/>
            <a:r>
              <a:rPr lang="en-US" sz="4400" b="1" cap="none" spc="0" dirty="0" smtClean="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rPr>
              <a:t>ASK, SEEK, KNOCK</a:t>
            </a:r>
            <a:endParaRPr lang="en-US" sz="4400" b="1" cap="none" spc="0" dirty="0">
              <a:ln w="10541" cmpd="sng">
                <a:solidFill>
                  <a:schemeClr val="accent1">
                    <a:shade val="88000"/>
                    <a:satMod val="110000"/>
                  </a:schemeClr>
                </a:solidFill>
                <a:prstDash val="solid"/>
              </a:ln>
              <a:solidFill>
                <a:schemeClr val="bg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7057587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25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25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25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25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233</TotalTime>
  <Words>2375</Words>
  <Application>Microsoft Office PowerPoint</Application>
  <PresentationFormat>On-screen Show (4:3)</PresentationFormat>
  <Paragraphs>143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Essential</vt:lpstr>
      <vt:lpstr>“Ask, Seek, Knock”</vt:lpstr>
      <vt:lpstr>Matthew 7:7-11</vt:lpstr>
      <vt:lpstr>God’s promises are sure</vt:lpstr>
      <vt:lpstr>Jesus Said God Will Respond</vt:lpstr>
      <vt:lpstr>If We Ask, Seek, and Knock, God Will Bless Us</vt:lpstr>
      <vt:lpstr>If We Ask, It will be given</vt:lpstr>
      <vt:lpstr>If we seek, we will find</vt:lpstr>
      <vt:lpstr>If we knock, it will be opened</vt:lpstr>
      <vt:lpstr>We must take action</vt:lpstr>
      <vt:lpstr>God will bless us </vt:lpstr>
      <vt:lpstr>God will bless us </vt:lpstr>
      <vt:lpstr>God will bless us </vt:lpstr>
      <vt:lpstr>Matthew 7:7-8</vt:lpstr>
      <vt:lpstr>Review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“Ask, Seek, Knock”</dc:title>
  <dc:creator>Tommy G. McClure</dc:creator>
  <cp:lastModifiedBy>Tommy G. McClure</cp:lastModifiedBy>
  <cp:revision>47</cp:revision>
  <dcterms:created xsi:type="dcterms:W3CDTF">2017-09-02T02:53:46Z</dcterms:created>
  <dcterms:modified xsi:type="dcterms:W3CDTF">2017-09-04T15:13:20Z</dcterms:modified>
</cp:coreProperties>
</file>