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5" r:id="rId3"/>
    <p:sldId id="258" r:id="rId4"/>
    <p:sldId id="261" r:id="rId5"/>
    <p:sldId id="268" r:id="rId6"/>
    <p:sldId id="259"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26" autoAdjust="0"/>
  </p:normalViewPr>
  <p:slideViewPr>
    <p:cSldViewPr>
      <p:cViewPr varScale="1">
        <p:scale>
          <a:sx n="84" d="100"/>
          <a:sy n="84" d="100"/>
        </p:scale>
        <p:origin x="-23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04175-7EEF-4257-B008-9733DB01A1CD}" type="datetimeFigureOut">
              <a:rPr lang="en-US" smtClean="0"/>
              <a:t>7/24/2017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8C1B4-BA7A-4406-AE98-A33FACE9E4D4}" type="slidenum">
              <a:rPr lang="en-US" smtClean="0"/>
              <a:t>‹#›</a:t>
            </a:fld>
            <a:endParaRPr lang="en-US"/>
          </a:p>
        </p:txBody>
      </p:sp>
    </p:spTree>
    <p:extLst>
      <p:ext uri="{BB962C8B-B14F-4D97-AF65-F5344CB8AC3E}">
        <p14:creationId xmlns:p14="http://schemas.microsoft.com/office/powerpoint/2010/main" val="4027869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Col </a:t>
            </a:r>
            <a:r>
              <a:rPr lang="en-US" sz="1200" b="1" i="0" u="none" strike="noStrike" kern="1200" baseline="0" dirty="0" smtClean="0">
                <a:solidFill>
                  <a:schemeClr val="tx1"/>
                </a:solidFill>
                <a:latin typeface="+mn-lt"/>
                <a:ea typeface="+mn-ea"/>
                <a:cs typeface="+mn-cs"/>
              </a:rPr>
              <a:t>2:11-12  </a:t>
            </a:r>
            <a:r>
              <a:rPr lang="en-US" sz="1200" b="0" i="0" u="none" strike="noStrike" kern="1200" baseline="0" dirty="0" smtClean="0">
                <a:solidFill>
                  <a:schemeClr val="tx1"/>
                </a:solidFill>
                <a:latin typeface="+mn-lt"/>
                <a:ea typeface="+mn-ea"/>
                <a:cs typeface="+mn-cs"/>
              </a:rPr>
              <a:t>- </a:t>
            </a:r>
            <a:r>
              <a:rPr lang="en-US" dirty="0" smtClean="0"/>
              <a:t>And ye are complete in him, which is the head of all principality and power: 11 In whom also ye are circumcised with the circumcision made without hands, in putting off the body of the sins of the flesh by the circumcision of Christ: 12 Buried with him in baptism, wherein also ye are risen with him through the faith of the operation of God, who hath raised him from the dead.</a:t>
            </a:r>
            <a:endParaRPr lang="en-US" dirty="0"/>
          </a:p>
        </p:txBody>
      </p:sp>
      <p:sp>
        <p:nvSpPr>
          <p:cNvPr id="4" name="Slide Number Placeholder 3"/>
          <p:cNvSpPr>
            <a:spLocks noGrp="1"/>
          </p:cNvSpPr>
          <p:nvPr>
            <p:ph type="sldNum" sz="quarter" idx="10"/>
          </p:nvPr>
        </p:nvSpPr>
        <p:spPr/>
        <p:txBody>
          <a:bodyPr/>
          <a:lstStyle/>
          <a:p>
            <a:fld id="{74B8C1B4-BA7A-4406-AE98-A33FACE9E4D4}" type="slidenum">
              <a:rPr lang="en-US" smtClean="0"/>
              <a:t>2</a:t>
            </a:fld>
            <a:endParaRPr lang="en-US"/>
          </a:p>
        </p:txBody>
      </p:sp>
    </p:spTree>
    <p:extLst>
      <p:ext uri="{BB962C8B-B14F-4D97-AF65-F5344CB8AC3E}">
        <p14:creationId xmlns:p14="http://schemas.microsoft.com/office/powerpoint/2010/main" val="28002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Eph. 6:10-18 - READ</a:t>
            </a:r>
          </a:p>
          <a:p>
            <a:r>
              <a:rPr lang="en-US" b="1" dirty="0" smtClean="0"/>
              <a:t>2 Tim. 3:16-17 </a:t>
            </a:r>
            <a:r>
              <a:rPr lang="en-US" dirty="0" smtClean="0"/>
              <a:t>- All scripture is given by inspiration of God, and is profitable for doctrine, for reproof, for correction, for instruction in righteousness: 17 That the man of God may be perfect, </a:t>
            </a:r>
            <a:r>
              <a:rPr lang="en-US" dirty="0" err="1" smtClean="0"/>
              <a:t>throughly</a:t>
            </a:r>
            <a:r>
              <a:rPr lang="en-US" dirty="0" smtClean="0"/>
              <a:t> furnished unto all good works.</a:t>
            </a:r>
          </a:p>
          <a:p>
            <a:r>
              <a:rPr lang="en-US" b="1" baseline="0" dirty="0" smtClean="0"/>
              <a:t>Matt. 7:15-20 - READ</a:t>
            </a:r>
          </a:p>
          <a:p>
            <a:r>
              <a:rPr lang="en-US" b="1" baseline="0" dirty="0" smtClean="0"/>
              <a:t>Acts 20:28-31 - READ</a:t>
            </a:r>
          </a:p>
          <a:p>
            <a:r>
              <a:rPr lang="en-US" b="1" baseline="0" dirty="0" smtClean="0"/>
              <a:t>Eph. 5:6 </a:t>
            </a:r>
            <a:r>
              <a:rPr lang="en-US" baseline="0" dirty="0" smtClean="0"/>
              <a:t>- Let no man deceive you with vain words: for because of these things cometh the wrath of God upon the children of disobedience</a:t>
            </a:r>
          </a:p>
          <a:p>
            <a:r>
              <a:rPr lang="en-US" b="1" baseline="0" dirty="0" smtClean="0"/>
              <a:t>Col. 2:8 </a:t>
            </a:r>
            <a:r>
              <a:rPr lang="en-US" baseline="0" dirty="0" smtClean="0"/>
              <a:t>- Beware lest any man spoil you through philosophy and vain deceit, after the tradition of men, after the rudiments of the world, and not after Christ.</a:t>
            </a:r>
          </a:p>
          <a:p>
            <a:r>
              <a:rPr lang="en-US" b="1" baseline="0" dirty="0" smtClean="0"/>
              <a:t>2 Pet 2:1-3 - READ</a:t>
            </a:r>
          </a:p>
          <a:p>
            <a:r>
              <a:rPr lang="en-US" b="1" baseline="0" dirty="0" smtClean="0"/>
              <a:t>1 Cor. 10:12 - </a:t>
            </a:r>
            <a:r>
              <a:rPr lang="en-US" b="0" baseline="0" dirty="0" smtClean="0"/>
              <a:t>Wherefore let him that </a:t>
            </a:r>
            <a:r>
              <a:rPr lang="en-US" b="0" baseline="0" dirty="0" err="1" smtClean="0"/>
              <a:t>thinketh</a:t>
            </a:r>
            <a:r>
              <a:rPr lang="en-US" b="0" baseline="0" dirty="0" smtClean="0"/>
              <a:t> he </a:t>
            </a:r>
            <a:r>
              <a:rPr lang="en-US" b="0" baseline="0" dirty="0" err="1" smtClean="0"/>
              <a:t>standeth</a:t>
            </a:r>
            <a:r>
              <a:rPr lang="en-US" b="0" baseline="0" dirty="0" smtClean="0"/>
              <a:t> take heed lest he fall.</a:t>
            </a:r>
          </a:p>
          <a:p>
            <a:r>
              <a:rPr lang="en-US" b="1" baseline="0" dirty="0" smtClean="0"/>
              <a:t>2 </a:t>
            </a:r>
            <a:r>
              <a:rPr lang="en-US" b="1" baseline="0" dirty="0" smtClean="0"/>
              <a:t>Tim. 4:1-4 </a:t>
            </a:r>
            <a:r>
              <a:rPr lang="en-US" b="0" baseline="0" dirty="0" smtClean="0"/>
              <a:t>- I charge thee therefore before God, and the Lord Jesus Christ, who shall judge the quick and the dead at his appearing and his kingdom; 2 Preach the word; be instant in season, out of season; reprove, rebuke, exhort with all longsuffering and doctrine. 3 For the time will come when they will not endure sound doctrine; but after their own lusts shall they heap to themselves teachers, having itching ears; 4 And they shall turn away their ears from the truth, and shall be turned unto fables.</a:t>
            </a:r>
          </a:p>
          <a:p>
            <a:r>
              <a:rPr lang="en-US" b="1" baseline="0" dirty="0" smtClean="0"/>
              <a:t>Matt. 28:18-20 - READ</a:t>
            </a:r>
          </a:p>
          <a:p>
            <a:r>
              <a:rPr lang="en-US" b="1" baseline="0" dirty="0" smtClean="0"/>
              <a:t>2 Jn. 9-11 - </a:t>
            </a:r>
            <a:r>
              <a:rPr lang="en-US" b="0" baseline="0" dirty="0" smtClean="0"/>
              <a:t>Whosoever </a:t>
            </a:r>
            <a:r>
              <a:rPr lang="en-US" b="0" baseline="0" dirty="0" err="1" smtClean="0"/>
              <a:t>transgresseth</a:t>
            </a:r>
            <a:r>
              <a:rPr lang="en-US" b="0" baseline="0" dirty="0" smtClean="0"/>
              <a:t>, and </a:t>
            </a:r>
            <a:r>
              <a:rPr lang="en-US" b="0" baseline="0" dirty="0" err="1" smtClean="0"/>
              <a:t>abideth</a:t>
            </a:r>
            <a:r>
              <a:rPr lang="en-US" b="0" baseline="0" dirty="0" smtClean="0"/>
              <a:t> not in the doctrine of Christ, hath not God. He that </a:t>
            </a:r>
            <a:r>
              <a:rPr lang="en-US" b="0" baseline="0" dirty="0" err="1" smtClean="0"/>
              <a:t>abideth</a:t>
            </a:r>
            <a:r>
              <a:rPr lang="en-US" b="0" baseline="0" dirty="0" smtClean="0"/>
              <a:t> in the doctrine of Christ, he hath both the Father and the Son. 10 If there come any unto you, and bring not this doctrine, receive him not into your house, neither bid him God speed: 11 For he that </a:t>
            </a:r>
            <a:r>
              <a:rPr lang="en-US" b="0" baseline="0" dirty="0" err="1" smtClean="0"/>
              <a:t>biddeth</a:t>
            </a:r>
            <a:r>
              <a:rPr lang="en-US" b="0" baseline="0" dirty="0" smtClean="0"/>
              <a:t> him God speed is partaker of his evil deeds.</a:t>
            </a:r>
          </a:p>
          <a:p>
            <a:r>
              <a:rPr lang="en-US" b="1" baseline="0" dirty="0" smtClean="0"/>
              <a:t>Heb. 5:8-9 </a:t>
            </a:r>
            <a:r>
              <a:rPr lang="en-US" b="0" baseline="0" dirty="0" smtClean="0"/>
              <a:t>- Though he were a Son, yet learned he obedience by the things which he suffered; 9 And being made perfect, he became the author of eternal salvation unto all them that obey him;</a:t>
            </a:r>
          </a:p>
          <a:p>
            <a:r>
              <a:rPr lang="en-US" b="1" baseline="0" dirty="0" smtClean="0"/>
              <a:t>Eph. 5:15-16 </a:t>
            </a:r>
            <a:r>
              <a:rPr lang="en-US" b="0" baseline="0" dirty="0" smtClean="0"/>
              <a:t>- See then that ye walk circumspectly, not as fools, but as wise, 16 Redeeming the time, because the days are evil.</a:t>
            </a:r>
          </a:p>
          <a:p>
            <a:r>
              <a:rPr lang="en-US" b="1" baseline="0" dirty="0" smtClean="0"/>
              <a:t>1 Pet. 5:8-9 </a:t>
            </a:r>
            <a:r>
              <a:rPr lang="en-US" b="0" baseline="0" dirty="0" smtClean="0"/>
              <a:t>-  Be sober, be vigilant; because your adversary the devil, as a roaring lion, </a:t>
            </a:r>
            <a:r>
              <a:rPr lang="en-US" b="0" baseline="0" dirty="0" err="1" smtClean="0"/>
              <a:t>walketh</a:t>
            </a:r>
            <a:r>
              <a:rPr lang="en-US" b="0" baseline="0" dirty="0" smtClean="0"/>
              <a:t> about, seeking whom he may devour: 9 Whom resist </a:t>
            </a:r>
            <a:r>
              <a:rPr lang="en-US" b="0" baseline="0" dirty="0" err="1" smtClean="0"/>
              <a:t>stedfast</a:t>
            </a:r>
            <a:r>
              <a:rPr lang="en-US" b="0" baseline="0" dirty="0" smtClean="0"/>
              <a:t> in the faith, knowing that the same afflictions are accomplished in your brethren that are in the </a:t>
            </a:r>
            <a:r>
              <a:rPr lang="en-US" b="0" baseline="0" dirty="0" err="1" smtClean="0"/>
              <a:t>worl</a:t>
            </a:r>
            <a:endParaRPr lang="en-US" b="0" baseline="0" dirty="0" smtClean="0"/>
          </a:p>
        </p:txBody>
      </p:sp>
      <p:sp>
        <p:nvSpPr>
          <p:cNvPr id="4" name="Slide Number Placeholder 3"/>
          <p:cNvSpPr>
            <a:spLocks noGrp="1"/>
          </p:cNvSpPr>
          <p:nvPr>
            <p:ph type="sldNum" sz="quarter" idx="10"/>
          </p:nvPr>
        </p:nvSpPr>
        <p:spPr/>
        <p:txBody>
          <a:bodyPr/>
          <a:lstStyle/>
          <a:p>
            <a:fld id="{74B8C1B4-BA7A-4406-AE98-A33FACE9E4D4}" type="slidenum">
              <a:rPr lang="en-US" smtClean="0"/>
              <a:t>6</a:t>
            </a:fld>
            <a:endParaRPr lang="en-US"/>
          </a:p>
        </p:txBody>
      </p:sp>
    </p:spTree>
    <p:extLst>
      <p:ext uri="{BB962C8B-B14F-4D97-AF65-F5344CB8AC3E}">
        <p14:creationId xmlns:p14="http://schemas.microsoft.com/office/powerpoint/2010/main" val="3710734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Gen. 4:4 </a:t>
            </a:r>
            <a:r>
              <a:rPr lang="en-US" dirty="0" smtClean="0"/>
              <a:t>- And Abel, he also brought of the firstlings of his flock and of the fat thereof. And the LORD had respect unto Abel and to his offering: </a:t>
            </a:r>
          </a:p>
          <a:p>
            <a:r>
              <a:rPr lang="en-US" b="1" dirty="0" smtClean="0"/>
              <a:t>Heb.</a:t>
            </a:r>
            <a:r>
              <a:rPr lang="en-US" b="1" baseline="0" dirty="0" smtClean="0"/>
              <a:t> 11:4 </a:t>
            </a:r>
            <a:r>
              <a:rPr lang="en-US" baseline="0" dirty="0" smtClean="0"/>
              <a:t>- </a:t>
            </a:r>
            <a:r>
              <a:rPr lang="en-US" dirty="0" smtClean="0"/>
              <a:t>By faith Abel offered unto God a more excellent sacrifice than Cain, by which he obtained witness that he was righteous, God testifying of his gifts: and by it he being dead yet </a:t>
            </a:r>
            <a:r>
              <a:rPr lang="en-US" dirty="0" err="1" smtClean="0"/>
              <a:t>speaketh</a:t>
            </a:r>
            <a:r>
              <a:rPr lang="en-US" dirty="0" smtClean="0"/>
              <a:t>.</a:t>
            </a:r>
          </a:p>
          <a:p>
            <a:r>
              <a:rPr lang="en-US" b="1" dirty="0" smtClean="0"/>
              <a:t>Rom. 10:7</a:t>
            </a:r>
            <a:r>
              <a:rPr lang="en-US" b="1" baseline="0" dirty="0" smtClean="0"/>
              <a:t> </a:t>
            </a:r>
            <a:r>
              <a:rPr lang="en-US" baseline="0" dirty="0" smtClean="0"/>
              <a:t>- So then faith cometh by hearing, and hearing by the word of God.</a:t>
            </a:r>
          </a:p>
          <a:p>
            <a:r>
              <a:rPr lang="en-US" b="1" baseline="0" dirty="0" smtClean="0"/>
              <a:t>Gen. 6:22 </a:t>
            </a:r>
            <a:r>
              <a:rPr lang="en-US" baseline="0" dirty="0" smtClean="0"/>
              <a:t>- T</a:t>
            </a:r>
            <a:r>
              <a:rPr lang="en-US" dirty="0" smtClean="0"/>
              <a:t>hus did Noah; according to all that God commanded him, so did he.</a:t>
            </a:r>
          </a:p>
          <a:p>
            <a:r>
              <a:rPr lang="en-US" b="1" dirty="0" smtClean="0"/>
              <a:t>Heb.</a:t>
            </a:r>
            <a:r>
              <a:rPr lang="en-US" b="1" baseline="0" dirty="0" smtClean="0"/>
              <a:t> 11:7 </a:t>
            </a:r>
            <a:r>
              <a:rPr lang="en-US" baseline="0" dirty="0" smtClean="0"/>
              <a:t>- </a:t>
            </a:r>
            <a:r>
              <a:rPr lang="en-US" dirty="0" smtClean="0"/>
              <a:t>By faith Noah, being warned of God of things not seen as yet, moved with fear, prepared an ark to the saving of his house; by the which he condemned the world, and became heir of the righteousness which is by faith. </a:t>
            </a:r>
          </a:p>
          <a:p>
            <a:r>
              <a:rPr lang="en-US" b="1" dirty="0" smtClean="0"/>
              <a:t>Jas. 2:21-23</a:t>
            </a:r>
            <a:r>
              <a:rPr lang="en-US" b="1" baseline="0" dirty="0" smtClean="0"/>
              <a:t> </a:t>
            </a:r>
            <a:r>
              <a:rPr lang="en-US" baseline="0" dirty="0" smtClean="0"/>
              <a:t>- Was not Abraham our father justified by works, when he had offered Isaac his son upon the altar? 22 </a:t>
            </a:r>
            <a:r>
              <a:rPr lang="en-US" baseline="0" dirty="0" err="1" smtClean="0"/>
              <a:t>Seest</a:t>
            </a:r>
            <a:r>
              <a:rPr lang="en-US" baseline="0" dirty="0" smtClean="0"/>
              <a:t> thou how faith wrought with his works, and by works was faith made perfect? 23 And the scripture was fulfilled which </a:t>
            </a:r>
            <a:r>
              <a:rPr lang="en-US" baseline="0" dirty="0" err="1" smtClean="0"/>
              <a:t>saith</a:t>
            </a:r>
            <a:r>
              <a:rPr lang="en-US" baseline="0" dirty="0" smtClean="0"/>
              <a:t>, Abraham believed God, and it was imputed unto him for righteousness: and he was called the Friend of God.</a:t>
            </a:r>
          </a:p>
          <a:p>
            <a:r>
              <a:rPr lang="en-US" b="1" baseline="0" dirty="0" smtClean="0"/>
              <a:t>Heb. 11:17-19 </a:t>
            </a:r>
            <a:r>
              <a:rPr lang="en-US" baseline="0" dirty="0" smtClean="0"/>
              <a:t>- </a:t>
            </a:r>
            <a:r>
              <a:rPr lang="en-US" dirty="0" smtClean="0"/>
              <a:t>By faith Abraham, when he was tried, offered up Isaac: and he that had received the promises offered up his only begotten son, 18 Of whom it was said, That in Isaac shall thy seed be called: 19 Accounting that God was able to raise him up, even from the dead; from whence also he received him in a figure.</a:t>
            </a:r>
            <a:endParaRPr lang="en-US" b="1" baseline="0" dirty="0" smtClean="0"/>
          </a:p>
          <a:p>
            <a:r>
              <a:rPr lang="en-US" b="1" baseline="0" dirty="0" smtClean="0"/>
              <a:t>Phil. 4:8-9 - </a:t>
            </a:r>
            <a:r>
              <a:rPr lang="en-US" b="0" baseline="0" dirty="0" smtClean="0"/>
              <a:t> </a:t>
            </a:r>
            <a:r>
              <a:rPr lang="en-US" b="0" dirty="0" smtClean="0"/>
              <a:t>Finally, brethren, whatsoever things are true, whatsoever things are honest, whatsoever things are just, whatsoever things are pure, whatsoever things are lovely, whatsoever things are of good report; if there be any virtue, and if there be any praise, think on these things. 9 </a:t>
            </a:r>
            <a:r>
              <a:rPr lang="en-US" b="1" dirty="0" smtClean="0"/>
              <a:t>Those things, which ye have both learned, and received, and heard, and seen in me, do: and the God of peace shall be with you.</a:t>
            </a:r>
          </a:p>
          <a:p>
            <a:r>
              <a:rPr lang="en-US" b="1" dirty="0" smtClean="0"/>
              <a:t>1 Cor.</a:t>
            </a:r>
            <a:r>
              <a:rPr lang="en-US" b="1" baseline="0" dirty="0" smtClean="0"/>
              <a:t> 11:1 </a:t>
            </a:r>
            <a:r>
              <a:rPr lang="en-US" b="0" baseline="0" dirty="0" smtClean="0"/>
              <a:t>- Be ye followers of me, even as I also am of Christ. </a:t>
            </a:r>
            <a:endParaRPr lang="en-US" b="0" dirty="0"/>
          </a:p>
        </p:txBody>
      </p:sp>
      <p:sp>
        <p:nvSpPr>
          <p:cNvPr id="4" name="Slide Number Placeholder 3"/>
          <p:cNvSpPr>
            <a:spLocks noGrp="1"/>
          </p:cNvSpPr>
          <p:nvPr>
            <p:ph type="sldNum" sz="quarter" idx="10"/>
          </p:nvPr>
        </p:nvSpPr>
        <p:spPr/>
        <p:txBody>
          <a:bodyPr/>
          <a:lstStyle/>
          <a:p>
            <a:fld id="{74B8C1B4-BA7A-4406-AE98-A33FACE9E4D4}" type="slidenum">
              <a:rPr lang="en-US" smtClean="0"/>
              <a:t>7</a:t>
            </a:fld>
            <a:endParaRPr lang="en-US"/>
          </a:p>
        </p:txBody>
      </p:sp>
    </p:spTree>
    <p:extLst>
      <p:ext uri="{BB962C8B-B14F-4D97-AF65-F5344CB8AC3E}">
        <p14:creationId xmlns:p14="http://schemas.microsoft.com/office/powerpoint/2010/main" val="150464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a:t>
            </a:r>
            <a:r>
              <a:rPr lang="en-US" b="1" baseline="0" dirty="0" smtClean="0"/>
              <a:t> 7:21-23 - READ</a:t>
            </a:r>
          </a:p>
          <a:p>
            <a:r>
              <a:rPr lang="en-US" b="1" baseline="0" dirty="0" smtClean="0"/>
              <a:t>Isa. 55:8-9 </a:t>
            </a:r>
            <a:r>
              <a:rPr lang="en-US" baseline="0" dirty="0" smtClean="0"/>
              <a:t>- </a:t>
            </a:r>
            <a:r>
              <a:rPr lang="en-US" dirty="0" smtClean="0"/>
              <a:t>For my thoughts are not your thoughts, neither are your ways my ways, </a:t>
            </a:r>
            <a:r>
              <a:rPr lang="en-US" dirty="0" err="1" smtClean="0"/>
              <a:t>saith</a:t>
            </a:r>
            <a:r>
              <a:rPr lang="en-US" dirty="0" smtClean="0"/>
              <a:t> the LORD. 9 For as the heavens are higher than the earth, so are my ways higher than your ways, and my thoughts than your thoughts.</a:t>
            </a:r>
          </a:p>
          <a:p>
            <a:r>
              <a:rPr lang="en-US" b="1" dirty="0" smtClean="0"/>
              <a:t>Acts 26:9-11</a:t>
            </a:r>
            <a:r>
              <a:rPr lang="en-US" b="1" baseline="0" dirty="0" smtClean="0"/>
              <a:t> </a:t>
            </a:r>
            <a:r>
              <a:rPr lang="en-US" baseline="0" dirty="0" smtClean="0"/>
              <a:t>- </a:t>
            </a:r>
            <a:r>
              <a:rPr lang="en-US" dirty="0" smtClean="0"/>
              <a:t>I verily thought with myself, that I ought to do many things contrary to the name of Jesus of Nazareth. 10 Which thing I also did in Jerusalem: and many of the saints did I shut up in prison, having received authority from the chief priests; and when they were put to death, I gave my voice against them. 11 And I punished them oft in every synagogue, and compelled them to blaspheme; and being exceedingly mad against them, I persecuted them even unto strange cities.</a:t>
            </a:r>
          </a:p>
          <a:p>
            <a:r>
              <a:rPr lang="en-US" b="1" dirty="0" smtClean="0"/>
              <a:t>Acts</a:t>
            </a:r>
            <a:r>
              <a:rPr lang="en-US" b="1" baseline="0" dirty="0" smtClean="0"/>
              <a:t> 5:29 </a:t>
            </a:r>
            <a:r>
              <a:rPr lang="en-US" baseline="0" dirty="0" smtClean="0"/>
              <a:t>- </a:t>
            </a:r>
            <a:r>
              <a:rPr lang="en-US" dirty="0" smtClean="0"/>
              <a:t>Then Peter and the other apostles answered and said, We ought to obey God rather than men.</a:t>
            </a:r>
          </a:p>
          <a:p>
            <a:r>
              <a:rPr lang="en-US" b="1" dirty="0" smtClean="0"/>
              <a:t>1</a:t>
            </a:r>
            <a:r>
              <a:rPr lang="en-US" b="1" baseline="0" dirty="0" smtClean="0"/>
              <a:t> Cor. 6:9-11 - READ</a:t>
            </a:r>
          </a:p>
          <a:p>
            <a:r>
              <a:rPr lang="en-US" b="1" baseline="0" dirty="0" smtClean="0"/>
              <a:t>Gal. 6:7-8 </a:t>
            </a:r>
            <a:r>
              <a:rPr lang="en-US" baseline="0" dirty="0" smtClean="0"/>
              <a:t>- Be not deceived; God is not mocked: for whatsoever a man </a:t>
            </a:r>
            <a:r>
              <a:rPr lang="en-US" baseline="0" dirty="0" err="1" smtClean="0"/>
              <a:t>soweth</a:t>
            </a:r>
            <a:r>
              <a:rPr lang="en-US" baseline="0" dirty="0" smtClean="0"/>
              <a:t>, that shall he also reap. 8 For he that </a:t>
            </a:r>
            <a:r>
              <a:rPr lang="en-US" baseline="0" dirty="0" err="1" smtClean="0"/>
              <a:t>soweth</a:t>
            </a:r>
            <a:r>
              <a:rPr lang="en-US" baseline="0" dirty="0" smtClean="0"/>
              <a:t> to his flesh shall of the flesh reap corruption; but he that </a:t>
            </a:r>
            <a:r>
              <a:rPr lang="en-US" baseline="0" dirty="0" err="1" smtClean="0"/>
              <a:t>soweth</a:t>
            </a:r>
            <a:r>
              <a:rPr lang="en-US" baseline="0" dirty="0" smtClean="0"/>
              <a:t> to the Spirit shall of the Spirit reap life everlasting.</a:t>
            </a:r>
          </a:p>
          <a:p>
            <a:r>
              <a:rPr lang="en-US" b="1" baseline="0" dirty="0" smtClean="0"/>
              <a:t>Jer. 10:25 </a:t>
            </a:r>
            <a:r>
              <a:rPr lang="en-US" baseline="0" dirty="0" smtClean="0"/>
              <a:t>- O LORD, I know that the way of man is not in himself: it is not in man that </a:t>
            </a:r>
            <a:r>
              <a:rPr lang="en-US" baseline="0" dirty="0" err="1" smtClean="0"/>
              <a:t>walketh</a:t>
            </a:r>
            <a:r>
              <a:rPr lang="en-US" baseline="0" dirty="0" smtClean="0"/>
              <a:t> to direct his steps.</a:t>
            </a:r>
          </a:p>
          <a:p>
            <a:r>
              <a:rPr lang="en-US" b="1" baseline="0" dirty="0" smtClean="0"/>
              <a:t>Prov. 28:26 </a:t>
            </a:r>
            <a:r>
              <a:rPr lang="en-US" baseline="0" dirty="0" smtClean="0"/>
              <a:t>-  He that </a:t>
            </a:r>
            <a:r>
              <a:rPr lang="en-US" baseline="0" dirty="0" err="1" smtClean="0"/>
              <a:t>trusteth</a:t>
            </a:r>
            <a:r>
              <a:rPr lang="en-US" baseline="0" dirty="0" smtClean="0"/>
              <a:t> in his own heart is a fool: but whoso </a:t>
            </a:r>
            <a:r>
              <a:rPr lang="en-US" baseline="0" dirty="0" err="1" smtClean="0"/>
              <a:t>walketh</a:t>
            </a:r>
            <a:r>
              <a:rPr lang="en-US" baseline="0" dirty="0" smtClean="0"/>
              <a:t> wisely, he shall be delivered.</a:t>
            </a:r>
          </a:p>
          <a:p>
            <a:r>
              <a:rPr lang="en-US" b="1" baseline="0" dirty="0" smtClean="0"/>
              <a:t>Matt. 15:8-9 </a:t>
            </a:r>
            <a:r>
              <a:rPr lang="en-US" baseline="0" dirty="0" smtClean="0"/>
              <a:t>-  This people </a:t>
            </a:r>
            <a:r>
              <a:rPr lang="en-US" baseline="0" dirty="0" err="1" smtClean="0"/>
              <a:t>draweth</a:t>
            </a:r>
            <a:r>
              <a:rPr lang="en-US" baseline="0" dirty="0" smtClean="0"/>
              <a:t> nigh unto me with their mouth, and </a:t>
            </a:r>
            <a:r>
              <a:rPr lang="en-US" baseline="0" dirty="0" err="1" smtClean="0"/>
              <a:t>honoureth</a:t>
            </a:r>
            <a:r>
              <a:rPr lang="en-US" baseline="0" dirty="0" smtClean="0"/>
              <a:t> me with their lips; but their heart is far from me. 9 But in vain they do worship me, teaching for doctrines the commandments of men.</a:t>
            </a:r>
          </a:p>
          <a:p>
            <a:r>
              <a:rPr lang="en-US" b="1" baseline="0" dirty="0" smtClean="0"/>
              <a:t>Matt. 7:13-14 </a:t>
            </a:r>
            <a:r>
              <a:rPr lang="en-US" baseline="0" dirty="0" smtClean="0"/>
              <a:t>-  Enter ye in at the strait gate: for wide is the gate, and broad is the way, that </a:t>
            </a:r>
            <a:r>
              <a:rPr lang="en-US" baseline="0" dirty="0" err="1" smtClean="0"/>
              <a:t>leadeth</a:t>
            </a:r>
            <a:r>
              <a:rPr lang="en-US" baseline="0" dirty="0" smtClean="0"/>
              <a:t> to destruction, and many there be which go in thereat: {strait: or, narrow} 14 Because strait is the gate, and narrow is the way, which </a:t>
            </a:r>
            <a:r>
              <a:rPr lang="en-US" baseline="0" dirty="0" err="1" smtClean="0"/>
              <a:t>leadeth</a:t>
            </a:r>
            <a:r>
              <a:rPr lang="en-US" baseline="0" dirty="0" smtClean="0"/>
              <a:t> unto life, and few there be that find it.  </a:t>
            </a:r>
            <a:r>
              <a:rPr lang="en-US" b="1" baseline="0" dirty="0" smtClean="0"/>
              <a:t>22-23</a:t>
            </a:r>
            <a:r>
              <a:rPr lang="en-US" baseline="0" dirty="0" smtClean="0"/>
              <a:t> -  Many will say to me in that day, Lord, Lord, have we not prophesied in thy name? and in thy name have cast out devils? and in thy name done many wonderful works? 23 And then will I profess unto them, I never knew you: depart from me, ye that work iniquity.</a:t>
            </a:r>
          </a:p>
          <a:p>
            <a:r>
              <a:rPr lang="en-US" b="1" baseline="0" dirty="0" smtClean="0"/>
              <a:t>Jn. 12:42-43 </a:t>
            </a:r>
            <a:r>
              <a:rPr lang="en-US" baseline="0" dirty="0" smtClean="0"/>
              <a:t>-  Nevertheless among the chief rulers also many believed on him; but because of the Pharisees they did not confess him, lest they should be put out of the synagogue: 43 For they loved the praise of men more than the praise of God.</a:t>
            </a:r>
          </a:p>
        </p:txBody>
      </p:sp>
      <p:sp>
        <p:nvSpPr>
          <p:cNvPr id="4" name="Slide Number Placeholder 3"/>
          <p:cNvSpPr>
            <a:spLocks noGrp="1"/>
          </p:cNvSpPr>
          <p:nvPr>
            <p:ph type="sldNum" sz="quarter" idx="10"/>
          </p:nvPr>
        </p:nvSpPr>
        <p:spPr/>
        <p:txBody>
          <a:bodyPr/>
          <a:lstStyle/>
          <a:p>
            <a:fld id="{74B8C1B4-BA7A-4406-AE98-A33FACE9E4D4}" type="slidenum">
              <a:rPr lang="en-US" smtClean="0"/>
              <a:t>8</a:t>
            </a:fld>
            <a:endParaRPr lang="en-US"/>
          </a:p>
        </p:txBody>
      </p:sp>
    </p:spTree>
    <p:extLst>
      <p:ext uri="{BB962C8B-B14F-4D97-AF65-F5344CB8AC3E}">
        <p14:creationId xmlns:p14="http://schemas.microsoft.com/office/powerpoint/2010/main" val="62665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Mk.</a:t>
            </a:r>
            <a:r>
              <a:rPr lang="en-US" b="1" baseline="0" dirty="0" smtClean="0"/>
              <a:t> 16:16 </a:t>
            </a:r>
            <a:r>
              <a:rPr lang="en-US" baseline="0" dirty="0" smtClean="0"/>
              <a:t>- He that believeth and is baptized shall be saved; but he that believeth not shall be damned.</a:t>
            </a:r>
          </a:p>
          <a:p>
            <a:r>
              <a:rPr lang="en-US" b="1" baseline="0" dirty="0" smtClean="0"/>
              <a:t>Jn. 14:15 </a:t>
            </a:r>
            <a:r>
              <a:rPr lang="en-US" baseline="0" dirty="0" smtClean="0"/>
              <a:t>- If ye love me, keep my commandments.</a:t>
            </a:r>
          </a:p>
          <a:p>
            <a:r>
              <a:rPr lang="en-US" b="1" baseline="0" dirty="0" smtClean="0"/>
              <a:t>Acts 2, 8, 9, 10, 11, 16</a:t>
            </a:r>
          </a:p>
          <a:p>
            <a:r>
              <a:rPr lang="en-US" b="1" baseline="0" dirty="0" smtClean="0"/>
              <a:t>1 Pet. 4:11 - </a:t>
            </a:r>
            <a:r>
              <a:rPr lang="en-US" b="0" i="0" baseline="0" dirty="0" smtClean="0"/>
              <a:t>If</a:t>
            </a:r>
            <a:r>
              <a:rPr lang="en-US" b="0" i="0" dirty="0" smtClean="0"/>
              <a:t> any man speak, let him speak as the oracles </a:t>
            </a:r>
            <a:r>
              <a:rPr lang="en-US" b="1" i="0" dirty="0" smtClean="0"/>
              <a:t>(</a:t>
            </a:r>
            <a:r>
              <a:rPr lang="en-US" b="1" i="1" dirty="0" smtClean="0"/>
              <a:t>logion</a:t>
            </a:r>
            <a:r>
              <a:rPr lang="en-US" b="1" i="0" baseline="0" dirty="0" smtClean="0"/>
              <a:t> - an utterance of God)</a:t>
            </a:r>
            <a:r>
              <a:rPr lang="en-US" b="0" i="0" dirty="0" smtClean="0"/>
              <a:t> of God; if any man minister, let him do it as of the ability which God giveth: that God in all things may be glorified through Jesus Christ, to whom be praise and dominion for ever and ever. Amen.</a:t>
            </a:r>
          </a:p>
          <a:p>
            <a:r>
              <a:rPr lang="en-US" b="1" i="0" dirty="0" smtClean="0"/>
              <a:t>1</a:t>
            </a:r>
            <a:r>
              <a:rPr lang="en-US" b="1" i="0" baseline="0" dirty="0" smtClean="0"/>
              <a:t> Pet. 4:17-19 </a:t>
            </a:r>
            <a:r>
              <a:rPr lang="en-US" b="0" i="0" baseline="0" dirty="0" smtClean="0"/>
              <a:t>- For the time is come that judgment must begin at the house of God: and if it first begin at us, what shall the end be of them that obey not the gospel of God? 18 And if the righteous scarcely be saved, where shall the ungodly and the sinner appear? 19 Wherefore let them that suffer according to the will of God commit the keeping of their souls to him in well doing, as unto a faithful Creator.</a:t>
            </a:r>
          </a:p>
          <a:p>
            <a:r>
              <a:rPr lang="en-US" b="1" i="0" baseline="0" dirty="0" smtClean="0"/>
              <a:t>1 Pet. 2:11 </a:t>
            </a:r>
            <a:r>
              <a:rPr lang="en-US" b="0" i="0" baseline="0" dirty="0" smtClean="0"/>
              <a:t>- </a:t>
            </a:r>
            <a:r>
              <a:rPr lang="en-US" b="0" i="0" dirty="0" smtClean="0"/>
              <a:t>Dearly beloved, I beseech you as strangers and pilgrims, abstain from fleshly lusts, which war against the soul; </a:t>
            </a:r>
          </a:p>
          <a:p>
            <a:r>
              <a:rPr lang="en-US" b="1" i="0" dirty="0" smtClean="0"/>
              <a:t>1 Jn.</a:t>
            </a:r>
            <a:r>
              <a:rPr lang="en-US" b="1" i="0" baseline="0" dirty="0" smtClean="0"/>
              <a:t> 2:15-17 </a:t>
            </a:r>
            <a:r>
              <a:rPr lang="en-US" b="0" i="0" baseline="0" dirty="0" smtClean="0"/>
              <a:t>- </a:t>
            </a:r>
            <a:r>
              <a:rPr lang="en-US" b="0" i="0" dirty="0" smtClean="0"/>
              <a:t>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a:t>
            </a:r>
            <a:r>
              <a:rPr lang="en-US" b="0" i="0" dirty="0" err="1" smtClean="0"/>
              <a:t>passeth</a:t>
            </a:r>
            <a:r>
              <a:rPr lang="en-US" b="0" i="0" dirty="0" smtClean="0"/>
              <a:t> away, and the lust thereof: but he that doeth the will of God </a:t>
            </a:r>
            <a:r>
              <a:rPr lang="en-US" b="0" i="0" dirty="0" err="1" smtClean="0"/>
              <a:t>abideth</a:t>
            </a:r>
            <a:r>
              <a:rPr lang="en-US" b="0" i="0" dirty="0" smtClean="0"/>
              <a:t> for ever.</a:t>
            </a:r>
          </a:p>
          <a:p>
            <a:r>
              <a:rPr lang="en-US" b="1" i="0" dirty="0" smtClean="0"/>
              <a:t>Rom.</a:t>
            </a:r>
            <a:r>
              <a:rPr lang="en-US" b="1" i="0" baseline="0" dirty="0" smtClean="0"/>
              <a:t> 8:5-14 - READ</a:t>
            </a:r>
          </a:p>
          <a:p>
            <a:r>
              <a:rPr lang="en-US" b="1" i="0" baseline="0" dirty="0" smtClean="0"/>
              <a:t>1 Tim. 2:9-10 - </a:t>
            </a:r>
            <a:r>
              <a:rPr lang="en-US" b="0" i="0" baseline="0" dirty="0" smtClean="0"/>
              <a:t>In like manner also, that women adorn themselves in modest apparel, with shamefacedness and sobriety; not with </a:t>
            </a:r>
            <a:r>
              <a:rPr lang="en-US" b="0" i="0" baseline="0" dirty="0" err="1" smtClean="0"/>
              <a:t>broided</a:t>
            </a:r>
            <a:r>
              <a:rPr lang="en-US" b="0" i="0" baseline="0" dirty="0" smtClean="0"/>
              <a:t> hair, or gold, or pearls, or costly array; 10 But (which </a:t>
            </a:r>
            <a:r>
              <a:rPr lang="en-US" b="0" i="0" baseline="0" dirty="0" err="1" smtClean="0"/>
              <a:t>becometh</a:t>
            </a:r>
            <a:r>
              <a:rPr lang="en-US" b="0" i="0" baseline="0" dirty="0" smtClean="0"/>
              <a:t> women professing godliness) with good works.</a:t>
            </a:r>
          </a:p>
          <a:p>
            <a:r>
              <a:rPr lang="en-US" b="1" i="0" baseline="0" dirty="0" smtClean="0"/>
              <a:t>Phil. 1:27 </a:t>
            </a:r>
            <a:r>
              <a:rPr lang="en-US" b="0" i="0" baseline="0" dirty="0" smtClean="0"/>
              <a:t>- </a:t>
            </a:r>
            <a:r>
              <a:rPr lang="en-US" b="0" i="0" dirty="0" smtClean="0"/>
              <a:t>Only let your conversation be as it </a:t>
            </a:r>
            <a:r>
              <a:rPr lang="en-US" b="0" i="0" dirty="0" err="1" smtClean="0"/>
              <a:t>becometh</a:t>
            </a:r>
            <a:r>
              <a:rPr lang="en-US" b="0" i="0" dirty="0" smtClean="0"/>
              <a:t> the gospel of Christ: that whether I come and see you, or else be absent, I may hear of your affairs, that ye stand fast in one spirit, with one mind striving together for the faith of the gospel; </a:t>
            </a:r>
            <a:endParaRPr lang="en-US" b="0" i="0" dirty="0"/>
          </a:p>
        </p:txBody>
      </p:sp>
      <p:sp>
        <p:nvSpPr>
          <p:cNvPr id="4" name="Slide Number Placeholder 3"/>
          <p:cNvSpPr>
            <a:spLocks noGrp="1"/>
          </p:cNvSpPr>
          <p:nvPr>
            <p:ph type="sldNum" sz="quarter" idx="10"/>
          </p:nvPr>
        </p:nvSpPr>
        <p:spPr/>
        <p:txBody>
          <a:bodyPr/>
          <a:lstStyle/>
          <a:p>
            <a:fld id="{74B8C1B4-BA7A-4406-AE98-A33FACE9E4D4}" type="slidenum">
              <a:rPr lang="en-US" smtClean="0"/>
              <a:t>9</a:t>
            </a:fld>
            <a:endParaRPr lang="en-US"/>
          </a:p>
        </p:txBody>
      </p:sp>
    </p:spTree>
    <p:extLst>
      <p:ext uri="{BB962C8B-B14F-4D97-AF65-F5344CB8AC3E}">
        <p14:creationId xmlns:p14="http://schemas.microsoft.com/office/powerpoint/2010/main" val="21054972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FBE86674-0561-4AF0-A4DD-A3786BB74421}" type="datetime1">
              <a:rPr lang="en-US" smtClean="0"/>
              <a:t>7/24/2017</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FBB24D59-C75D-4DBD-85DB-16993C0F2688}"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C04DE6B7-F9D1-448A-A89F-94570B6622A2}" type="datetime1">
              <a:rPr lang="en-US" smtClean="0"/>
              <a:t>7/24/2017</a:t>
            </a:fld>
            <a:endParaRPr lang="en-US"/>
          </a:p>
        </p:txBody>
      </p:sp>
      <p:sp>
        <p:nvSpPr>
          <p:cNvPr id="23" name="Slide Number Placeholder 22"/>
          <p:cNvSpPr>
            <a:spLocks noGrp="1"/>
          </p:cNvSpPr>
          <p:nvPr>
            <p:ph type="sldNum" sz="quarter" idx="11"/>
          </p:nvPr>
        </p:nvSpPr>
        <p:spPr/>
        <p:txBody>
          <a:bodyPr/>
          <a:lstStyle/>
          <a:p>
            <a:fld id="{FBB24D59-C75D-4DBD-85DB-16993C0F2688}"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8E184557-81D3-422D-A93D-7BED9E1B1757}" type="datetime1">
              <a:rPr lang="en-US" smtClean="0"/>
              <a:t>7/24/2017</a:t>
            </a:fld>
            <a:endParaRPr lang="en-US"/>
          </a:p>
        </p:txBody>
      </p:sp>
      <p:sp>
        <p:nvSpPr>
          <p:cNvPr id="23" name="Slide Number Placeholder 22"/>
          <p:cNvSpPr>
            <a:spLocks noGrp="1"/>
          </p:cNvSpPr>
          <p:nvPr>
            <p:ph type="sldNum" sz="quarter" idx="11"/>
          </p:nvPr>
        </p:nvSpPr>
        <p:spPr/>
        <p:txBody>
          <a:bodyPr/>
          <a:lstStyle/>
          <a:p>
            <a:fld id="{FBB24D59-C75D-4DBD-85DB-16993C0F2688}"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A4C4AE0E-B02B-4431-8B4C-374EDC4DB56B}" type="datetime1">
              <a:rPr lang="en-US" smtClean="0"/>
              <a:t>7/24/2017</a:t>
            </a:fld>
            <a:endParaRPr lang="en-US"/>
          </a:p>
        </p:txBody>
      </p:sp>
      <p:sp>
        <p:nvSpPr>
          <p:cNvPr id="18" name="Slide Number Placeholder 17"/>
          <p:cNvSpPr>
            <a:spLocks noGrp="1"/>
          </p:cNvSpPr>
          <p:nvPr>
            <p:ph type="sldNum" sz="quarter" idx="11"/>
          </p:nvPr>
        </p:nvSpPr>
        <p:spPr/>
        <p:txBody>
          <a:bodyPr/>
          <a:lstStyle/>
          <a:p>
            <a:fld id="{FBB24D59-C75D-4DBD-85DB-16993C0F2688}"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494346E-A5F8-4A83-9F6D-956D6ACA2388}" type="datetime1">
              <a:rPr lang="en-US" smtClean="0"/>
              <a:t>7/24/2017</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FBB24D59-C75D-4DBD-85DB-16993C0F2688}"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92BF144-9845-4C27-AE77-6FC040AA0F2C}" type="datetime1">
              <a:rPr lang="en-US" smtClean="0"/>
              <a:t>7/24/2017</a:t>
            </a:fld>
            <a:endParaRPr lang="en-US"/>
          </a:p>
        </p:txBody>
      </p:sp>
      <p:sp>
        <p:nvSpPr>
          <p:cNvPr id="21" name="Slide Number Placeholder 20"/>
          <p:cNvSpPr>
            <a:spLocks noGrp="1"/>
          </p:cNvSpPr>
          <p:nvPr>
            <p:ph type="sldNum" sz="quarter" idx="16"/>
          </p:nvPr>
        </p:nvSpPr>
        <p:spPr/>
        <p:txBody>
          <a:bodyPr/>
          <a:lstStyle/>
          <a:p>
            <a:fld id="{FBB24D59-C75D-4DBD-85DB-16993C0F2688}"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DD27D3D4-7852-4F5D-AC8E-3E6DE04921C3}" type="datetime1">
              <a:rPr lang="en-US" smtClean="0"/>
              <a:t>7/24/2017</a:t>
            </a:fld>
            <a:endParaRPr lang="en-US"/>
          </a:p>
        </p:txBody>
      </p:sp>
      <p:sp>
        <p:nvSpPr>
          <p:cNvPr id="24" name="Slide Number Placeholder 23"/>
          <p:cNvSpPr>
            <a:spLocks noGrp="1"/>
          </p:cNvSpPr>
          <p:nvPr>
            <p:ph type="sldNum" sz="quarter" idx="17"/>
          </p:nvPr>
        </p:nvSpPr>
        <p:spPr/>
        <p:txBody>
          <a:bodyPr/>
          <a:lstStyle/>
          <a:p>
            <a:fld id="{FBB24D59-C75D-4DBD-85DB-16993C0F2688}"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4AE29C43-AC6A-4EE5-A30F-19E247C85D92}" type="datetime1">
              <a:rPr lang="en-US" smtClean="0"/>
              <a:t>7/24/2017</a:t>
            </a:fld>
            <a:endParaRPr lang="en-US"/>
          </a:p>
        </p:txBody>
      </p:sp>
      <p:sp>
        <p:nvSpPr>
          <p:cNvPr id="17" name="Slide Number Placeholder 16"/>
          <p:cNvSpPr>
            <a:spLocks noGrp="1"/>
          </p:cNvSpPr>
          <p:nvPr>
            <p:ph type="sldNum" sz="quarter" idx="11"/>
          </p:nvPr>
        </p:nvSpPr>
        <p:spPr/>
        <p:txBody>
          <a:bodyPr/>
          <a:lstStyle/>
          <a:p>
            <a:fld id="{FBB24D59-C75D-4DBD-85DB-16993C0F2688}"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3C0CB891-9FFD-4024-8527-1A3B194CBE66}" type="datetime1">
              <a:rPr lang="en-US" smtClean="0"/>
              <a:t>7/24/2017</a:t>
            </a:fld>
            <a:endParaRPr lang="en-US"/>
          </a:p>
        </p:txBody>
      </p:sp>
      <p:sp>
        <p:nvSpPr>
          <p:cNvPr id="14" name="Slide Number Placeholder 13"/>
          <p:cNvSpPr>
            <a:spLocks noGrp="1"/>
          </p:cNvSpPr>
          <p:nvPr>
            <p:ph type="sldNum" sz="quarter" idx="11"/>
          </p:nvPr>
        </p:nvSpPr>
        <p:spPr/>
        <p:txBody>
          <a:bodyPr/>
          <a:lstStyle/>
          <a:p>
            <a:fld id="{FBB24D59-C75D-4DBD-85DB-16993C0F2688}"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B20ED8C5-E4FF-4B6E-A4D6-1B7EC42E2451}" type="datetime1">
              <a:rPr lang="en-US" smtClean="0"/>
              <a:t>7/24/2017</a:t>
            </a:fld>
            <a:endParaRPr lang="en-US"/>
          </a:p>
        </p:txBody>
      </p:sp>
      <p:sp>
        <p:nvSpPr>
          <p:cNvPr id="21" name="Slide Number Placeholder 20"/>
          <p:cNvSpPr>
            <a:spLocks noGrp="1"/>
          </p:cNvSpPr>
          <p:nvPr>
            <p:ph type="sldNum" sz="quarter" idx="16"/>
          </p:nvPr>
        </p:nvSpPr>
        <p:spPr/>
        <p:txBody>
          <a:bodyPr/>
          <a:lstStyle/>
          <a:p>
            <a:fld id="{FBB24D59-C75D-4DBD-85DB-16993C0F2688}"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9E0DF-499D-4BAC-B74D-76C94637AABE}" type="datetime1">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24D59-C75D-4DBD-85DB-16993C0F2688}"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545B7A04-C8BC-4FDA-B530-EF3194666041}" type="datetime1">
              <a:rPr lang="en-US" smtClean="0"/>
              <a:t>7/24/2017</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FBB24D59-C75D-4DBD-85DB-16993C0F26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ftr="0" dt="0"/>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smtClean="0"/>
              <a:t>SOUL SAFETY</a:t>
            </a:r>
            <a:endParaRPr lang="en-US" sz="4800" b="1" dirty="0"/>
          </a:p>
        </p:txBody>
      </p:sp>
      <p:sp>
        <p:nvSpPr>
          <p:cNvPr id="3" name="Subtitle 2"/>
          <p:cNvSpPr>
            <a:spLocks noGrp="1"/>
          </p:cNvSpPr>
          <p:nvPr>
            <p:ph type="subTitle" idx="1"/>
          </p:nvPr>
        </p:nvSpPr>
        <p:spPr/>
        <p:txBody>
          <a:bodyPr/>
          <a:lstStyle/>
          <a:p>
            <a:r>
              <a:rPr lang="en-US" dirty="0" smtClean="0"/>
              <a:t>Philippians 3:1-3</a:t>
            </a:r>
            <a:endParaRPr lang="en-US" dirty="0"/>
          </a:p>
        </p:txBody>
      </p:sp>
      <p:sp>
        <p:nvSpPr>
          <p:cNvPr id="5" name="Slide Number Placeholder 4"/>
          <p:cNvSpPr>
            <a:spLocks noGrp="1"/>
          </p:cNvSpPr>
          <p:nvPr>
            <p:ph type="sldNum" sz="quarter" idx="11"/>
          </p:nvPr>
        </p:nvSpPr>
        <p:spPr/>
        <p:txBody>
          <a:bodyPr/>
          <a:lstStyle/>
          <a:p>
            <a:fld id="{FBB24D59-C75D-4DBD-85DB-16993C0F2688}" type="slidenum">
              <a:rPr lang="en-US" smtClean="0"/>
              <a:t>1</a:t>
            </a:fld>
            <a:endParaRPr lang="en-US"/>
          </a:p>
        </p:txBody>
      </p:sp>
    </p:spTree>
    <p:extLst>
      <p:ext uri="{BB962C8B-B14F-4D97-AF65-F5344CB8AC3E}">
        <p14:creationId xmlns:p14="http://schemas.microsoft.com/office/powerpoint/2010/main" val="400140750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0"/>
                                        <p:tgtEl>
                                          <p:spTgt spid="2"/>
                                        </p:tgtEl>
                                      </p:cBhvr>
                                    </p:animEffect>
                                  </p:childTnLst>
                                </p:cTn>
                              </p:par>
                            </p:childTnLst>
                          </p:cTn>
                        </p:par>
                        <p:par>
                          <p:cTn id="8" fill="hold">
                            <p:stCondLst>
                              <p:cond delay="25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a:bodyPr>
          <a:lstStyle/>
          <a:p>
            <a:r>
              <a:rPr lang="en-US" sz="2800" b="1" dirty="0" smtClean="0"/>
              <a:t>Must Understand and Recognize Spiritual </a:t>
            </a:r>
            <a:r>
              <a:rPr lang="en-US" sz="2800" b="1" dirty="0"/>
              <a:t>D</a:t>
            </a:r>
            <a:r>
              <a:rPr lang="en-US" sz="2800" b="1" dirty="0" smtClean="0"/>
              <a:t>angers</a:t>
            </a:r>
          </a:p>
          <a:p>
            <a:r>
              <a:rPr lang="en-US" sz="2800" b="1" dirty="0" smtClean="0"/>
              <a:t>Acknowledge Basic </a:t>
            </a:r>
            <a:r>
              <a:rPr lang="en-US" sz="2800" b="1" dirty="0"/>
              <a:t>S</a:t>
            </a:r>
            <a:r>
              <a:rPr lang="en-US" sz="2800" b="1" dirty="0" smtClean="0"/>
              <a:t>piritual Safety Needs</a:t>
            </a:r>
          </a:p>
          <a:p>
            <a:r>
              <a:rPr lang="en-US" sz="2800" b="1" dirty="0" smtClean="0"/>
              <a:t>Heed the Safe Examples to Follow</a:t>
            </a:r>
          </a:p>
          <a:p>
            <a:r>
              <a:rPr lang="en-US" sz="2800" b="1" dirty="0" smtClean="0"/>
              <a:t>Recognize Dangerous and Unsafe Behaviors</a:t>
            </a:r>
          </a:p>
          <a:p>
            <a:r>
              <a:rPr lang="en-US" sz="2800" b="1" dirty="0" smtClean="0"/>
              <a:t>Practice Wise and Safe Behaviors</a:t>
            </a:r>
            <a:endParaRPr lang="en-US" sz="2800" b="1" dirty="0"/>
          </a:p>
        </p:txBody>
      </p:sp>
      <p:sp>
        <p:nvSpPr>
          <p:cNvPr id="4" name="Slide Number Placeholder 3"/>
          <p:cNvSpPr>
            <a:spLocks noGrp="1"/>
          </p:cNvSpPr>
          <p:nvPr>
            <p:ph type="sldNum" sz="quarter" idx="11"/>
          </p:nvPr>
        </p:nvSpPr>
        <p:spPr/>
        <p:txBody>
          <a:bodyPr/>
          <a:lstStyle/>
          <a:p>
            <a:fld id="{FBB24D59-C75D-4DBD-85DB-16993C0F2688}" type="slidenum">
              <a:rPr lang="en-US" smtClean="0"/>
              <a:t>10</a:t>
            </a:fld>
            <a:endParaRPr lang="en-US"/>
          </a:p>
        </p:txBody>
      </p:sp>
    </p:spTree>
    <p:extLst>
      <p:ext uri="{BB962C8B-B14F-4D97-AF65-F5344CB8AC3E}">
        <p14:creationId xmlns:p14="http://schemas.microsoft.com/office/powerpoint/2010/main" val="134795392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70556" y="5782322"/>
            <a:ext cx="2286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Hebrews 10:35-39</a:t>
            </a:r>
            <a:endParaRPr lang="en-US" b="1" dirty="0"/>
          </a:p>
        </p:txBody>
      </p:sp>
      <p:sp>
        <p:nvSpPr>
          <p:cNvPr id="3" name="Content Placeholder 2"/>
          <p:cNvSpPr>
            <a:spLocks noGrp="1"/>
          </p:cNvSpPr>
          <p:nvPr>
            <p:ph idx="1"/>
          </p:nvPr>
        </p:nvSpPr>
        <p:spPr>
          <a:xfrm>
            <a:off x="381000" y="1828800"/>
            <a:ext cx="8229600" cy="4144963"/>
          </a:xfrm>
        </p:spPr>
        <p:txBody>
          <a:bodyPr>
            <a:noAutofit/>
          </a:bodyPr>
          <a:lstStyle/>
          <a:p>
            <a:pPr marL="0" indent="0">
              <a:buNone/>
            </a:pPr>
            <a:r>
              <a:rPr lang="en-US" sz="2400" b="1" i="1" dirty="0"/>
              <a:t>35</a:t>
            </a:r>
            <a:r>
              <a:rPr lang="en-US" sz="2400" i="1" dirty="0"/>
              <a:t> Cast not away therefore your confidence, which hath great </a:t>
            </a:r>
            <a:r>
              <a:rPr lang="en-US" sz="2400" i="1" dirty="0" err="1"/>
              <a:t>recompence</a:t>
            </a:r>
            <a:r>
              <a:rPr lang="en-US" sz="2400" i="1" dirty="0"/>
              <a:t> of reward.</a:t>
            </a:r>
          </a:p>
          <a:p>
            <a:pPr marL="0" indent="0">
              <a:buNone/>
            </a:pPr>
            <a:r>
              <a:rPr lang="en-US" sz="2400" b="1" i="1" dirty="0" smtClean="0"/>
              <a:t>36</a:t>
            </a:r>
            <a:r>
              <a:rPr lang="en-US" sz="2400" i="1" dirty="0" smtClean="0"/>
              <a:t> </a:t>
            </a:r>
            <a:r>
              <a:rPr lang="en-US" sz="2400" i="1" dirty="0"/>
              <a:t>For ye have need of patience, that, after ye have done the will of God, ye might receive the promise.</a:t>
            </a:r>
          </a:p>
          <a:p>
            <a:pPr marL="0" indent="0">
              <a:buNone/>
            </a:pPr>
            <a:r>
              <a:rPr lang="en-US" sz="2400" b="1" i="1" dirty="0" smtClean="0"/>
              <a:t>37</a:t>
            </a:r>
            <a:r>
              <a:rPr lang="en-US" sz="2400" i="1" dirty="0" smtClean="0"/>
              <a:t> </a:t>
            </a:r>
            <a:r>
              <a:rPr lang="en-US" sz="2400" i="1" dirty="0"/>
              <a:t>For yet a little while, and he that shall come will come, and will not tarry.</a:t>
            </a:r>
          </a:p>
          <a:p>
            <a:pPr marL="0" indent="0">
              <a:buNone/>
            </a:pPr>
            <a:r>
              <a:rPr lang="en-US" sz="2400" b="1" i="1" dirty="0" smtClean="0"/>
              <a:t>38</a:t>
            </a:r>
            <a:r>
              <a:rPr lang="en-US" sz="2400" i="1" dirty="0" smtClean="0"/>
              <a:t> </a:t>
            </a:r>
            <a:r>
              <a:rPr lang="en-US" sz="2400" i="1" dirty="0"/>
              <a:t>Now the just shall live by faith: but if any man draw back, my soul shall have no pleasure in him.</a:t>
            </a:r>
          </a:p>
          <a:p>
            <a:pPr marL="0" indent="0">
              <a:buNone/>
            </a:pPr>
            <a:r>
              <a:rPr lang="en-US" sz="2400" b="1" i="1" dirty="0" smtClean="0"/>
              <a:t>39</a:t>
            </a:r>
            <a:r>
              <a:rPr lang="en-US" sz="2400" i="1" dirty="0" smtClean="0"/>
              <a:t> </a:t>
            </a:r>
            <a:r>
              <a:rPr lang="en-US" sz="2400" i="1" dirty="0"/>
              <a:t>But we are not of them who draw back unto perdition; but of them that believe to the saving of the soul.</a:t>
            </a:r>
          </a:p>
        </p:txBody>
      </p:sp>
      <p:sp>
        <p:nvSpPr>
          <p:cNvPr id="4" name="Slide Number Placeholder 3"/>
          <p:cNvSpPr>
            <a:spLocks noGrp="1"/>
          </p:cNvSpPr>
          <p:nvPr>
            <p:ph type="sldNum" sz="quarter" idx="11"/>
          </p:nvPr>
        </p:nvSpPr>
        <p:spPr/>
        <p:txBody>
          <a:bodyPr/>
          <a:lstStyle/>
          <a:p>
            <a:fld id="{FBB24D59-C75D-4DBD-85DB-16993C0F2688}" type="slidenum">
              <a:rPr lang="en-US" smtClean="0"/>
              <a:t>11</a:t>
            </a:fld>
            <a:endParaRPr lang="en-US"/>
          </a:p>
        </p:txBody>
      </p:sp>
      <p:sp>
        <p:nvSpPr>
          <p:cNvPr id="6" name="TextBox 5"/>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370351564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358560" y="2438400"/>
            <a:ext cx="1208172"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Philippians 3:1-3</a:t>
            </a:r>
            <a:endParaRPr lang="en-US" b="1" dirty="0"/>
          </a:p>
        </p:txBody>
      </p:sp>
      <p:sp>
        <p:nvSpPr>
          <p:cNvPr id="3" name="Content Placeholder 2"/>
          <p:cNvSpPr>
            <a:spLocks noGrp="1"/>
          </p:cNvSpPr>
          <p:nvPr>
            <p:ph idx="1"/>
          </p:nvPr>
        </p:nvSpPr>
        <p:spPr>
          <a:xfrm>
            <a:off x="457200" y="1981200"/>
            <a:ext cx="8305800" cy="4144963"/>
          </a:xfrm>
        </p:spPr>
        <p:txBody>
          <a:bodyPr>
            <a:normAutofit/>
          </a:bodyPr>
          <a:lstStyle/>
          <a:p>
            <a:pPr marL="0" indent="0">
              <a:buNone/>
            </a:pPr>
            <a:r>
              <a:rPr lang="en-US" sz="2400" b="1" i="1" dirty="0" smtClean="0"/>
              <a:t>1 </a:t>
            </a:r>
            <a:r>
              <a:rPr lang="en-US" sz="2400" i="1" dirty="0"/>
              <a:t>Finally, my brethren, rejoice in the Lord. To write the same things to you, to me indeed is not grievous, but for you it is </a:t>
            </a:r>
            <a:r>
              <a:rPr lang="en-US" sz="2400" b="1" i="1" dirty="0"/>
              <a:t>safe</a:t>
            </a:r>
            <a:r>
              <a:rPr lang="en-US" sz="2400" i="1" dirty="0"/>
              <a:t>.</a:t>
            </a:r>
          </a:p>
          <a:p>
            <a:pPr marL="0" indent="0">
              <a:buNone/>
            </a:pPr>
            <a:r>
              <a:rPr lang="en-US" sz="2400" b="1" i="1" dirty="0" smtClean="0"/>
              <a:t>2</a:t>
            </a:r>
            <a:r>
              <a:rPr lang="en-US" sz="2400" i="1" dirty="0" smtClean="0"/>
              <a:t> </a:t>
            </a:r>
            <a:r>
              <a:rPr lang="en-US" sz="2400" b="1" i="1" dirty="0"/>
              <a:t>Beware</a:t>
            </a:r>
            <a:r>
              <a:rPr lang="en-US" sz="2400" i="1" dirty="0"/>
              <a:t> of dogs, </a:t>
            </a:r>
            <a:r>
              <a:rPr lang="en-US" sz="2400" b="1" i="1" dirty="0"/>
              <a:t>beware</a:t>
            </a:r>
            <a:r>
              <a:rPr lang="en-US" sz="2400" i="1" dirty="0"/>
              <a:t> of evil workers, </a:t>
            </a:r>
            <a:r>
              <a:rPr lang="en-US" sz="2400" b="1" i="1" dirty="0"/>
              <a:t>bewar</a:t>
            </a:r>
            <a:r>
              <a:rPr lang="en-US" sz="2400" i="1" dirty="0"/>
              <a:t>e of the </a:t>
            </a:r>
            <a:r>
              <a:rPr lang="en-US" sz="2400" i="1" dirty="0" smtClean="0"/>
              <a:t>concision.</a:t>
            </a:r>
          </a:p>
          <a:p>
            <a:pPr marL="0" indent="0">
              <a:buNone/>
            </a:pPr>
            <a:r>
              <a:rPr lang="en-US" sz="2400" b="1" i="1" dirty="0" smtClean="0"/>
              <a:t>3</a:t>
            </a:r>
            <a:r>
              <a:rPr lang="en-US" sz="2400" i="1" dirty="0" smtClean="0"/>
              <a:t> </a:t>
            </a:r>
            <a:r>
              <a:rPr lang="en-US" sz="2400" i="1" dirty="0"/>
              <a:t>For we are the circumcision, which worship God in the spirit, and rejoice in Christ Jesus, and have no confidence in the flesh.</a:t>
            </a:r>
          </a:p>
        </p:txBody>
      </p:sp>
      <p:sp>
        <p:nvSpPr>
          <p:cNvPr id="4" name="Slide Number Placeholder 3"/>
          <p:cNvSpPr>
            <a:spLocks noGrp="1"/>
          </p:cNvSpPr>
          <p:nvPr>
            <p:ph type="sldNum" sz="quarter" idx="11"/>
          </p:nvPr>
        </p:nvSpPr>
        <p:spPr/>
        <p:txBody>
          <a:bodyPr/>
          <a:lstStyle/>
          <a:p>
            <a:fld id="{FBB24D59-C75D-4DBD-85DB-16993C0F2688}" type="slidenum">
              <a:rPr lang="en-US" smtClean="0"/>
              <a:t>2</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224090736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981200"/>
            <a:ext cx="8458200" cy="4648200"/>
          </a:xfrm>
        </p:spPr>
        <p:txBody>
          <a:bodyPr>
            <a:normAutofit/>
          </a:bodyPr>
          <a:lstStyle/>
          <a:p>
            <a:r>
              <a:rPr lang="en-US" sz="2800" b="1" dirty="0" smtClean="0"/>
              <a:t>SAFETY</a:t>
            </a:r>
            <a:r>
              <a:rPr lang="en-US" sz="2800" dirty="0" smtClean="0"/>
              <a:t> is needed in all walks of life…</a:t>
            </a:r>
          </a:p>
          <a:p>
            <a:pPr lvl="1"/>
            <a:r>
              <a:rPr lang="en-US" sz="2400" dirty="0" smtClean="0"/>
              <a:t>Driving - Walking - Running</a:t>
            </a:r>
            <a:endParaRPr lang="en-US" sz="2400" dirty="0"/>
          </a:p>
          <a:p>
            <a:pPr lvl="1"/>
            <a:r>
              <a:rPr lang="en-US" sz="2400" dirty="0" smtClean="0"/>
              <a:t>Cooking </a:t>
            </a:r>
            <a:r>
              <a:rPr lang="en-US" sz="2400" dirty="0"/>
              <a:t>- Home</a:t>
            </a:r>
            <a:endParaRPr lang="en-US" sz="2400" dirty="0" smtClean="0"/>
          </a:p>
          <a:p>
            <a:pPr lvl="1"/>
            <a:r>
              <a:rPr lang="en-US" sz="2400" dirty="0" smtClean="0"/>
              <a:t>At Work - School - Recreation</a:t>
            </a:r>
            <a:endParaRPr lang="en-US" sz="2400" dirty="0"/>
          </a:p>
          <a:p>
            <a:pPr lvl="1"/>
            <a:r>
              <a:rPr lang="en-US" sz="2400" dirty="0" smtClean="0"/>
              <a:t>Traveling</a:t>
            </a:r>
          </a:p>
          <a:p>
            <a:pPr lvl="1"/>
            <a:r>
              <a:rPr lang="en-US" sz="2400" dirty="0" smtClean="0"/>
              <a:t>When Using Electronic Devices - Cyber-Safety</a:t>
            </a:r>
          </a:p>
          <a:p>
            <a:r>
              <a:rPr lang="en-US" sz="2800" b="1" dirty="0" smtClean="0"/>
              <a:t>SAFETY</a:t>
            </a:r>
            <a:r>
              <a:rPr lang="en-US" sz="2800" dirty="0" smtClean="0"/>
              <a:t> is needed every where and at all times!</a:t>
            </a:r>
          </a:p>
          <a:p>
            <a:r>
              <a:rPr lang="en-US" sz="2800" b="1" dirty="0" smtClean="0"/>
              <a:t>SPIRITUAL SAFETY is Needed </a:t>
            </a:r>
            <a:r>
              <a:rPr lang="en-US" sz="2800" b="1" dirty="0"/>
              <a:t>A</a:t>
            </a:r>
            <a:r>
              <a:rPr lang="en-US" sz="2800" b="1" dirty="0" smtClean="0"/>
              <a:t>bove </a:t>
            </a:r>
            <a:r>
              <a:rPr lang="en-US" sz="2800" b="1" dirty="0"/>
              <a:t>A</a:t>
            </a:r>
            <a:r>
              <a:rPr lang="en-US" sz="2800" b="1" dirty="0" smtClean="0"/>
              <a:t>ll!</a:t>
            </a:r>
            <a:endParaRPr lang="en-US" sz="2800" b="1" dirty="0"/>
          </a:p>
        </p:txBody>
      </p:sp>
      <p:sp>
        <p:nvSpPr>
          <p:cNvPr id="4" name="Slide Number Placeholder 3"/>
          <p:cNvSpPr>
            <a:spLocks noGrp="1"/>
          </p:cNvSpPr>
          <p:nvPr>
            <p:ph type="sldNum" sz="quarter" idx="11"/>
          </p:nvPr>
        </p:nvSpPr>
        <p:spPr/>
        <p:txBody>
          <a:bodyPr/>
          <a:lstStyle/>
          <a:p>
            <a:fld id="{FBB24D59-C75D-4DBD-85DB-16993C0F2688}" type="slidenum">
              <a:rPr lang="en-US" smtClean="0"/>
              <a:t>3</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392683964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a:t>
            </a:r>
            <a:r>
              <a:rPr lang="en-US" b="1" dirty="0" smtClean="0"/>
              <a:t>6:10-13…</a:t>
            </a:r>
            <a:endParaRPr lang="en-US" b="1" dirty="0"/>
          </a:p>
        </p:txBody>
      </p:sp>
      <p:sp>
        <p:nvSpPr>
          <p:cNvPr id="3" name="Content Placeholder 2"/>
          <p:cNvSpPr>
            <a:spLocks noGrp="1"/>
          </p:cNvSpPr>
          <p:nvPr>
            <p:ph idx="1"/>
          </p:nvPr>
        </p:nvSpPr>
        <p:spPr>
          <a:xfrm>
            <a:off x="457200" y="1981200"/>
            <a:ext cx="8534400" cy="4419600"/>
          </a:xfrm>
        </p:spPr>
        <p:txBody>
          <a:bodyPr>
            <a:normAutofit/>
          </a:bodyPr>
          <a:lstStyle/>
          <a:p>
            <a:pPr marL="0" indent="0">
              <a:buNone/>
            </a:pPr>
            <a:r>
              <a:rPr lang="en-US" sz="2400" b="1" i="1" dirty="0" smtClean="0"/>
              <a:t>10</a:t>
            </a:r>
            <a:r>
              <a:rPr lang="en-US" sz="2400" i="1" dirty="0" smtClean="0"/>
              <a:t> </a:t>
            </a:r>
            <a:r>
              <a:rPr lang="en-US" sz="2400" i="1" dirty="0"/>
              <a:t>Finally, my brethren, be strong in the Lord, and in the power of his might.</a:t>
            </a:r>
          </a:p>
          <a:p>
            <a:pPr marL="0" indent="0">
              <a:buNone/>
            </a:pPr>
            <a:r>
              <a:rPr lang="en-US" sz="2400" b="1" i="1" dirty="0" smtClean="0"/>
              <a:t>11</a:t>
            </a:r>
            <a:r>
              <a:rPr lang="en-US" sz="2400" i="1" dirty="0" smtClean="0"/>
              <a:t> Put </a:t>
            </a:r>
            <a:r>
              <a:rPr lang="en-US" sz="2400" i="1" dirty="0"/>
              <a:t>on the whole </a:t>
            </a:r>
            <a:r>
              <a:rPr lang="en-US" sz="2400" i="1" dirty="0" smtClean="0"/>
              <a:t>armor </a:t>
            </a:r>
            <a:r>
              <a:rPr lang="en-US" sz="2400" i="1" dirty="0"/>
              <a:t>of God, that ye may be able to stand against the wiles of the </a:t>
            </a:r>
            <a:r>
              <a:rPr lang="en-US" sz="2400" i="1" dirty="0" smtClean="0"/>
              <a:t>devil.</a:t>
            </a:r>
          </a:p>
          <a:p>
            <a:pPr marL="0" indent="0">
              <a:buNone/>
            </a:pPr>
            <a:r>
              <a:rPr lang="en-US" sz="2400" b="1" i="1" dirty="0" smtClean="0"/>
              <a:t>12</a:t>
            </a:r>
            <a:r>
              <a:rPr lang="en-US" sz="2400" i="1" dirty="0" smtClean="0"/>
              <a:t> For </a:t>
            </a:r>
            <a:r>
              <a:rPr lang="en-US" sz="2400" i="1" dirty="0"/>
              <a:t>we wrestle not against flesh and blood, but against principalities, against powers, against the rulers of the darkness of this world, against spiritual wickedness in high places. </a:t>
            </a:r>
          </a:p>
          <a:p>
            <a:pPr marL="0" indent="0">
              <a:buNone/>
            </a:pPr>
            <a:r>
              <a:rPr lang="en-US" sz="2400" b="1" i="1" dirty="0" smtClean="0"/>
              <a:t>13</a:t>
            </a:r>
            <a:r>
              <a:rPr lang="en-US" sz="2400" i="1" dirty="0" smtClean="0"/>
              <a:t> Wherefore </a:t>
            </a:r>
            <a:r>
              <a:rPr lang="en-US" sz="2400" i="1" dirty="0"/>
              <a:t>take unto you the whole </a:t>
            </a:r>
            <a:r>
              <a:rPr lang="en-US" sz="2400" i="1" dirty="0" smtClean="0"/>
              <a:t>armor </a:t>
            </a:r>
            <a:r>
              <a:rPr lang="en-US" sz="2400" i="1" dirty="0"/>
              <a:t>of God, that ye may be able to withstand in the evil day, and having done all, to </a:t>
            </a:r>
            <a:r>
              <a:rPr lang="en-US" sz="2400" i="1" dirty="0" smtClean="0"/>
              <a:t>stand</a:t>
            </a:r>
          </a:p>
        </p:txBody>
      </p:sp>
      <p:sp>
        <p:nvSpPr>
          <p:cNvPr id="4" name="Slide Number Placeholder 3"/>
          <p:cNvSpPr>
            <a:spLocks noGrp="1"/>
          </p:cNvSpPr>
          <p:nvPr>
            <p:ph type="sldNum" sz="quarter" idx="11"/>
          </p:nvPr>
        </p:nvSpPr>
        <p:spPr/>
        <p:txBody>
          <a:bodyPr/>
          <a:lstStyle/>
          <a:p>
            <a:fld id="{FBB24D59-C75D-4DBD-85DB-16993C0F2688}" type="slidenum">
              <a:rPr lang="en-US" smtClean="0"/>
              <a:t>4</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291937311"/>
      </p:ext>
    </p:extLst>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a:t>
            </a:r>
            <a:r>
              <a:rPr lang="en-US" b="1" dirty="0" smtClean="0"/>
              <a:t>6:14-18</a:t>
            </a:r>
            <a:endParaRPr lang="en-US" dirty="0"/>
          </a:p>
        </p:txBody>
      </p:sp>
      <p:sp>
        <p:nvSpPr>
          <p:cNvPr id="3" name="Content Placeholder 2"/>
          <p:cNvSpPr>
            <a:spLocks noGrp="1"/>
          </p:cNvSpPr>
          <p:nvPr>
            <p:ph idx="1"/>
          </p:nvPr>
        </p:nvSpPr>
        <p:spPr/>
        <p:txBody>
          <a:bodyPr>
            <a:noAutofit/>
          </a:bodyPr>
          <a:lstStyle/>
          <a:p>
            <a:pPr marL="0" indent="0">
              <a:buNone/>
            </a:pPr>
            <a:r>
              <a:rPr lang="en-US" sz="2400" b="1" i="1" dirty="0"/>
              <a:t>14 </a:t>
            </a:r>
            <a:r>
              <a:rPr lang="en-US" sz="2400" i="1" dirty="0"/>
              <a:t>Stand therefore, having your loins girt about with truth, and having on the breastplate of righteousness;</a:t>
            </a:r>
          </a:p>
          <a:p>
            <a:pPr marL="0" indent="0">
              <a:buNone/>
            </a:pPr>
            <a:r>
              <a:rPr lang="en-US" sz="2400" b="1" i="1" dirty="0"/>
              <a:t>15</a:t>
            </a:r>
            <a:r>
              <a:rPr lang="en-US" sz="2400" i="1" dirty="0"/>
              <a:t> And your feet shod with the preparation of the gospel of peace;</a:t>
            </a:r>
          </a:p>
          <a:p>
            <a:pPr marL="0" indent="0">
              <a:buNone/>
            </a:pPr>
            <a:r>
              <a:rPr lang="en-US" sz="2400" b="1" i="1" dirty="0"/>
              <a:t>16 </a:t>
            </a:r>
            <a:r>
              <a:rPr lang="en-US" sz="2400" i="1" dirty="0"/>
              <a:t>Above all, taking the shield of faith, wherewith ye shall be able to quench all the fiery darts of the wicked.</a:t>
            </a:r>
          </a:p>
          <a:p>
            <a:pPr marL="0" indent="0">
              <a:buNone/>
            </a:pPr>
            <a:r>
              <a:rPr lang="en-US" sz="2400" b="1" i="1" dirty="0"/>
              <a:t>17</a:t>
            </a:r>
            <a:r>
              <a:rPr lang="en-US" sz="2400" i="1" dirty="0"/>
              <a:t> And take the helmet of salvation, and the sword of the Spirit, which is the word of God:</a:t>
            </a:r>
          </a:p>
          <a:p>
            <a:pPr marL="0" indent="0">
              <a:buNone/>
            </a:pPr>
            <a:r>
              <a:rPr lang="en-US" sz="2400" b="1" i="1" dirty="0"/>
              <a:t>18</a:t>
            </a:r>
            <a:r>
              <a:rPr lang="en-US" sz="2400" i="1" dirty="0"/>
              <a:t> Praying always with all prayer and supplication in the Spirit, and watching thereunto with all perseverance and supplication for all saints;</a:t>
            </a:r>
          </a:p>
          <a:p>
            <a:pPr marL="0" indent="0">
              <a:buNone/>
            </a:pPr>
            <a:endParaRPr lang="en-US" sz="2400" dirty="0"/>
          </a:p>
        </p:txBody>
      </p:sp>
      <p:sp>
        <p:nvSpPr>
          <p:cNvPr id="4" name="Slide Number Placeholder 3"/>
          <p:cNvSpPr>
            <a:spLocks noGrp="1"/>
          </p:cNvSpPr>
          <p:nvPr>
            <p:ph type="sldNum" sz="quarter" idx="11"/>
          </p:nvPr>
        </p:nvSpPr>
        <p:spPr/>
        <p:txBody>
          <a:bodyPr/>
          <a:lstStyle/>
          <a:p>
            <a:fld id="{FBB24D59-C75D-4DBD-85DB-16993C0F2688}" type="slidenum">
              <a:rPr lang="en-US" smtClean="0"/>
              <a:t>5</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2645668170"/>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Spiritual Safety Needs</a:t>
            </a:r>
            <a:endParaRPr lang="en-US" b="1" dirty="0"/>
          </a:p>
        </p:txBody>
      </p:sp>
      <p:sp>
        <p:nvSpPr>
          <p:cNvPr id="3" name="Content Placeholder 2"/>
          <p:cNvSpPr>
            <a:spLocks noGrp="1"/>
          </p:cNvSpPr>
          <p:nvPr>
            <p:ph idx="1"/>
          </p:nvPr>
        </p:nvSpPr>
        <p:spPr>
          <a:xfrm>
            <a:off x="457200" y="1981200"/>
            <a:ext cx="8534400" cy="4452610"/>
          </a:xfrm>
        </p:spPr>
        <p:txBody>
          <a:bodyPr>
            <a:normAutofit fontScale="70000" lnSpcReduction="20000"/>
          </a:bodyPr>
          <a:lstStyle/>
          <a:p>
            <a:r>
              <a:rPr lang="en-US" sz="3400" b="1" dirty="0" smtClean="0"/>
              <a:t>Personal Protective Equipment (PPE) - </a:t>
            </a:r>
            <a:r>
              <a:rPr lang="en-US" sz="3400" dirty="0" smtClean="0"/>
              <a:t>used on the job</a:t>
            </a:r>
          </a:p>
          <a:p>
            <a:r>
              <a:rPr lang="en-US" sz="3400" b="1" dirty="0" smtClean="0"/>
              <a:t>Spiritual PPE is needed! - </a:t>
            </a:r>
            <a:r>
              <a:rPr lang="en-US" sz="3400" b="1" i="1" dirty="0" smtClean="0"/>
              <a:t>“the whole armor of God” </a:t>
            </a:r>
          </a:p>
          <a:p>
            <a:pPr lvl="1"/>
            <a:r>
              <a:rPr lang="en-US" sz="2600" dirty="0" smtClean="0"/>
              <a:t>Ephesians 6:10-18</a:t>
            </a:r>
            <a:endParaRPr lang="en-US" sz="2600" dirty="0"/>
          </a:p>
          <a:p>
            <a:r>
              <a:rPr lang="en-US" sz="3400" b="1" dirty="0" smtClean="0"/>
              <a:t>Instructions and Guidance - </a:t>
            </a:r>
            <a:r>
              <a:rPr lang="en-US" sz="3400" dirty="0" smtClean="0"/>
              <a:t>2 Timothy 3:16, 17</a:t>
            </a:r>
          </a:p>
          <a:p>
            <a:r>
              <a:rPr lang="en-US" sz="3400" b="1" dirty="0" smtClean="0"/>
              <a:t>Warnings - </a:t>
            </a:r>
            <a:r>
              <a:rPr lang="en-US" sz="3400" dirty="0" smtClean="0"/>
              <a:t>Matthew 7:15-20; Acts 20:28-31</a:t>
            </a:r>
          </a:p>
          <a:p>
            <a:pPr lvl="1"/>
            <a:r>
              <a:rPr lang="en-US" sz="2600" dirty="0" smtClean="0"/>
              <a:t>Ephesians 5:6; Colossians 2:8; 2 Peter 2:1-3</a:t>
            </a:r>
          </a:p>
          <a:p>
            <a:pPr lvl="1"/>
            <a:r>
              <a:rPr lang="en-US" sz="2600" dirty="0" smtClean="0"/>
              <a:t>1 Corinthians 10:12; 2 Timothy 4:1-4</a:t>
            </a:r>
          </a:p>
          <a:p>
            <a:r>
              <a:rPr lang="en-US" sz="3300" b="1" dirty="0" smtClean="0"/>
              <a:t>Respect for Authority - </a:t>
            </a:r>
            <a:r>
              <a:rPr lang="en-US" sz="3300" dirty="0" smtClean="0"/>
              <a:t>Matthew 28:18-20; </a:t>
            </a:r>
            <a:r>
              <a:rPr lang="en-US" sz="3300" smtClean="0"/>
              <a:t>2 John </a:t>
            </a:r>
            <a:r>
              <a:rPr lang="en-US" sz="3300" dirty="0" smtClean="0"/>
              <a:t>9-11</a:t>
            </a:r>
          </a:p>
          <a:p>
            <a:r>
              <a:rPr lang="en-US" sz="3400" b="1" dirty="0" smtClean="0"/>
              <a:t>Obedience - </a:t>
            </a:r>
            <a:r>
              <a:rPr lang="en-US" sz="3400" dirty="0" smtClean="0"/>
              <a:t>Hebrews 5:8, 9</a:t>
            </a:r>
          </a:p>
          <a:p>
            <a:r>
              <a:rPr lang="en-US" sz="3400" b="1" dirty="0" smtClean="0"/>
              <a:t>Alertness - </a:t>
            </a:r>
            <a:r>
              <a:rPr lang="en-US" sz="3400" dirty="0" smtClean="0"/>
              <a:t>Ephesians 5:15, 16; 1 Peter 5:8, 9</a:t>
            </a:r>
          </a:p>
          <a:p>
            <a:endParaRPr lang="en-US" dirty="0" smtClean="0"/>
          </a:p>
          <a:p>
            <a:pPr marL="0" indent="0">
              <a:buNone/>
            </a:pPr>
            <a:endParaRPr lang="en-US" dirty="0" smtClean="0"/>
          </a:p>
          <a:p>
            <a:pPr lvl="1"/>
            <a:endParaRPr lang="en-US" dirty="0"/>
          </a:p>
        </p:txBody>
      </p:sp>
      <p:sp>
        <p:nvSpPr>
          <p:cNvPr id="4" name="Slide Number Placeholder 3"/>
          <p:cNvSpPr>
            <a:spLocks noGrp="1"/>
          </p:cNvSpPr>
          <p:nvPr>
            <p:ph type="sldNum" sz="quarter" idx="11"/>
          </p:nvPr>
        </p:nvSpPr>
        <p:spPr/>
        <p:txBody>
          <a:bodyPr/>
          <a:lstStyle/>
          <a:p>
            <a:fld id="{FBB24D59-C75D-4DBD-85DB-16993C0F2688}" type="slidenum">
              <a:rPr lang="en-US" smtClean="0"/>
              <a:t>6</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93849526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Safe Examples to Follow</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t>Abel </a:t>
            </a:r>
          </a:p>
          <a:p>
            <a:pPr lvl="1"/>
            <a:r>
              <a:rPr lang="en-US" sz="2400" dirty="0" smtClean="0"/>
              <a:t>Genesis 4:4; Hebrews 11:4; Romans 10:17</a:t>
            </a:r>
          </a:p>
          <a:p>
            <a:r>
              <a:rPr lang="en-US" sz="2800" b="1" dirty="0" smtClean="0"/>
              <a:t>Noah</a:t>
            </a:r>
          </a:p>
          <a:p>
            <a:pPr lvl="1"/>
            <a:r>
              <a:rPr lang="en-US" sz="2400" dirty="0" smtClean="0"/>
              <a:t>Genesis 6:22; Hebrews 11:7</a:t>
            </a:r>
          </a:p>
          <a:p>
            <a:r>
              <a:rPr lang="en-US" sz="2800" b="1" dirty="0" smtClean="0"/>
              <a:t>Abraham</a:t>
            </a:r>
          </a:p>
          <a:p>
            <a:pPr lvl="1"/>
            <a:r>
              <a:rPr lang="en-US" sz="2400" dirty="0" smtClean="0"/>
              <a:t>James 2:21-23; Hebrews 11:17-19</a:t>
            </a:r>
          </a:p>
          <a:p>
            <a:r>
              <a:rPr lang="en-US" sz="2800" b="1" dirty="0" smtClean="0"/>
              <a:t>Paul</a:t>
            </a:r>
          </a:p>
          <a:p>
            <a:pPr lvl="1"/>
            <a:r>
              <a:rPr lang="en-US" sz="2400" dirty="0" smtClean="0"/>
              <a:t>Philippians 4:8, 9; 1 Corinthians 11:1</a:t>
            </a:r>
            <a:endParaRPr lang="en-US" sz="2400" dirty="0"/>
          </a:p>
        </p:txBody>
      </p:sp>
      <p:sp>
        <p:nvSpPr>
          <p:cNvPr id="4" name="Slide Number Placeholder 3"/>
          <p:cNvSpPr>
            <a:spLocks noGrp="1"/>
          </p:cNvSpPr>
          <p:nvPr>
            <p:ph type="sldNum" sz="quarter" idx="11"/>
          </p:nvPr>
        </p:nvSpPr>
        <p:spPr/>
        <p:txBody>
          <a:bodyPr/>
          <a:lstStyle/>
          <a:p>
            <a:fld id="{FBB24D59-C75D-4DBD-85DB-16993C0F2688}" type="slidenum">
              <a:rPr lang="en-US" smtClean="0"/>
              <a:t>7</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102534573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25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25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25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Dangerous and Unsafe Behaviors</a:t>
            </a:r>
            <a:endParaRPr lang="en-US" b="1" dirty="0"/>
          </a:p>
        </p:txBody>
      </p:sp>
      <p:sp>
        <p:nvSpPr>
          <p:cNvPr id="3" name="Content Placeholder 2"/>
          <p:cNvSpPr>
            <a:spLocks noGrp="1"/>
          </p:cNvSpPr>
          <p:nvPr>
            <p:ph idx="1"/>
          </p:nvPr>
        </p:nvSpPr>
        <p:spPr>
          <a:xfrm>
            <a:off x="457200" y="1981200"/>
            <a:ext cx="8534400" cy="4572000"/>
          </a:xfrm>
        </p:spPr>
        <p:txBody>
          <a:bodyPr>
            <a:normAutofit lnSpcReduction="10000"/>
          </a:bodyPr>
          <a:lstStyle/>
          <a:p>
            <a:r>
              <a:rPr lang="en-US" sz="2800" b="1" dirty="0" smtClean="0"/>
              <a:t>Ignoring Jesus Commands - </a:t>
            </a:r>
            <a:r>
              <a:rPr lang="en-US" sz="2800" dirty="0" smtClean="0"/>
              <a:t>Matthew 7:21-23</a:t>
            </a:r>
          </a:p>
          <a:p>
            <a:r>
              <a:rPr lang="en-US" sz="2800" b="1" dirty="0" smtClean="0"/>
              <a:t>Following the Ways of Men - </a:t>
            </a:r>
            <a:r>
              <a:rPr lang="en-US" sz="2800" dirty="0" smtClean="0"/>
              <a:t>Isaiah 55:8, 9; Acts 26:9-11</a:t>
            </a:r>
          </a:p>
          <a:p>
            <a:pPr lvl="1"/>
            <a:r>
              <a:rPr lang="en-US" sz="2400" dirty="0" smtClean="0"/>
              <a:t>Acts 5:29</a:t>
            </a:r>
          </a:p>
          <a:p>
            <a:r>
              <a:rPr lang="en-US" sz="2800" b="1" dirty="0" smtClean="0"/>
              <a:t>Worldly Living - </a:t>
            </a:r>
            <a:r>
              <a:rPr lang="en-US" sz="2800" dirty="0" smtClean="0"/>
              <a:t>1 Corinthians 6:9-11; Galatians 6:7, 8</a:t>
            </a:r>
          </a:p>
          <a:p>
            <a:r>
              <a:rPr lang="en-US" sz="2800" b="1" dirty="0" smtClean="0"/>
              <a:t>Relying on Feelings - </a:t>
            </a:r>
            <a:r>
              <a:rPr lang="en-US" sz="2800" dirty="0" smtClean="0"/>
              <a:t>Jeremiah 10:23; Proverbs 28:26</a:t>
            </a:r>
          </a:p>
          <a:p>
            <a:r>
              <a:rPr lang="en-US" sz="2800" b="1" dirty="0" smtClean="0"/>
              <a:t>Worshiping As You Please</a:t>
            </a:r>
            <a:r>
              <a:rPr lang="en-US" sz="2800" dirty="0" smtClean="0"/>
              <a:t> </a:t>
            </a:r>
            <a:r>
              <a:rPr lang="en-US" sz="2800" b="1" dirty="0" smtClean="0"/>
              <a:t>-</a:t>
            </a:r>
            <a:r>
              <a:rPr lang="en-US" sz="2800" dirty="0" smtClean="0"/>
              <a:t> Matthew 15:8, 9</a:t>
            </a:r>
          </a:p>
          <a:p>
            <a:r>
              <a:rPr lang="en-US" sz="2800" b="1" dirty="0" smtClean="0"/>
              <a:t>Following the Majority - </a:t>
            </a:r>
            <a:r>
              <a:rPr lang="en-US" sz="2800" dirty="0" smtClean="0"/>
              <a:t>Matthew 7:13, 14, 22, 23</a:t>
            </a:r>
          </a:p>
          <a:p>
            <a:r>
              <a:rPr lang="en-US" sz="2800" b="1" dirty="0" smtClean="0"/>
              <a:t>Practicing Political Correctness - </a:t>
            </a:r>
            <a:r>
              <a:rPr lang="en-US" sz="2800" dirty="0" smtClean="0"/>
              <a:t>John 12:42, 43</a:t>
            </a:r>
          </a:p>
          <a:p>
            <a:pPr lvl="1"/>
            <a:endParaRPr lang="en-US" dirty="0"/>
          </a:p>
        </p:txBody>
      </p:sp>
      <p:sp>
        <p:nvSpPr>
          <p:cNvPr id="4" name="Slide Number Placeholder 3"/>
          <p:cNvSpPr>
            <a:spLocks noGrp="1"/>
          </p:cNvSpPr>
          <p:nvPr>
            <p:ph type="sldNum" sz="quarter" idx="11"/>
          </p:nvPr>
        </p:nvSpPr>
        <p:spPr/>
        <p:txBody>
          <a:bodyPr/>
          <a:lstStyle/>
          <a:p>
            <a:fld id="{FBB24D59-C75D-4DBD-85DB-16993C0F2688}" type="slidenum">
              <a:rPr lang="en-US" smtClean="0"/>
              <a:t>8</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76897545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Wise and Safe Behaviors</a:t>
            </a:r>
            <a:endParaRPr lang="en-US" b="1" dirty="0"/>
          </a:p>
        </p:txBody>
      </p:sp>
      <p:sp>
        <p:nvSpPr>
          <p:cNvPr id="3" name="Content Placeholder 2"/>
          <p:cNvSpPr>
            <a:spLocks noGrp="1"/>
          </p:cNvSpPr>
          <p:nvPr>
            <p:ph idx="1"/>
          </p:nvPr>
        </p:nvSpPr>
        <p:spPr>
          <a:xfrm>
            <a:off x="457200" y="1981200"/>
            <a:ext cx="8610600" cy="4495800"/>
          </a:xfrm>
        </p:spPr>
        <p:txBody>
          <a:bodyPr>
            <a:normAutofit fontScale="92500" lnSpcReduction="10000"/>
          </a:bodyPr>
          <a:lstStyle/>
          <a:p>
            <a:r>
              <a:rPr lang="en-US" sz="2600" b="1" dirty="0" smtClean="0"/>
              <a:t>Believing Jesus -</a:t>
            </a:r>
            <a:r>
              <a:rPr lang="en-US" sz="2600" dirty="0" smtClean="0"/>
              <a:t> Mark 16:16; John 14:15</a:t>
            </a:r>
          </a:p>
          <a:p>
            <a:r>
              <a:rPr lang="en-US" sz="2600" b="1" dirty="0" smtClean="0"/>
              <a:t>Following Bible Examples - </a:t>
            </a:r>
            <a:r>
              <a:rPr lang="en-US" sz="2600" dirty="0" smtClean="0"/>
              <a:t>Acts 2, 8, 9, 10, 11, 16</a:t>
            </a:r>
          </a:p>
          <a:p>
            <a:pPr lvl="1"/>
            <a:r>
              <a:rPr lang="en-US" sz="2200" dirty="0" smtClean="0"/>
              <a:t>1 Peter 4:11</a:t>
            </a:r>
          </a:p>
          <a:p>
            <a:r>
              <a:rPr lang="en-US" sz="2600" b="1" dirty="0" smtClean="0"/>
              <a:t>Living Godly - </a:t>
            </a:r>
            <a:r>
              <a:rPr lang="en-US" sz="2600" dirty="0" smtClean="0"/>
              <a:t>1 Peter 4:17-19</a:t>
            </a:r>
          </a:p>
          <a:p>
            <a:r>
              <a:rPr lang="en-US" sz="2600" b="1" dirty="0" smtClean="0"/>
              <a:t>Abstaining from Evil - </a:t>
            </a:r>
            <a:r>
              <a:rPr lang="en-US" sz="2600" dirty="0" smtClean="0"/>
              <a:t>1 Peter 2:11; 1 Thessalonians 5:22</a:t>
            </a:r>
          </a:p>
          <a:p>
            <a:r>
              <a:rPr lang="en-US" sz="2600" b="1" dirty="0" smtClean="0"/>
              <a:t>Being Transformed - </a:t>
            </a:r>
            <a:r>
              <a:rPr lang="en-US" sz="2600" dirty="0" smtClean="0"/>
              <a:t>Romans 12:1, 2; 1 John 2:15-17</a:t>
            </a:r>
          </a:p>
          <a:p>
            <a:r>
              <a:rPr lang="en-US" sz="2600" b="1" dirty="0" smtClean="0"/>
              <a:t>Being Spiritually Minded - </a:t>
            </a:r>
            <a:r>
              <a:rPr lang="en-US" sz="2600" dirty="0" smtClean="0"/>
              <a:t>Romans 8:5-14</a:t>
            </a:r>
          </a:p>
          <a:p>
            <a:r>
              <a:rPr lang="en-US" sz="2600" b="1" dirty="0" smtClean="0"/>
              <a:t>Dressing Modestly - </a:t>
            </a:r>
            <a:r>
              <a:rPr lang="en-US" sz="2600" dirty="0" smtClean="0"/>
              <a:t>1 Timothy 2:9, 10</a:t>
            </a:r>
          </a:p>
          <a:p>
            <a:r>
              <a:rPr lang="en-US" sz="2600" b="1" dirty="0" smtClean="0"/>
              <a:t>Conduct Becoming the Gospel - </a:t>
            </a:r>
            <a:r>
              <a:rPr lang="en-US" sz="2600" dirty="0" smtClean="0"/>
              <a:t>Philippians 1:27</a:t>
            </a:r>
          </a:p>
          <a:p>
            <a:pPr marL="0" indent="0">
              <a:buNone/>
            </a:pPr>
            <a:endParaRPr lang="en-US" sz="2600" dirty="0"/>
          </a:p>
        </p:txBody>
      </p:sp>
      <p:sp>
        <p:nvSpPr>
          <p:cNvPr id="4" name="Slide Number Placeholder 3"/>
          <p:cNvSpPr>
            <a:spLocks noGrp="1"/>
          </p:cNvSpPr>
          <p:nvPr>
            <p:ph type="sldNum" sz="quarter" idx="11"/>
          </p:nvPr>
        </p:nvSpPr>
        <p:spPr/>
        <p:txBody>
          <a:bodyPr/>
          <a:lstStyle/>
          <a:p>
            <a:fld id="{FBB24D59-C75D-4DBD-85DB-16993C0F2688}" type="slidenum">
              <a:rPr lang="en-US" smtClean="0"/>
              <a:t>9</a:t>
            </a:fld>
            <a:endParaRPr lang="en-US"/>
          </a:p>
        </p:txBody>
      </p:sp>
      <p:sp>
        <p:nvSpPr>
          <p:cNvPr id="5" name="TextBox 4"/>
          <p:cNvSpPr txBox="1"/>
          <p:nvPr/>
        </p:nvSpPr>
        <p:spPr>
          <a:xfrm>
            <a:off x="3276600" y="6172200"/>
            <a:ext cx="2590800" cy="523220"/>
          </a:xfrm>
          <a:prstGeom prst="rect">
            <a:avLst/>
          </a:prstGeom>
          <a:noFill/>
        </p:spPr>
        <p:txBody>
          <a:bodyPr wrap="square" rtlCol="0">
            <a:spAutoFit/>
          </a:bodyPr>
          <a:lstStyle/>
          <a:p>
            <a:pPr algn="ctr"/>
            <a:r>
              <a:rPr lang="en-US" sz="2800" b="1" i="1" dirty="0" smtClean="0">
                <a:solidFill>
                  <a:schemeClr val="bg2">
                    <a:lumMod val="50000"/>
                  </a:schemeClr>
                </a:solidFill>
              </a:rPr>
              <a:t>SOUL SAFETY</a:t>
            </a:r>
            <a:endParaRPr lang="en-US" sz="2800" b="1" i="1" dirty="0">
              <a:solidFill>
                <a:schemeClr val="bg2">
                  <a:lumMod val="50000"/>
                </a:schemeClr>
              </a:solidFill>
            </a:endParaRPr>
          </a:p>
        </p:txBody>
      </p:sp>
    </p:spTree>
    <p:extLst>
      <p:ext uri="{BB962C8B-B14F-4D97-AF65-F5344CB8AC3E}">
        <p14:creationId xmlns:p14="http://schemas.microsoft.com/office/powerpoint/2010/main" val="12075472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acr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677</TotalTime>
  <Words>2743</Words>
  <Application>Microsoft Office PowerPoint</Application>
  <PresentationFormat>On-screen Show (4:3)</PresentationFormat>
  <Paragraphs>148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Macro</vt:lpstr>
      <vt:lpstr>SOUL SAFETY</vt:lpstr>
      <vt:lpstr>Philippians 3:1-3</vt:lpstr>
      <vt:lpstr>Introduction</vt:lpstr>
      <vt:lpstr>Ephesians 6:10-13…</vt:lpstr>
      <vt:lpstr>Ephesians 6:14-18</vt:lpstr>
      <vt:lpstr>Basic Spiritual Safety Needs</vt:lpstr>
      <vt:lpstr>Safe Examples to Follow </vt:lpstr>
      <vt:lpstr>Dangerous and Unsafe Behaviors</vt:lpstr>
      <vt:lpstr>Wise and Safe Behaviors</vt:lpstr>
      <vt:lpstr>Conclusion</vt:lpstr>
      <vt:lpstr>Hebrews 10:35-39</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Soul Safety</dc:title>
  <dc:creator>Tommy G. McClure</dc:creator>
  <cp:lastModifiedBy>Tommy G. McClure</cp:lastModifiedBy>
  <cp:revision>71</cp:revision>
  <dcterms:created xsi:type="dcterms:W3CDTF">2015-05-16T22:44:45Z</dcterms:created>
  <dcterms:modified xsi:type="dcterms:W3CDTF">2017-07-24T16:52:25Z</dcterms:modified>
</cp:coreProperties>
</file>