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5" autoAdjust="0"/>
    <p:restoredTop sz="70595" autoAdjust="0"/>
  </p:normalViewPr>
  <p:slideViewPr>
    <p:cSldViewPr>
      <p:cViewPr varScale="1">
        <p:scale>
          <a:sx n="81" d="100"/>
          <a:sy n="81" d="100"/>
        </p:scale>
        <p:origin x="-247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18D1B-A5EA-4B66-9A7B-6F5648A7BBED}" type="datetimeFigureOut">
              <a:rPr lang="en-US" smtClean="0"/>
              <a:t>7/10/2017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581047-DC59-4BFE-82AE-A46C1E8333DC}" type="slidenum">
              <a:rPr lang="en-US" smtClean="0"/>
              <a:t>‹#›</a:t>
            </a:fld>
            <a:endParaRPr lang="en-US"/>
          </a:p>
        </p:txBody>
      </p:sp>
    </p:spTree>
    <p:extLst>
      <p:ext uri="{BB962C8B-B14F-4D97-AF65-F5344CB8AC3E}">
        <p14:creationId xmlns:p14="http://schemas.microsoft.com/office/powerpoint/2010/main" val="15911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81047-DC59-4BFE-82AE-A46C1E8333DC}" type="slidenum">
              <a:rPr lang="en-US" smtClean="0"/>
              <a:t>1</a:t>
            </a:fld>
            <a:endParaRPr lang="en-US"/>
          </a:p>
        </p:txBody>
      </p:sp>
    </p:spTree>
    <p:extLst>
      <p:ext uri="{BB962C8B-B14F-4D97-AF65-F5344CB8AC3E}">
        <p14:creationId xmlns:p14="http://schemas.microsoft.com/office/powerpoint/2010/main" val="415579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81047-DC59-4BFE-82AE-A46C1E8333DC}" type="slidenum">
              <a:rPr lang="en-US" smtClean="0"/>
              <a:t>10</a:t>
            </a:fld>
            <a:endParaRPr lang="en-US"/>
          </a:p>
        </p:txBody>
      </p:sp>
    </p:spTree>
    <p:extLst>
      <p:ext uri="{BB962C8B-B14F-4D97-AF65-F5344CB8AC3E}">
        <p14:creationId xmlns:p14="http://schemas.microsoft.com/office/powerpoint/2010/main" val="1974085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81047-DC59-4BFE-82AE-A46C1E8333DC}" type="slidenum">
              <a:rPr lang="en-US" smtClean="0"/>
              <a:t>2</a:t>
            </a:fld>
            <a:endParaRPr lang="en-US"/>
          </a:p>
        </p:txBody>
      </p:sp>
    </p:spTree>
    <p:extLst>
      <p:ext uri="{BB962C8B-B14F-4D97-AF65-F5344CB8AC3E}">
        <p14:creationId xmlns:p14="http://schemas.microsoft.com/office/powerpoint/2010/main" val="259895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LK. 24:44</a:t>
            </a:r>
            <a:r>
              <a:rPr lang="en-US" b="1" baseline="0" dirty="0" smtClean="0"/>
              <a:t> </a:t>
            </a:r>
            <a:r>
              <a:rPr lang="en-US" baseline="0" dirty="0" smtClean="0"/>
              <a:t>- </a:t>
            </a:r>
            <a:r>
              <a:rPr lang="en-US" dirty="0" smtClean="0"/>
              <a:t>And he said unto them, These are the words which I spake unto you, while I was yet with you, that all things must be fulfilled, which were written in the law of Moses, and in the prophets, and in the psalms, concerning me.</a:t>
            </a:r>
          </a:p>
          <a:p>
            <a:r>
              <a:rPr lang="en-US" b="1" dirty="0" smtClean="0"/>
              <a:t>Matt. 5:14 </a:t>
            </a:r>
            <a:r>
              <a:rPr lang="en-US" dirty="0" smtClean="0"/>
              <a:t>- Think not that I am come to destroy the law, or the prophets: I am not come to destroy, but to fulfil.</a:t>
            </a:r>
          </a:p>
          <a:p>
            <a:r>
              <a:rPr lang="en-US" b="1" dirty="0" smtClean="0"/>
              <a:t>Gal.</a:t>
            </a:r>
            <a:r>
              <a:rPr lang="en-US" b="1" baseline="0" dirty="0" smtClean="0"/>
              <a:t> 2:16 </a:t>
            </a:r>
            <a:r>
              <a:rPr lang="en-US" baseline="0" dirty="0" smtClean="0"/>
              <a:t>- Knowing that a man is not justified by the works of the law, but by the faith of Jesus Christ, even we have believed in Jesus Christ, that we might be justified by the faith of Christ, and not by the works of the law: for by the works of the law shall no flesh be justified.</a:t>
            </a:r>
          </a:p>
          <a:p>
            <a:r>
              <a:rPr lang="en-US" b="1" baseline="0" dirty="0" smtClean="0"/>
              <a:t>Acts 13:38-39 </a:t>
            </a:r>
            <a:r>
              <a:rPr lang="en-US" baseline="0" dirty="0" smtClean="0"/>
              <a:t>-  Be it known unto you therefore, men and brethren, that through this man is preached unto you the forgiveness of sins: And by him all that believe are justified from all things, from which ye could not be justified by the law of Moses. (Antioch of Pisidia, vs 14).</a:t>
            </a:r>
          </a:p>
          <a:p>
            <a:r>
              <a:rPr lang="en-US" b="1" baseline="0" dirty="0" smtClean="0"/>
              <a:t>Rom. 10:17 </a:t>
            </a:r>
            <a:r>
              <a:rPr lang="en-US" baseline="0" dirty="0" smtClean="0"/>
              <a:t>-  So then faith cometh by hearing, and hearing by the word of God.</a:t>
            </a:r>
          </a:p>
          <a:p>
            <a:endParaRPr lang="en-US" dirty="0"/>
          </a:p>
        </p:txBody>
      </p:sp>
      <p:sp>
        <p:nvSpPr>
          <p:cNvPr id="4" name="Slide Number Placeholder 3"/>
          <p:cNvSpPr>
            <a:spLocks noGrp="1"/>
          </p:cNvSpPr>
          <p:nvPr>
            <p:ph type="sldNum" sz="quarter" idx="10"/>
          </p:nvPr>
        </p:nvSpPr>
        <p:spPr/>
        <p:txBody>
          <a:bodyPr/>
          <a:lstStyle/>
          <a:p>
            <a:fld id="{8A581047-DC59-4BFE-82AE-A46C1E8333DC}" type="slidenum">
              <a:rPr lang="en-US" smtClean="0"/>
              <a:t>3</a:t>
            </a:fld>
            <a:endParaRPr lang="en-US"/>
          </a:p>
        </p:txBody>
      </p:sp>
    </p:spTree>
    <p:extLst>
      <p:ext uri="{BB962C8B-B14F-4D97-AF65-F5344CB8AC3E}">
        <p14:creationId xmlns:p14="http://schemas.microsoft.com/office/powerpoint/2010/main" val="3497803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a:t>
            </a:r>
            <a:r>
              <a:rPr lang="en-US" b="1" baseline="0" dirty="0" smtClean="0"/>
              <a:t> 13:10 </a:t>
            </a:r>
            <a:r>
              <a:rPr lang="en-US" baseline="0" dirty="0" smtClean="0"/>
              <a:t>- </a:t>
            </a:r>
            <a:r>
              <a:rPr lang="en-US" dirty="0" smtClean="0"/>
              <a:t>And said, O full of all </a:t>
            </a:r>
            <a:r>
              <a:rPr lang="en-US" dirty="0" err="1" smtClean="0"/>
              <a:t>subtilty</a:t>
            </a:r>
            <a:r>
              <a:rPr lang="en-US" dirty="0" smtClean="0"/>
              <a:t> and all mischief, thou child of the devil, thou enemy of all righteousness, wilt thou not cease to pervert the right ways of the Lord? – said</a:t>
            </a:r>
            <a:r>
              <a:rPr lang="en-US" baseline="0" dirty="0" smtClean="0"/>
              <a:t> of </a:t>
            </a:r>
            <a:r>
              <a:rPr lang="en-US" baseline="0" dirty="0" err="1" smtClean="0"/>
              <a:t>Elymas</a:t>
            </a:r>
            <a:r>
              <a:rPr lang="en-US" baseline="0" dirty="0" smtClean="0"/>
              <a:t>, by Paul.</a:t>
            </a:r>
          </a:p>
          <a:p>
            <a:endParaRPr lang="en-US" dirty="0"/>
          </a:p>
        </p:txBody>
      </p:sp>
      <p:sp>
        <p:nvSpPr>
          <p:cNvPr id="4" name="Slide Number Placeholder 3"/>
          <p:cNvSpPr>
            <a:spLocks noGrp="1"/>
          </p:cNvSpPr>
          <p:nvPr>
            <p:ph type="sldNum" sz="quarter" idx="10"/>
          </p:nvPr>
        </p:nvSpPr>
        <p:spPr/>
        <p:txBody>
          <a:bodyPr/>
          <a:lstStyle/>
          <a:p>
            <a:fld id="{8A581047-DC59-4BFE-82AE-A46C1E8333DC}" type="slidenum">
              <a:rPr lang="en-US" smtClean="0"/>
              <a:t>4</a:t>
            </a:fld>
            <a:endParaRPr lang="en-US"/>
          </a:p>
        </p:txBody>
      </p:sp>
    </p:spTree>
    <p:extLst>
      <p:ext uri="{BB962C8B-B14F-4D97-AF65-F5344CB8AC3E}">
        <p14:creationId xmlns:p14="http://schemas.microsoft.com/office/powerpoint/2010/main" val="4187494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err="1" smtClean="0"/>
              <a:t>Ezk</a:t>
            </a:r>
            <a:r>
              <a:rPr lang="en-US" sz="1100" b="1" dirty="0" smtClean="0"/>
              <a:t>.</a:t>
            </a:r>
            <a:r>
              <a:rPr lang="en-US" sz="1100" b="1" baseline="0" dirty="0" smtClean="0"/>
              <a:t> 18:4 </a:t>
            </a:r>
            <a:r>
              <a:rPr lang="en-US" sz="1100" baseline="0" dirty="0" smtClean="0"/>
              <a:t>- </a:t>
            </a:r>
            <a:r>
              <a:rPr lang="en-US" sz="1100" dirty="0" smtClean="0"/>
              <a:t>Behold, all souls are mine; as the soul of the father, so also the soul of the son is mine: the soul that </a:t>
            </a:r>
            <a:r>
              <a:rPr lang="en-US" sz="1100" dirty="0" err="1" smtClean="0"/>
              <a:t>sinneth</a:t>
            </a:r>
            <a:r>
              <a:rPr lang="en-US" sz="1100" dirty="0" smtClean="0"/>
              <a:t>, it shall die. </a:t>
            </a:r>
            <a:r>
              <a:rPr lang="en-US" sz="1100" b="1" dirty="0" smtClean="0"/>
              <a:t>20 </a:t>
            </a:r>
            <a:r>
              <a:rPr lang="en-US" sz="1100" b="0" dirty="0" smtClean="0"/>
              <a:t>The soul that </a:t>
            </a:r>
            <a:r>
              <a:rPr lang="en-US" sz="1100" b="0" dirty="0" err="1" smtClean="0"/>
              <a:t>sinneth</a:t>
            </a:r>
            <a:r>
              <a:rPr lang="en-US" sz="1100" b="0" dirty="0" smtClean="0"/>
              <a:t>, it shall die. The son shall not bear the iniquity of the father, neither shall the father bear the iniquity of the son: the righteousness of the righteous shall be upon him, and the wickedness of the wicked shall be upon him.</a:t>
            </a:r>
          </a:p>
          <a:p>
            <a:r>
              <a:rPr lang="en-US" sz="1100" b="1" dirty="0" smtClean="0"/>
              <a:t>1</a:t>
            </a:r>
            <a:r>
              <a:rPr lang="en-US" sz="1100" b="1" baseline="0" dirty="0" smtClean="0"/>
              <a:t> Jn. 1:6-10 </a:t>
            </a:r>
            <a:r>
              <a:rPr lang="en-US" sz="1100" b="0" baseline="0" dirty="0" smtClean="0"/>
              <a:t>- If we say that we have fellowship with him, and walk in darkness, we lie, and do not the truth: But if we walk in the light, as he is in the light, we have fellowship one with another, and the blood of Jesus Christ his Son </a:t>
            </a:r>
            <a:r>
              <a:rPr lang="en-US" sz="1100" b="0" baseline="0" dirty="0" err="1" smtClean="0"/>
              <a:t>cleanseth</a:t>
            </a:r>
            <a:r>
              <a:rPr lang="en-US" sz="1100" b="0" baseline="0" dirty="0" smtClean="0"/>
              <a:t> us from all sin. If we say that we have no sin, we deceive ourselves, and the truth is not in us. If we confess our sins, he is faithful and just to forgive us our sins, and to cleanse us from all unrighteousness. If we say that we have not sinned, we make him a liar, and his word is not in us.</a:t>
            </a:r>
          </a:p>
          <a:p>
            <a:r>
              <a:rPr lang="en-US" sz="1100" b="1" baseline="0" dirty="0" smtClean="0"/>
              <a:t>Matt. 7:21-23 </a:t>
            </a:r>
            <a:r>
              <a:rPr lang="en-US" sz="1100" b="0" baseline="0" dirty="0" smtClean="0"/>
              <a:t>- Not every one that </a:t>
            </a:r>
            <a:r>
              <a:rPr lang="en-US" sz="1100" b="0" baseline="0" dirty="0" err="1" smtClean="0"/>
              <a:t>saith</a:t>
            </a:r>
            <a:r>
              <a:rPr lang="en-US" sz="1100" b="0" baseline="0" dirty="0" smtClean="0"/>
              <a:t> unto me, Lord, Lord, shall enter into the kingdom of heaven; but he that doeth the will of my Father which is in heaven. Many will say to me in that day, Lord, Lord, have we not prophesied in thy name? and in thy name have cast out devils? and in thy name done many wonderful works? And then will I profess unto them, I never knew you: depart from me, ye that work iniquity.</a:t>
            </a:r>
          </a:p>
          <a:p>
            <a:r>
              <a:rPr lang="en-US" sz="1100" b="1" baseline="0" dirty="0" smtClean="0"/>
              <a:t>Acts 8:22 </a:t>
            </a:r>
            <a:r>
              <a:rPr lang="en-US" sz="1100" b="0" baseline="0" dirty="0" smtClean="0"/>
              <a:t>- Repent therefore of this thy wickedness, and pray God, if perhaps the thought of thine heart may be forgiven thee.</a:t>
            </a:r>
          </a:p>
          <a:p>
            <a:r>
              <a:rPr lang="en-US" sz="1100" b="1" baseline="0" dirty="0" smtClean="0"/>
              <a:t>Jas. 5:16 </a:t>
            </a:r>
            <a:r>
              <a:rPr lang="en-US" sz="1100" b="0" baseline="0" dirty="0" smtClean="0"/>
              <a:t>- Confess your faults one to another, and pray one for another, that ye may be healed. The effectual fervent prayer of a righteous man </a:t>
            </a:r>
            <a:r>
              <a:rPr lang="en-US" sz="1100" b="0" baseline="0" dirty="0" err="1" smtClean="0"/>
              <a:t>availeth</a:t>
            </a:r>
            <a:r>
              <a:rPr lang="en-US" sz="1100" b="0" baseline="0" dirty="0" smtClean="0"/>
              <a:t> much.</a:t>
            </a:r>
          </a:p>
          <a:p>
            <a:r>
              <a:rPr lang="en-US" sz="1100" b="1" baseline="0" dirty="0" smtClean="0"/>
              <a:t>1 Jn. 2:1-2 </a:t>
            </a:r>
            <a:r>
              <a:rPr lang="en-US" sz="1100" b="0" baseline="0" dirty="0" smtClean="0"/>
              <a:t>- My little children, these things write I unto you, that ye sin not. And if any man sin, we have an advocate with the Father, Jesus Christ the righteous: And he is the propitiation for our sins: and not for ours only, but also for the sins of the whole world. </a:t>
            </a:r>
            <a:endParaRPr lang="en-US" sz="1100" b="0" dirty="0"/>
          </a:p>
        </p:txBody>
      </p:sp>
      <p:sp>
        <p:nvSpPr>
          <p:cNvPr id="4" name="Slide Number Placeholder 3"/>
          <p:cNvSpPr>
            <a:spLocks noGrp="1"/>
          </p:cNvSpPr>
          <p:nvPr>
            <p:ph type="sldNum" sz="quarter" idx="10"/>
          </p:nvPr>
        </p:nvSpPr>
        <p:spPr/>
        <p:txBody>
          <a:bodyPr/>
          <a:lstStyle/>
          <a:p>
            <a:fld id="{8A581047-DC59-4BFE-82AE-A46C1E8333DC}" type="slidenum">
              <a:rPr lang="en-US" smtClean="0"/>
              <a:t>5</a:t>
            </a:fld>
            <a:endParaRPr lang="en-US"/>
          </a:p>
        </p:txBody>
      </p:sp>
    </p:spTree>
    <p:extLst>
      <p:ext uri="{BB962C8B-B14F-4D97-AF65-F5344CB8AC3E}">
        <p14:creationId xmlns:p14="http://schemas.microsoft.com/office/powerpoint/2010/main" val="2582521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Jn.</a:t>
            </a:r>
            <a:r>
              <a:rPr lang="en-US" b="1" baseline="0" dirty="0" smtClean="0"/>
              <a:t> 4:6 </a:t>
            </a:r>
            <a:r>
              <a:rPr lang="en-US" baseline="0" dirty="0" smtClean="0"/>
              <a:t>- We are of God: he that </a:t>
            </a:r>
            <a:r>
              <a:rPr lang="en-US" baseline="0" dirty="0" err="1" smtClean="0"/>
              <a:t>knoweth</a:t>
            </a:r>
            <a:r>
              <a:rPr lang="en-US" baseline="0" dirty="0" smtClean="0"/>
              <a:t> God </a:t>
            </a:r>
            <a:r>
              <a:rPr lang="en-US" baseline="0" dirty="0" err="1" smtClean="0"/>
              <a:t>heareth</a:t>
            </a:r>
            <a:r>
              <a:rPr lang="en-US" baseline="0" dirty="0" smtClean="0"/>
              <a:t> us; he that is not of God </a:t>
            </a:r>
            <a:r>
              <a:rPr lang="en-US" baseline="0" dirty="0" err="1" smtClean="0"/>
              <a:t>heareth</a:t>
            </a:r>
            <a:r>
              <a:rPr lang="en-US" baseline="0" dirty="0" smtClean="0"/>
              <a:t> not us. Hereby know we the spirit of truth, and the spirit of error.</a:t>
            </a:r>
          </a:p>
          <a:p>
            <a:r>
              <a:rPr lang="en-US" b="1" baseline="0" dirty="0" smtClean="0"/>
              <a:t>Jn. 8:44-45 </a:t>
            </a:r>
            <a:r>
              <a:rPr lang="en-US" baseline="0" dirty="0" smtClean="0"/>
              <a:t>- Ye are of your father the devil, and the lusts of your father ye will do. He was a murderer from the beginning, and abode not in the truth, because there is no truth in him. When he </a:t>
            </a:r>
            <a:r>
              <a:rPr lang="en-US" baseline="0" dirty="0" err="1" smtClean="0"/>
              <a:t>speaketh</a:t>
            </a:r>
            <a:r>
              <a:rPr lang="en-US" baseline="0" dirty="0" smtClean="0"/>
              <a:t> a lie, he </a:t>
            </a:r>
            <a:r>
              <a:rPr lang="en-US" baseline="0" dirty="0" err="1" smtClean="0"/>
              <a:t>speaketh</a:t>
            </a:r>
            <a:r>
              <a:rPr lang="en-US" baseline="0" dirty="0" smtClean="0"/>
              <a:t> of his own: for he is a liar, and the father of it. And because I tell you the truth, ye believe me not.</a:t>
            </a:r>
          </a:p>
          <a:p>
            <a:r>
              <a:rPr lang="en-US" b="1" baseline="0" dirty="0" smtClean="0"/>
              <a:t>1 Jn. 3:9-10 </a:t>
            </a:r>
            <a:r>
              <a:rPr lang="en-US" baseline="0" dirty="0" smtClean="0"/>
              <a:t>- Whosoever is born of God doth not commit sin; for his seed </a:t>
            </a:r>
            <a:r>
              <a:rPr lang="en-US" baseline="0" dirty="0" err="1" smtClean="0"/>
              <a:t>remaineth</a:t>
            </a:r>
            <a:r>
              <a:rPr lang="en-US" baseline="0" dirty="0" smtClean="0"/>
              <a:t> in him: and he cannot sin, because he is born of God.  In this the children of God are manifest, and the children of the devil: whosoever doeth not righteousness is not of God, neither he that </a:t>
            </a:r>
            <a:r>
              <a:rPr lang="en-US" baseline="0" dirty="0" err="1" smtClean="0"/>
              <a:t>loveth</a:t>
            </a:r>
            <a:r>
              <a:rPr lang="en-US" baseline="0" dirty="0" smtClean="0"/>
              <a:t> not his brother.</a:t>
            </a:r>
          </a:p>
          <a:p>
            <a:r>
              <a:rPr lang="en-US" b="1" baseline="0" dirty="0" smtClean="0"/>
              <a:t>2 Thess. 1:10-12 – READ</a:t>
            </a:r>
          </a:p>
          <a:p>
            <a:r>
              <a:rPr lang="en-US" b="1" baseline="0" dirty="0" smtClean="0"/>
              <a:t>Acts 17:11 </a:t>
            </a:r>
            <a:r>
              <a:rPr lang="en-US" baseline="0" dirty="0" smtClean="0"/>
              <a:t>-  These were more noble than those in Thessalonica, in that they received the word with all readiness of mind, and searched the scriptures daily, whether those things were so.</a:t>
            </a:r>
          </a:p>
          <a:p>
            <a:r>
              <a:rPr lang="en-US" b="1" baseline="0" dirty="0" smtClean="0"/>
              <a:t>1 Tim. 4:1-5 – READ</a:t>
            </a:r>
          </a:p>
          <a:p>
            <a:r>
              <a:rPr lang="en-US" b="1" baseline="0" dirty="0" smtClean="0"/>
              <a:t>Rom. 6:17 - </a:t>
            </a:r>
            <a:r>
              <a:rPr lang="en-US" b="0" baseline="0" dirty="0" smtClean="0"/>
              <a:t>But God be thanked, that ye were the servants of sin, but ye have obeyed from the heart that form of doctrine which was delivered you. 18 Being then made free from sin, ye became the servants of righteousness.</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8A581047-DC59-4BFE-82AE-A46C1E8333DC}" type="slidenum">
              <a:rPr lang="en-US" smtClean="0"/>
              <a:t>6</a:t>
            </a:fld>
            <a:endParaRPr lang="en-US"/>
          </a:p>
        </p:txBody>
      </p:sp>
    </p:spTree>
    <p:extLst>
      <p:ext uri="{BB962C8B-B14F-4D97-AF65-F5344CB8AC3E}">
        <p14:creationId xmlns:p14="http://schemas.microsoft.com/office/powerpoint/2010/main" val="3675065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Jn.</a:t>
            </a:r>
            <a:r>
              <a:rPr lang="en-US" b="1" baseline="0" dirty="0" smtClean="0"/>
              <a:t> 14:6 </a:t>
            </a:r>
            <a:r>
              <a:rPr lang="en-US" baseline="0" dirty="0" smtClean="0"/>
              <a:t>- J</a:t>
            </a:r>
            <a:r>
              <a:rPr lang="en-US" dirty="0" smtClean="0"/>
              <a:t>esus </a:t>
            </a:r>
            <a:r>
              <a:rPr lang="en-US" dirty="0" err="1" smtClean="0"/>
              <a:t>saith</a:t>
            </a:r>
            <a:r>
              <a:rPr lang="en-US" dirty="0" smtClean="0"/>
              <a:t> unto him, I am the way, the truth, and the life: no man cometh unto the Father, but by me.</a:t>
            </a:r>
          </a:p>
          <a:p>
            <a:r>
              <a:rPr lang="en-US" b="1" dirty="0" smtClean="0"/>
              <a:t>Jn.</a:t>
            </a:r>
            <a:r>
              <a:rPr lang="en-US" b="1" baseline="0" dirty="0" smtClean="0"/>
              <a:t> 14:15 </a:t>
            </a:r>
            <a:r>
              <a:rPr lang="en-US" baseline="0" dirty="0" smtClean="0"/>
              <a:t>- </a:t>
            </a:r>
            <a:r>
              <a:rPr lang="en-US" dirty="0" smtClean="0"/>
              <a:t>If ye love me, keep my commandments.</a:t>
            </a:r>
          </a:p>
          <a:p>
            <a:r>
              <a:rPr lang="en-US" b="1" dirty="0" smtClean="0"/>
              <a:t>Jn.</a:t>
            </a:r>
            <a:r>
              <a:rPr lang="en-US" b="1" baseline="0" dirty="0" smtClean="0"/>
              <a:t> 14:21 </a:t>
            </a:r>
            <a:r>
              <a:rPr lang="en-US" baseline="0" dirty="0" smtClean="0"/>
              <a:t>- He that hath my commandments, and </a:t>
            </a:r>
            <a:r>
              <a:rPr lang="en-US" baseline="0" dirty="0" err="1" smtClean="0"/>
              <a:t>keepeth</a:t>
            </a:r>
            <a:r>
              <a:rPr lang="en-US" baseline="0" dirty="0" smtClean="0"/>
              <a:t> them, he it is that loveth me: and he that loveth me shall be loved of my Father, and I will love him, and will manifest myself to him. </a:t>
            </a:r>
            <a:r>
              <a:rPr lang="en-US" b="1" baseline="0" dirty="0" smtClean="0"/>
              <a:t>23 </a:t>
            </a:r>
            <a:r>
              <a:rPr lang="en-US" b="0" baseline="0" dirty="0" smtClean="0"/>
              <a:t>Jesus answered and said unto him, If a man love me, he will keep my words: and my Father will love him, and we will come unto him, and make our abode with him.</a:t>
            </a:r>
          </a:p>
          <a:p>
            <a:r>
              <a:rPr lang="en-US" b="1" baseline="0" dirty="0" smtClean="0"/>
              <a:t>Jn. 15:10 </a:t>
            </a:r>
            <a:r>
              <a:rPr lang="en-US" b="0" baseline="0" dirty="0" smtClean="0"/>
              <a:t>- If ye keep my commandments, ye shall abide in my love; even as I have kept my Father's commandments, and abide in his love. </a:t>
            </a:r>
            <a:r>
              <a:rPr lang="en-US" b="1" baseline="0" dirty="0" smtClean="0"/>
              <a:t>14 </a:t>
            </a:r>
            <a:r>
              <a:rPr lang="en-US" b="0" baseline="0" dirty="0" smtClean="0"/>
              <a:t>Ye are my friends, if ye do whatsoever I command you.</a:t>
            </a:r>
          </a:p>
          <a:p>
            <a:r>
              <a:rPr lang="en-US" b="1" baseline="0" dirty="0" smtClean="0"/>
              <a:t>1 Jn. 5:3 </a:t>
            </a:r>
            <a:r>
              <a:rPr lang="en-US" b="0" baseline="0" dirty="0" smtClean="0"/>
              <a:t>- For this is the love of God, that we keep his commandments: and his commandments are not grievous.</a:t>
            </a:r>
          </a:p>
          <a:p>
            <a:endParaRPr lang="en-US" b="0" baseline="0" dirty="0" smtClean="0"/>
          </a:p>
          <a:p>
            <a:r>
              <a:rPr lang="en-US" b="1" i="0" baseline="0" dirty="0" smtClean="0"/>
              <a:t>1 Jn. 2:18 </a:t>
            </a:r>
            <a:r>
              <a:rPr lang="en-US" b="0" i="0" baseline="0" dirty="0" smtClean="0"/>
              <a:t>-  Little children, it is the last time: and as ye have heard that </a:t>
            </a:r>
            <a:r>
              <a:rPr lang="en-US" b="1" i="0" baseline="0" dirty="0" smtClean="0"/>
              <a:t>antichrist</a:t>
            </a:r>
            <a:r>
              <a:rPr lang="en-US" b="0" i="0" baseline="0" dirty="0" smtClean="0"/>
              <a:t> shall come, even now are there many antichrists; whereby we know that it is the last time.</a:t>
            </a:r>
          </a:p>
          <a:p>
            <a:r>
              <a:rPr lang="en-US" b="1" i="0" baseline="0" dirty="0" smtClean="0"/>
              <a:t>2 Jn. 1:6-7</a:t>
            </a:r>
            <a:r>
              <a:rPr lang="en-US" b="0" i="0" baseline="0" dirty="0" smtClean="0"/>
              <a:t> - And this is love, that we walk after his commandments. This is the commandment, That, as ye have heard from the beginning, ye should walk in it. </a:t>
            </a:r>
            <a:r>
              <a:rPr lang="en-US" b="1" i="0" u="sng" baseline="0" dirty="0" smtClean="0"/>
              <a:t>7</a:t>
            </a:r>
            <a:r>
              <a:rPr lang="en-US" b="0" i="0" u="sng" baseline="0" dirty="0" smtClean="0"/>
              <a:t> For many deceivers are entered into the world, who confess not that Jesus Christ is come in the flesh. This is a deceiver and an antichri</a:t>
            </a:r>
            <a:r>
              <a:rPr lang="en-US" b="0" i="0" baseline="0" dirty="0" smtClean="0"/>
              <a:t>st. </a:t>
            </a:r>
            <a:endParaRPr lang="en-US" b="0" i="0" dirty="0"/>
          </a:p>
        </p:txBody>
      </p:sp>
      <p:sp>
        <p:nvSpPr>
          <p:cNvPr id="4" name="Slide Number Placeholder 3"/>
          <p:cNvSpPr>
            <a:spLocks noGrp="1"/>
          </p:cNvSpPr>
          <p:nvPr>
            <p:ph type="sldNum" sz="quarter" idx="10"/>
          </p:nvPr>
        </p:nvSpPr>
        <p:spPr/>
        <p:txBody>
          <a:bodyPr/>
          <a:lstStyle/>
          <a:p>
            <a:fld id="{8A581047-DC59-4BFE-82AE-A46C1E8333DC}" type="slidenum">
              <a:rPr lang="en-US" smtClean="0"/>
              <a:t>7</a:t>
            </a:fld>
            <a:endParaRPr lang="en-US"/>
          </a:p>
        </p:txBody>
      </p:sp>
    </p:spTree>
    <p:extLst>
      <p:ext uri="{BB962C8B-B14F-4D97-AF65-F5344CB8AC3E}">
        <p14:creationId xmlns:p14="http://schemas.microsoft.com/office/powerpoint/2010/main" val="4187310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Jn.</a:t>
            </a:r>
            <a:r>
              <a:rPr lang="en-US" b="1" baseline="0" dirty="0" smtClean="0"/>
              <a:t> 8:23 </a:t>
            </a:r>
            <a:r>
              <a:rPr lang="en-US" baseline="0" dirty="0" smtClean="0"/>
              <a:t>- </a:t>
            </a:r>
            <a:r>
              <a:rPr lang="en-US" dirty="0" smtClean="0"/>
              <a:t>And he said unto them, Ye are from beneath; I am from above: ye are of this world; I am not of this world.</a:t>
            </a:r>
          </a:p>
          <a:p>
            <a:r>
              <a:rPr lang="en-US" b="1" dirty="0" smtClean="0"/>
              <a:t>Jn. 8:56-58 </a:t>
            </a:r>
            <a:r>
              <a:rPr lang="en-US" dirty="0" smtClean="0"/>
              <a:t>-  Your father Abraham rejoiced to see my day: and he saw it, and was glad. 57 Then said the Jews unto him, Thou art not yet fifty years old, and hast thou seen Abraham? 58 Jesus said unto them, Verily, verily, I say unto you, Before Abraham was, I am.</a:t>
            </a:r>
          </a:p>
          <a:p>
            <a:r>
              <a:rPr lang="en-US" b="1" dirty="0" smtClean="0"/>
              <a:t>Jn.</a:t>
            </a:r>
            <a:r>
              <a:rPr lang="en-US" b="1" baseline="0" dirty="0" smtClean="0"/>
              <a:t> 8:46 </a:t>
            </a:r>
            <a:r>
              <a:rPr lang="en-US" baseline="0" dirty="0" smtClean="0"/>
              <a:t>- Which of you </a:t>
            </a:r>
            <a:r>
              <a:rPr lang="en-US" baseline="0" dirty="0" err="1" smtClean="0"/>
              <a:t>convinceth</a:t>
            </a:r>
            <a:r>
              <a:rPr lang="en-US" baseline="0" dirty="0" smtClean="0"/>
              <a:t> me of sin? And if I say the truth, why do ye not believe me?</a:t>
            </a:r>
          </a:p>
          <a:p>
            <a:r>
              <a:rPr lang="en-US" b="1" baseline="0" dirty="0" smtClean="0"/>
              <a:t>Jn. 8:21, 24 </a:t>
            </a:r>
            <a:r>
              <a:rPr lang="en-US" baseline="0" dirty="0" smtClean="0"/>
              <a:t>- Then said Jesus again unto them, I go my way, and ye shall seek me, and shall die in your sins: whither I go, ye cannot come. </a:t>
            </a:r>
            <a:r>
              <a:rPr lang="en-US" b="1" baseline="0" dirty="0" smtClean="0"/>
              <a:t>24 </a:t>
            </a:r>
            <a:r>
              <a:rPr lang="en-US" baseline="0" dirty="0" smtClean="0"/>
              <a:t>I said therefore unto you, that ye shall die in your sins: for if ye believe not that I am he, ye shall die in your sins.</a:t>
            </a:r>
          </a:p>
          <a:p>
            <a:r>
              <a:rPr lang="en-US" b="1" baseline="0" dirty="0" smtClean="0"/>
              <a:t>Jn. 8:51 </a:t>
            </a:r>
            <a:r>
              <a:rPr lang="en-US" baseline="0" dirty="0" smtClean="0"/>
              <a:t>- </a:t>
            </a:r>
            <a:r>
              <a:rPr lang="en-US" dirty="0" smtClean="0"/>
              <a:t>Verily, verily, I say unto you, If a man keep my saying, he shall never see death.</a:t>
            </a:r>
            <a:endParaRPr lang="en-US" dirty="0"/>
          </a:p>
        </p:txBody>
      </p:sp>
      <p:sp>
        <p:nvSpPr>
          <p:cNvPr id="4" name="Slide Number Placeholder 3"/>
          <p:cNvSpPr>
            <a:spLocks noGrp="1"/>
          </p:cNvSpPr>
          <p:nvPr>
            <p:ph type="sldNum" sz="quarter" idx="10"/>
          </p:nvPr>
        </p:nvSpPr>
        <p:spPr/>
        <p:txBody>
          <a:bodyPr/>
          <a:lstStyle/>
          <a:p>
            <a:fld id="{8A581047-DC59-4BFE-82AE-A46C1E8333DC}" type="slidenum">
              <a:rPr lang="en-US" smtClean="0"/>
              <a:t>8</a:t>
            </a:fld>
            <a:endParaRPr lang="en-US"/>
          </a:p>
        </p:txBody>
      </p:sp>
    </p:spTree>
    <p:extLst>
      <p:ext uri="{BB962C8B-B14F-4D97-AF65-F5344CB8AC3E}">
        <p14:creationId xmlns:p14="http://schemas.microsoft.com/office/powerpoint/2010/main" val="2796308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Jn.</a:t>
            </a:r>
            <a:r>
              <a:rPr lang="en-US" sz="1000" b="1" baseline="0" dirty="0" smtClean="0"/>
              <a:t> 8:30-31 </a:t>
            </a:r>
            <a:r>
              <a:rPr lang="en-US" sz="1000" baseline="0" dirty="0" smtClean="0"/>
              <a:t>- </a:t>
            </a:r>
            <a:r>
              <a:rPr lang="en-US" sz="1000" dirty="0" smtClean="0"/>
              <a:t>As he spake these words, many believed on him.</a:t>
            </a:r>
            <a:r>
              <a:rPr lang="en-US" sz="1000" b="1" dirty="0" smtClean="0"/>
              <a:t> 31 </a:t>
            </a:r>
            <a:r>
              <a:rPr lang="en-US" sz="1000" dirty="0" smtClean="0"/>
              <a:t>Then said Jesus to those Jews which believed on him, If ye continue in my word, then are ye my disciples indeed; </a:t>
            </a:r>
          </a:p>
          <a:p>
            <a:r>
              <a:rPr lang="en-US" sz="1000" b="1" dirty="0" smtClean="0"/>
              <a:t>Jn.</a:t>
            </a:r>
            <a:r>
              <a:rPr lang="en-US" sz="1000" b="1" baseline="0" dirty="0" smtClean="0"/>
              <a:t> 8:42-44 </a:t>
            </a:r>
            <a:r>
              <a:rPr lang="en-US" sz="1000" baseline="0" dirty="0" smtClean="0"/>
              <a:t>- Jesus said unto them, If God were your Father, ye would love me: for I proceeded forth and came from God; neither came I of myself, but he sent me. Why do ye not understand my speech? even because ye cannot hear my word. </a:t>
            </a:r>
            <a:r>
              <a:rPr lang="en-US" sz="1000" b="1" baseline="0" dirty="0" smtClean="0"/>
              <a:t>44</a:t>
            </a:r>
            <a:r>
              <a:rPr lang="en-US" sz="1000" baseline="0" dirty="0" smtClean="0"/>
              <a:t>  </a:t>
            </a:r>
            <a:r>
              <a:rPr lang="en-US" sz="1000" b="1" u="sng" baseline="0" dirty="0" smtClean="0"/>
              <a:t>Ye are of your father the devil, and the lusts of your father ye will do. He was a murderer from the beginning, and abode not in the truth, because there is no truth in him</a:t>
            </a:r>
            <a:r>
              <a:rPr lang="en-US" sz="1000" b="1" baseline="0" dirty="0" smtClean="0"/>
              <a:t>. When he </a:t>
            </a:r>
            <a:r>
              <a:rPr lang="en-US" sz="1000" b="1" baseline="0" dirty="0" err="1" smtClean="0"/>
              <a:t>speaketh</a:t>
            </a:r>
            <a:r>
              <a:rPr lang="en-US" sz="1000" b="1" baseline="0" dirty="0" smtClean="0"/>
              <a:t> a lie, he </a:t>
            </a:r>
            <a:r>
              <a:rPr lang="en-US" sz="1000" b="1" baseline="0" dirty="0" err="1" smtClean="0"/>
              <a:t>speaketh</a:t>
            </a:r>
            <a:r>
              <a:rPr lang="en-US" sz="1000" b="1" baseline="0" dirty="0" smtClean="0"/>
              <a:t> of his own: for he is a liar, and the father of it. </a:t>
            </a:r>
            <a:r>
              <a:rPr lang="en-US" sz="1000" b="0" u="none" baseline="0" dirty="0" smtClean="0"/>
              <a:t>45 And because I tell you the truth, ye believe me not.</a:t>
            </a:r>
            <a:endParaRPr lang="en-US" sz="1000" b="1" baseline="0" dirty="0" smtClean="0"/>
          </a:p>
          <a:p>
            <a:r>
              <a:rPr lang="en-US" sz="1000" b="1" baseline="0" dirty="0" smtClean="0"/>
              <a:t>1 Jn. 3:10 - </a:t>
            </a:r>
            <a:r>
              <a:rPr lang="en-US" sz="1000" b="0" baseline="0" dirty="0" smtClean="0"/>
              <a:t>In this the children of God are manifest, and the children of the devil: whosoever doeth not righteousness is not of God, neither he that </a:t>
            </a:r>
            <a:r>
              <a:rPr lang="en-US" sz="1000" b="0" baseline="0" dirty="0" err="1" smtClean="0"/>
              <a:t>loveth</a:t>
            </a:r>
            <a:r>
              <a:rPr lang="en-US" sz="1000" b="0" baseline="0" dirty="0" smtClean="0"/>
              <a:t> not his brother.</a:t>
            </a:r>
          </a:p>
          <a:p>
            <a:r>
              <a:rPr lang="en-US" sz="1000" b="1" baseline="0" dirty="0" smtClean="0"/>
              <a:t>Jn. 8:39 </a:t>
            </a:r>
            <a:r>
              <a:rPr lang="en-US" sz="1000" b="0" baseline="0" dirty="0" smtClean="0"/>
              <a:t>- They answered and said unto him, Abraham is our father. Jesus </a:t>
            </a:r>
            <a:r>
              <a:rPr lang="en-US" sz="1000" b="0" baseline="0" dirty="0" err="1" smtClean="0"/>
              <a:t>saith</a:t>
            </a:r>
            <a:r>
              <a:rPr lang="en-US" sz="1000" b="0" baseline="0" dirty="0" smtClean="0"/>
              <a:t> unto them, If ye were Abraham's children, ye would do the works of Abraham.</a:t>
            </a:r>
          </a:p>
          <a:p>
            <a:r>
              <a:rPr lang="en-US" sz="1000" b="1" baseline="0" dirty="0" smtClean="0"/>
              <a:t>Rom. 4:12 </a:t>
            </a:r>
            <a:r>
              <a:rPr lang="en-US" sz="1000" b="0" baseline="0" dirty="0" smtClean="0"/>
              <a:t>- And the father of circumcision to them who are not of the circumcision only, </a:t>
            </a:r>
            <a:r>
              <a:rPr lang="en-US" sz="1000" b="1" u="sng" baseline="0" dirty="0" smtClean="0"/>
              <a:t>but who also walk in the steps of that faith of our father Abraham</a:t>
            </a:r>
            <a:r>
              <a:rPr lang="en-US" sz="1000" b="0" baseline="0" dirty="0" smtClean="0"/>
              <a:t>, which he had being yet uncircumcised. </a:t>
            </a:r>
          </a:p>
          <a:p>
            <a:r>
              <a:rPr lang="en-US" sz="1000" b="1" baseline="0" dirty="0" smtClean="0"/>
              <a:t>Lk. 8:11-14  - READ</a:t>
            </a:r>
          </a:p>
          <a:p>
            <a:r>
              <a:rPr lang="en-US" sz="1000" b="1" baseline="0" dirty="0" smtClean="0"/>
              <a:t>Matt. 24:12-13 </a:t>
            </a:r>
            <a:r>
              <a:rPr lang="en-US" sz="1000" b="0" baseline="0" dirty="0" smtClean="0"/>
              <a:t>- And because iniquity shall abound, the love of many shall wax cold. But he that shall endure unto the end, the same shall be saved.  </a:t>
            </a:r>
          </a:p>
          <a:p>
            <a:r>
              <a:rPr lang="en-US" sz="1000" b="1" baseline="0" dirty="0" smtClean="0"/>
              <a:t>2 Jn. 9 </a:t>
            </a:r>
            <a:r>
              <a:rPr lang="en-US" sz="1000" b="0" baseline="0" dirty="0" smtClean="0"/>
              <a:t>- Whosoever </a:t>
            </a:r>
            <a:r>
              <a:rPr lang="en-US" sz="1000" b="0" baseline="0" dirty="0" err="1" smtClean="0"/>
              <a:t>transgresseth</a:t>
            </a:r>
            <a:r>
              <a:rPr lang="en-US" sz="1000" b="0" baseline="0" dirty="0" smtClean="0"/>
              <a:t>, and </a:t>
            </a:r>
            <a:r>
              <a:rPr lang="en-US" sz="1000" b="0" baseline="0" dirty="0" err="1" smtClean="0"/>
              <a:t>abideth</a:t>
            </a:r>
            <a:r>
              <a:rPr lang="en-US" sz="1000" b="0" baseline="0" dirty="0" smtClean="0"/>
              <a:t> not in the doctrine of Christ, hath not God. He that </a:t>
            </a:r>
            <a:r>
              <a:rPr lang="en-US" sz="1000" b="0" baseline="0" dirty="0" err="1" smtClean="0"/>
              <a:t>abideth</a:t>
            </a:r>
            <a:r>
              <a:rPr lang="en-US" sz="1000" b="0" baseline="0" dirty="0" smtClean="0"/>
              <a:t> in the doctrine of Christ, he hath both the Father and the Son.</a:t>
            </a:r>
            <a:endParaRPr lang="en-US" sz="1000" b="1" baseline="0" dirty="0"/>
          </a:p>
          <a:p>
            <a:r>
              <a:rPr lang="en-US" sz="1000" b="1" baseline="0" dirty="0" smtClean="0"/>
              <a:t>Col. 3:17 - </a:t>
            </a:r>
            <a:r>
              <a:rPr lang="en-US" sz="1000" b="0" baseline="0" dirty="0" smtClean="0"/>
              <a:t>And whatsoever ye do in word or deed, do all in the name of the Lord Jesus, giving thanks to God and the Father by him. \</a:t>
            </a:r>
          </a:p>
          <a:p>
            <a:r>
              <a:rPr lang="en-US" sz="1000" b="1" baseline="0" dirty="0" smtClean="0"/>
              <a:t>Col. 2:18-23 - READ</a:t>
            </a:r>
          </a:p>
          <a:p>
            <a:r>
              <a:rPr lang="en-US" sz="1000" b="1" baseline="0" dirty="0" smtClean="0"/>
              <a:t>Jn. 15:4 - </a:t>
            </a:r>
            <a:r>
              <a:rPr lang="en-US" sz="1000" b="0" baseline="0" dirty="0" smtClean="0"/>
              <a:t>Abide in me, and I in you. As the branch cannot bear fruit of itself, except it abide in the vine; no more can ye, except ye abide in me.</a:t>
            </a:r>
          </a:p>
        </p:txBody>
      </p:sp>
      <p:sp>
        <p:nvSpPr>
          <p:cNvPr id="4" name="Slide Number Placeholder 3"/>
          <p:cNvSpPr>
            <a:spLocks noGrp="1"/>
          </p:cNvSpPr>
          <p:nvPr>
            <p:ph type="sldNum" sz="quarter" idx="10"/>
          </p:nvPr>
        </p:nvSpPr>
        <p:spPr/>
        <p:txBody>
          <a:bodyPr/>
          <a:lstStyle/>
          <a:p>
            <a:fld id="{8A581047-DC59-4BFE-82AE-A46C1E8333DC}" type="slidenum">
              <a:rPr lang="en-US" smtClean="0"/>
              <a:t>9</a:t>
            </a:fld>
            <a:endParaRPr lang="en-US"/>
          </a:p>
        </p:txBody>
      </p:sp>
    </p:spTree>
    <p:extLst>
      <p:ext uri="{BB962C8B-B14F-4D97-AF65-F5344CB8AC3E}">
        <p14:creationId xmlns:p14="http://schemas.microsoft.com/office/powerpoint/2010/main" val="477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A36B3EA-BECA-4086-89F4-EA8E4590EDFE}" type="datetime1">
              <a:rPr lang="en-US" smtClean="0"/>
              <a:t>7/10/2017</a:t>
            </a:fld>
            <a:endParaRPr lang="en-US"/>
          </a:p>
        </p:txBody>
      </p:sp>
      <p:sp>
        <p:nvSpPr>
          <p:cNvPr id="17" name="Footer Placeholder 16"/>
          <p:cNvSpPr>
            <a:spLocks noGrp="1"/>
          </p:cNvSpPr>
          <p:nvPr>
            <p:ph type="ftr" sz="quarter" idx="11"/>
          </p:nvPr>
        </p:nvSpPr>
        <p:spPr/>
        <p:txBody>
          <a:bodyPr/>
          <a:lstStyle/>
          <a:p>
            <a:r>
              <a:rPr lang="en-US" smtClean="0"/>
              <a:t>Children Of God</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39F3D21-6422-4A3B-84E8-A355B4A211C4}"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C44AB0-3ADC-46A5-BB4F-429D8277C811}" type="datetime1">
              <a:rPr lang="en-US" smtClean="0"/>
              <a:t>7/10/2017</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
        <p:nvSpPr>
          <p:cNvPr id="6" name="Slide Number Placeholder 5"/>
          <p:cNvSpPr>
            <a:spLocks noGrp="1"/>
          </p:cNvSpPr>
          <p:nvPr>
            <p:ph type="sldNum" sz="quarter" idx="12"/>
          </p:nvPr>
        </p:nvSpPr>
        <p:spPr/>
        <p:txBody>
          <a:bodyPr/>
          <a:lstStyle/>
          <a:p>
            <a:fld id="{D39F3D21-6422-4A3B-84E8-A355B4A211C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AF3241-9CED-4669-AB54-0B8E79A3ABC5}" type="datetime1">
              <a:rPr lang="en-US" smtClean="0"/>
              <a:t>7/10/2017</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
        <p:nvSpPr>
          <p:cNvPr id="6" name="Slide Number Placeholder 5"/>
          <p:cNvSpPr>
            <a:spLocks noGrp="1"/>
          </p:cNvSpPr>
          <p:nvPr>
            <p:ph type="sldNum" sz="quarter" idx="12"/>
          </p:nvPr>
        </p:nvSpPr>
        <p:spPr/>
        <p:txBody>
          <a:bodyPr/>
          <a:lstStyle/>
          <a:p>
            <a:fld id="{D39F3D21-6422-4A3B-84E8-A355B4A211C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30E798-5018-4DB0-8491-377727FC7207}" type="datetime1">
              <a:rPr lang="en-US" smtClean="0"/>
              <a:t>7/10/2017</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
        <p:nvSpPr>
          <p:cNvPr id="6" name="Slide Number Placeholder 5"/>
          <p:cNvSpPr>
            <a:spLocks noGrp="1"/>
          </p:cNvSpPr>
          <p:nvPr>
            <p:ph type="sldNum" sz="quarter" idx="12"/>
          </p:nvPr>
        </p:nvSpPr>
        <p:spPr/>
        <p:txBody>
          <a:bodyPr/>
          <a:lstStyle/>
          <a:p>
            <a:fld id="{D39F3D21-6422-4A3B-84E8-A355B4A211C4}"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669915-F87B-4EC2-BC78-BF94D6A1ABC9}" type="datetime1">
              <a:rPr lang="en-US" smtClean="0"/>
              <a:t>7/10/2017</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Children Of God</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39F3D21-6422-4A3B-84E8-A355B4A211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000249-5387-4F0D-B0B2-31CF983CB00E}" type="datetime1">
              <a:rPr lang="en-US" smtClean="0"/>
              <a:t>7/10/2017</a:t>
            </a:fld>
            <a:endParaRPr lang="en-US"/>
          </a:p>
        </p:txBody>
      </p:sp>
      <p:sp>
        <p:nvSpPr>
          <p:cNvPr id="6" name="Footer Placeholder 5"/>
          <p:cNvSpPr>
            <a:spLocks noGrp="1"/>
          </p:cNvSpPr>
          <p:nvPr>
            <p:ph type="ftr" sz="quarter" idx="11"/>
          </p:nvPr>
        </p:nvSpPr>
        <p:spPr/>
        <p:txBody>
          <a:bodyPr/>
          <a:lstStyle/>
          <a:p>
            <a:r>
              <a:rPr lang="en-US" smtClean="0"/>
              <a:t>Children Of God</a:t>
            </a:r>
            <a:endParaRPr lang="en-US"/>
          </a:p>
        </p:txBody>
      </p:sp>
      <p:sp>
        <p:nvSpPr>
          <p:cNvPr id="7" name="Slide Number Placeholder 6"/>
          <p:cNvSpPr>
            <a:spLocks noGrp="1"/>
          </p:cNvSpPr>
          <p:nvPr>
            <p:ph type="sldNum" sz="quarter" idx="12"/>
          </p:nvPr>
        </p:nvSpPr>
        <p:spPr/>
        <p:txBody>
          <a:bodyPr/>
          <a:lstStyle/>
          <a:p>
            <a:fld id="{D39F3D21-6422-4A3B-84E8-A355B4A211C4}"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650481-E7C1-41D7-993C-88D350F4B001}" type="datetime1">
              <a:rPr lang="en-US" smtClean="0"/>
              <a:t>7/10/2017</a:t>
            </a:fld>
            <a:endParaRPr lang="en-US"/>
          </a:p>
        </p:txBody>
      </p:sp>
      <p:sp>
        <p:nvSpPr>
          <p:cNvPr id="8" name="Footer Placeholder 7"/>
          <p:cNvSpPr>
            <a:spLocks noGrp="1"/>
          </p:cNvSpPr>
          <p:nvPr>
            <p:ph type="ftr" sz="quarter" idx="11"/>
          </p:nvPr>
        </p:nvSpPr>
        <p:spPr/>
        <p:txBody>
          <a:bodyPr/>
          <a:lstStyle/>
          <a:p>
            <a:r>
              <a:rPr lang="en-US" smtClean="0"/>
              <a:t>Children Of God</a:t>
            </a:r>
            <a:endParaRPr lang="en-US"/>
          </a:p>
        </p:txBody>
      </p:sp>
      <p:sp>
        <p:nvSpPr>
          <p:cNvPr id="9" name="Slide Number Placeholder 8"/>
          <p:cNvSpPr>
            <a:spLocks noGrp="1"/>
          </p:cNvSpPr>
          <p:nvPr>
            <p:ph type="sldNum" sz="quarter" idx="12"/>
          </p:nvPr>
        </p:nvSpPr>
        <p:spPr/>
        <p:txBody>
          <a:bodyPr/>
          <a:lstStyle/>
          <a:p>
            <a:fld id="{D39F3D21-6422-4A3B-84E8-A355B4A211C4}"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140BD9-44A6-45AC-9D2A-549ECA606188}" type="datetime1">
              <a:rPr lang="en-US" smtClean="0"/>
              <a:t>7/10/2017</a:t>
            </a:fld>
            <a:endParaRPr lang="en-US"/>
          </a:p>
        </p:txBody>
      </p:sp>
      <p:sp>
        <p:nvSpPr>
          <p:cNvPr id="4" name="Footer Placeholder 3"/>
          <p:cNvSpPr>
            <a:spLocks noGrp="1"/>
          </p:cNvSpPr>
          <p:nvPr>
            <p:ph type="ftr" sz="quarter" idx="11"/>
          </p:nvPr>
        </p:nvSpPr>
        <p:spPr/>
        <p:txBody>
          <a:bodyPr/>
          <a:lstStyle/>
          <a:p>
            <a:r>
              <a:rPr lang="en-US" smtClean="0"/>
              <a:t>Children Of God</a:t>
            </a:r>
            <a:endParaRPr lang="en-US"/>
          </a:p>
        </p:txBody>
      </p:sp>
      <p:sp>
        <p:nvSpPr>
          <p:cNvPr id="5" name="Slide Number Placeholder 4"/>
          <p:cNvSpPr>
            <a:spLocks noGrp="1"/>
          </p:cNvSpPr>
          <p:nvPr>
            <p:ph type="sldNum" sz="quarter" idx="12"/>
          </p:nvPr>
        </p:nvSpPr>
        <p:spPr/>
        <p:txBody>
          <a:bodyPr/>
          <a:lstStyle/>
          <a:p>
            <a:fld id="{D39F3D21-6422-4A3B-84E8-A355B4A211C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97D99-4C74-4EA1-BAA7-ACEF1476BFB5}" type="datetime1">
              <a:rPr lang="en-US" smtClean="0"/>
              <a:t>7/10/2017</a:t>
            </a:fld>
            <a:endParaRPr lang="en-US"/>
          </a:p>
        </p:txBody>
      </p:sp>
      <p:sp>
        <p:nvSpPr>
          <p:cNvPr id="3" name="Footer Placeholder 2"/>
          <p:cNvSpPr>
            <a:spLocks noGrp="1"/>
          </p:cNvSpPr>
          <p:nvPr>
            <p:ph type="ftr" sz="quarter" idx="11"/>
          </p:nvPr>
        </p:nvSpPr>
        <p:spPr/>
        <p:txBody>
          <a:bodyPr/>
          <a:lstStyle/>
          <a:p>
            <a:r>
              <a:rPr lang="en-US" smtClean="0"/>
              <a:t>Children Of God</a:t>
            </a:r>
            <a:endParaRPr lang="en-US"/>
          </a:p>
        </p:txBody>
      </p:sp>
      <p:sp>
        <p:nvSpPr>
          <p:cNvPr id="4" name="Slide Number Placeholder 3"/>
          <p:cNvSpPr>
            <a:spLocks noGrp="1"/>
          </p:cNvSpPr>
          <p:nvPr>
            <p:ph type="sldNum" sz="quarter" idx="12"/>
          </p:nvPr>
        </p:nvSpPr>
        <p:spPr/>
        <p:txBody>
          <a:bodyPr/>
          <a:lstStyle/>
          <a:p>
            <a:fld id="{D39F3D21-6422-4A3B-84E8-A355B4A211C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10C8FF-A0E1-4B2D-A429-710599EA3243}" type="datetime1">
              <a:rPr lang="en-US" smtClean="0"/>
              <a:t>7/10/2017</a:t>
            </a:fld>
            <a:endParaRPr lang="en-US"/>
          </a:p>
        </p:txBody>
      </p:sp>
      <p:sp>
        <p:nvSpPr>
          <p:cNvPr id="6" name="Footer Placeholder 5"/>
          <p:cNvSpPr>
            <a:spLocks noGrp="1"/>
          </p:cNvSpPr>
          <p:nvPr>
            <p:ph type="ftr" sz="quarter" idx="11"/>
          </p:nvPr>
        </p:nvSpPr>
        <p:spPr/>
        <p:txBody>
          <a:bodyPr/>
          <a:lstStyle/>
          <a:p>
            <a:r>
              <a:rPr lang="en-US" smtClean="0"/>
              <a:t>Children Of God</a:t>
            </a:r>
            <a:endParaRPr lang="en-US"/>
          </a:p>
        </p:txBody>
      </p:sp>
      <p:sp>
        <p:nvSpPr>
          <p:cNvPr id="7" name="Slide Number Placeholder 6"/>
          <p:cNvSpPr>
            <a:spLocks noGrp="1"/>
          </p:cNvSpPr>
          <p:nvPr>
            <p:ph type="sldNum" sz="quarter" idx="12"/>
          </p:nvPr>
        </p:nvSpPr>
        <p:spPr/>
        <p:txBody>
          <a:bodyPr/>
          <a:lstStyle/>
          <a:p>
            <a:fld id="{D39F3D21-6422-4A3B-84E8-A355B4A211C4}"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CF7864-7560-4191-89BD-B78C720133B0}" type="datetime1">
              <a:rPr lang="en-US" smtClean="0"/>
              <a:t>7/10/2017</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Children Of God</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39F3D21-6422-4A3B-84E8-A355B4A211C4}"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BD390DE-1247-4C4C-8054-DB3607A3019A}" type="datetime1">
              <a:rPr lang="en-US" smtClean="0"/>
              <a:t>7/10/2017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Children Of God</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9F3D21-6422-4A3B-84E8-A355B4A211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Galatians 3:23-29</a:t>
            </a:r>
            <a:endParaRPr lang="en-US"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p:txBody>
          <a:bodyPr>
            <a:normAutofit/>
          </a:bodyPr>
          <a:lstStyle/>
          <a:p>
            <a:r>
              <a:rPr lang="en-US" sz="4800" b="1" i="1" dirty="0" smtClean="0">
                <a:latin typeface="Times New Roman" panose="02020603050405020304" pitchFamily="18" charset="0"/>
                <a:cs typeface="Times New Roman" panose="02020603050405020304" pitchFamily="18" charset="0"/>
              </a:rPr>
              <a:t>“Children of God”</a:t>
            </a:r>
            <a:endParaRPr lang="en-US" sz="4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421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t>
            </a:r>
            <a:endParaRPr lang="en-US" b="1" dirty="0"/>
          </a:p>
        </p:txBody>
      </p:sp>
      <p:sp>
        <p:nvSpPr>
          <p:cNvPr id="3" name="Content Placeholder 2"/>
          <p:cNvSpPr>
            <a:spLocks noGrp="1"/>
          </p:cNvSpPr>
          <p:nvPr>
            <p:ph sz="quarter" idx="1"/>
          </p:nvPr>
        </p:nvSpPr>
        <p:spPr>
          <a:xfrm>
            <a:off x="914400" y="1447800"/>
            <a:ext cx="7772400" cy="3124200"/>
          </a:xfrm>
        </p:spPr>
        <p:txBody>
          <a:bodyPr/>
          <a:lstStyle/>
          <a:p>
            <a:pPr marL="0" indent="0">
              <a:buNone/>
            </a:pPr>
            <a:r>
              <a:rPr lang="en-US" sz="2800" b="1" dirty="0" smtClean="0"/>
              <a:t>Are you a child of God?</a:t>
            </a:r>
            <a:endParaRPr lang="en-US" dirty="0"/>
          </a:p>
          <a:p>
            <a:r>
              <a:rPr lang="en-US" b="1" dirty="0" smtClean="0">
                <a:solidFill>
                  <a:srgbClr val="FF0000"/>
                </a:solidFill>
              </a:rPr>
              <a:t>You must…</a:t>
            </a:r>
          </a:p>
          <a:p>
            <a:pPr lvl="1"/>
            <a:r>
              <a:rPr lang="en-US" dirty="0" smtClean="0"/>
              <a:t>Not Persist in Sin!</a:t>
            </a:r>
          </a:p>
          <a:p>
            <a:pPr lvl="1"/>
            <a:r>
              <a:rPr lang="en-US" dirty="0" smtClean="0"/>
              <a:t>Hear Christ’s Words!</a:t>
            </a:r>
          </a:p>
          <a:p>
            <a:pPr lvl="1"/>
            <a:r>
              <a:rPr lang="en-US" dirty="0" smtClean="0"/>
              <a:t>Love Christ!</a:t>
            </a:r>
          </a:p>
          <a:p>
            <a:pPr lvl="1"/>
            <a:r>
              <a:rPr lang="en-US" dirty="0" smtClean="0"/>
              <a:t>Believe in Christ!</a:t>
            </a:r>
          </a:p>
          <a:p>
            <a:pPr lvl="1"/>
            <a:r>
              <a:rPr lang="en-US" dirty="0" smtClean="0"/>
              <a:t>Abide in His Word!</a:t>
            </a:r>
          </a:p>
          <a:p>
            <a:pPr lvl="1"/>
            <a:endParaRPr lang="en-US" dirty="0" smtClean="0"/>
          </a:p>
        </p:txBody>
      </p:sp>
      <p:sp>
        <p:nvSpPr>
          <p:cNvPr id="4" name="Slide Number Placeholder 3"/>
          <p:cNvSpPr>
            <a:spLocks noGrp="1"/>
          </p:cNvSpPr>
          <p:nvPr>
            <p:ph type="sldNum" sz="quarter" idx="12"/>
          </p:nvPr>
        </p:nvSpPr>
        <p:spPr/>
        <p:txBody>
          <a:bodyPr/>
          <a:lstStyle/>
          <a:p>
            <a:fld id="{D39F3D21-6422-4A3B-84E8-A355B4A211C4}" type="slidenum">
              <a:rPr lang="en-US" smtClean="0"/>
              <a:t>10</a:t>
            </a:fld>
            <a:endParaRPr lang="en-US"/>
          </a:p>
        </p:txBody>
      </p:sp>
      <p:sp>
        <p:nvSpPr>
          <p:cNvPr id="5" name="TextBox 4"/>
          <p:cNvSpPr txBox="1"/>
          <p:nvPr/>
        </p:nvSpPr>
        <p:spPr>
          <a:xfrm>
            <a:off x="990600" y="4876800"/>
            <a:ext cx="7239000" cy="1200329"/>
          </a:xfrm>
          <a:prstGeom prst="rect">
            <a:avLst/>
          </a:prstGeom>
          <a:solidFill>
            <a:schemeClr val="tx1">
              <a:lumMod val="50000"/>
              <a:lumOff val="50000"/>
            </a:schemeClr>
          </a:solidFill>
          <a:effectLst>
            <a:softEdge rad="31750"/>
          </a:effectLst>
        </p:spPr>
        <p:txBody>
          <a:bodyPr wrap="square" rtlCol="0">
            <a:spAutoFit/>
          </a:bodyPr>
          <a:lstStyle/>
          <a:p>
            <a:r>
              <a:rPr lang="en-US" sz="2400" b="1" i="1" dirty="0" smtClean="0">
                <a:solidFill>
                  <a:schemeClr val="bg1"/>
                </a:solidFill>
              </a:rPr>
              <a:t>“In this the children of God are manifest, and the children of the devil: whosoever doeth not righteousness is not of God, neither he that </a:t>
            </a:r>
            <a:r>
              <a:rPr lang="en-US" sz="2400" b="1" i="1" dirty="0" err="1" smtClean="0">
                <a:solidFill>
                  <a:schemeClr val="bg1"/>
                </a:solidFill>
              </a:rPr>
              <a:t>loveth</a:t>
            </a:r>
            <a:r>
              <a:rPr lang="en-US" sz="2400" b="1" i="1" dirty="0" smtClean="0">
                <a:solidFill>
                  <a:schemeClr val="bg1"/>
                </a:solidFill>
              </a:rPr>
              <a:t> not his brother” </a:t>
            </a:r>
            <a:r>
              <a:rPr lang="en-US" sz="2400" dirty="0" smtClean="0">
                <a:solidFill>
                  <a:schemeClr val="bg1"/>
                </a:solidFill>
              </a:rPr>
              <a:t>- 1 John 3:10 </a:t>
            </a:r>
            <a:endParaRPr lang="en-US" sz="2400" dirty="0">
              <a:solidFill>
                <a:schemeClr val="bg1"/>
              </a:solidFill>
            </a:endParaRPr>
          </a:p>
        </p:txBody>
      </p:sp>
      <p:sp>
        <p:nvSpPr>
          <p:cNvPr id="6" name="Footer Placeholder 5"/>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3025708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21858" y="3792244"/>
            <a:ext cx="355994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b="1" dirty="0" smtClean="0"/>
              <a:t>Galatians 3:23-29</a:t>
            </a:r>
            <a:endParaRPr lang="en-US" b="1"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b="1" i="1" dirty="0" smtClean="0"/>
              <a:t>“</a:t>
            </a:r>
            <a:r>
              <a:rPr lang="en-US" b="1" i="1" dirty="0" smtClean="0">
                <a:solidFill>
                  <a:schemeClr val="tx1">
                    <a:lumMod val="50000"/>
                    <a:lumOff val="50000"/>
                  </a:schemeClr>
                </a:solidFill>
              </a:rPr>
              <a:t>23</a:t>
            </a:r>
            <a:r>
              <a:rPr lang="en-US" b="1" i="1" dirty="0" smtClean="0"/>
              <a:t> </a:t>
            </a:r>
            <a:r>
              <a:rPr lang="en-US" b="1" i="1" dirty="0"/>
              <a:t>But before faith came, we were kept under the law, shut up unto the faith which should afterwards be revealed.</a:t>
            </a:r>
          </a:p>
          <a:p>
            <a:pPr marL="0" indent="0">
              <a:buNone/>
            </a:pPr>
            <a:r>
              <a:rPr lang="en-US" b="1" i="1" dirty="0" smtClean="0">
                <a:solidFill>
                  <a:schemeClr val="tx1">
                    <a:lumMod val="50000"/>
                    <a:lumOff val="50000"/>
                  </a:schemeClr>
                </a:solidFill>
              </a:rPr>
              <a:t>24</a:t>
            </a:r>
            <a:r>
              <a:rPr lang="en-US" b="1" i="1" dirty="0" smtClean="0"/>
              <a:t> </a:t>
            </a:r>
            <a:r>
              <a:rPr lang="en-US" b="1" i="1" dirty="0"/>
              <a:t>Wherefore the law was our schoolmaster to bring us unto Christ, that we might be justified by faith.</a:t>
            </a:r>
          </a:p>
          <a:p>
            <a:pPr marL="0" indent="0">
              <a:buNone/>
            </a:pPr>
            <a:r>
              <a:rPr lang="en-US" b="1" i="1" dirty="0" smtClean="0">
                <a:solidFill>
                  <a:schemeClr val="tx1">
                    <a:lumMod val="50000"/>
                    <a:lumOff val="50000"/>
                  </a:schemeClr>
                </a:solidFill>
              </a:rPr>
              <a:t>25</a:t>
            </a:r>
            <a:r>
              <a:rPr lang="en-US" b="1" i="1" dirty="0" smtClean="0"/>
              <a:t> </a:t>
            </a:r>
            <a:r>
              <a:rPr lang="en-US" b="1" i="1" dirty="0"/>
              <a:t>But after that faith is come, we are no longer under a schoolmaster.</a:t>
            </a:r>
          </a:p>
          <a:p>
            <a:pPr marL="0" indent="0">
              <a:buNone/>
            </a:pPr>
            <a:r>
              <a:rPr lang="en-US" b="1" i="1" dirty="0" smtClean="0">
                <a:solidFill>
                  <a:schemeClr val="tx1">
                    <a:lumMod val="50000"/>
                    <a:lumOff val="50000"/>
                  </a:schemeClr>
                </a:solidFill>
              </a:rPr>
              <a:t>26</a:t>
            </a:r>
            <a:r>
              <a:rPr lang="en-US" b="1" i="1" dirty="0" smtClean="0"/>
              <a:t> </a:t>
            </a:r>
            <a:r>
              <a:rPr lang="en-US" b="1" i="1" dirty="0"/>
              <a:t>For ye are all the children of God by faith in Christ Jesus.</a:t>
            </a:r>
          </a:p>
          <a:p>
            <a:pPr marL="0" indent="0">
              <a:buNone/>
            </a:pPr>
            <a:r>
              <a:rPr lang="en-US" b="1" i="1" dirty="0" smtClean="0">
                <a:solidFill>
                  <a:schemeClr val="tx1">
                    <a:lumMod val="50000"/>
                    <a:lumOff val="50000"/>
                  </a:schemeClr>
                </a:solidFill>
              </a:rPr>
              <a:t>27 </a:t>
            </a:r>
            <a:r>
              <a:rPr lang="en-US" b="1" i="1" dirty="0"/>
              <a:t>For as many of you as have been baptized into Christ have put on Christ.</a:t>
            </a:r>
          </a:p>
          <a:p>
            <a:pPr marL="0" indent="0">
              <a:buNone/>
            </a:pPr>
            <a:r>
              <a:rPr lang="en-US" b="1" i="1" dirty="0" smtClean="0">
                <a:solidFill>
                  <a:schemeClr val="tx1">
                    <a:lumMod val="50000"/>
                    <a:lumOff val="50000"/>
                  </a:schemeClr>
                </a:solidFill>
              </a:rPr>
              <a:t>28</a:t>
            </a:r>
            <a:r>
              <a:rPr lang="en-US" b="1" i="1" dirty="0" smtClean="0"/>
              <a:t> </a:t>
            </a:r>
            <a:r>
              <a:rPr lang="en-US" b="1" i="1" dirty="0"/>
              <a:t>There is neither Jew nor Greek, there is neither bond nor free, there is neither male nor female: for ye are all one in Christ Jesus.</a:t>
            </a:r>
          </a:p>
          <a:p>
            <a:pPr marL="0" indent="0">
              <a:buNone/>
            </a:pPr>
            <a:r>
              <a:rPr lang="en-US" b="1" i="1" dirty="0" smtClean="0">
                <a:solidFill>
                  <a:schemeClr val="tx1">
                    <a:lumMod val="50000"/>
                    <a:lumOff val="50000"/>
                  </a:schemeClr>
                </a:solidFill>
              </a:rPr>
              <a:t>29</a:t>
            </a:r>
            <a:r>
              <a:rPr lang="en-US" b="1" i="1" dirty="0" smtClean="0"/>
              <a:t> </a:t>
            </a:r>
            <a:r>
              <a:rPr lang="en-US" b="1" i="1" dirty="0"/>
              <a:t>And if ye be </a:t>
            </a:r>
            <a:r>
              <a:rPr lang="en-US" b="1" i="1" dirty="0" smtClean="0"/>
              <a:t>Christ’s</a:t>
            </a:r>
            <a:r>
              <a:rPr lang="en-US" b="1" i="1" dirty="0"/>
              <a:t>, then are ye </a:t>
            </a:r>
            <a:r>
              <a:rPr lang="en-US" b="1" i="1" dirty="0" smtClean="0"/>
              <a:t>Abraham’s </a:t>
            </a:r>
            <a:r>
              <a:rPr lang="en-US" b="1" i="1" dirty="0"/>
              <a:t>seed, and heirs according to the </a:t>
            </a:r>
            <a:r>
              <a:rPr lang="en-US" b="1" i="1" dirty="0" smtClean="0"/>
              <a:t>promise:</a:t>
            </a:r>
            <a:endParaRPr lang="en-US" b="1" i="1" dirty="0"/>
          </a:p>
        </p:txBody>
      </p:sp>
      <p:sp>
        <p:nvSpPr>
          <p:cNvPr id="10" name="Slide Number Placeholder 9"/>
          <p:cNvSpPr>
            <a:spLocks noGrp="1"/>
          </p:cNvSpPr>
          <p:nvPr>
            <p:ph type="sldNum" sz="quarter" idx="12"/>
          </p:nvPr>
        </p:nvSpPr>
        <p:spPr/>
        <p:txBody>
          <a:bodyPr/>
          <a:lstStyle/>
          <a:p>
            <a:fld id="{D39F3D21-6422-4A3B-84E8-A355B4A211C4}" type="slidenum">
              <a:rPr lang="en-US" smtClean="0"/>
              <a:t>2</a:t>
            </a:fld>
            <a:endParaRPr lang="en-US"/>
          </a:p>
        </p:txBody>
      </p:sp>
      <p:sp>
        <p:nvSpPr>
          <p:cNvPr id="4" name="Footer Placeholder 3"/>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73465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sz="quarter" idx="1"/>
          </p:nvPr>
        </p:nvSpPr>
        <p:spPr>
          <a:xfrm>
            <a:off x="914400" y="1447800"/>
            <a:ext cx="8077200" cy="4572000"/>
          </a:xfrm>
        </p:spPr>
        <p:txBody>
          <a:bodyPr>
            <a:normAutofit/>
          </a:bodyPr>
          <a:lstStyle/>
          <a:p>
            <a:r>
              <a:rPr lang="en-US" dirty="0" smtClean="0"/>
              <a:t>Paul outlines how the Galatians became children of God</a:t>
            </a:r>
          </a:p>
          <a:p>
            <a:pPr lvl="1"/>
            <a:r>
              <a:rPr lang="en-US" dirty="0" smtClean="0"/>
              <a:t>Not according to the Law of Moses</a:t>
            </a:r>
          </a:p>
          <a:p>
            <a:pPr lvl="2"/>
            <a:r>
              <a:rPr lang="en-US" dirty="0" smtClean="0"/>
              <a:t>Law was a schoolmaster to bring them to Christ for justification by faith</a:t>
            </a:r>
          </a:p>
          <a:p>
            <a:pPr lvl="3"/>
            <a:r>
              <a:rPr lang="en-US" dirty="0" smtClean="0"/>
              <a:t>They had to believe the prophecies concerning Christ</a:t>
            </a:r>
          </a:p>
          <a:p>
            <a:pPr lvl="3"/>
            <a:r>
              <a:rPr lang="en-US" dirty="0" smtClean="0"/>
              <a:t>Taught the need of repentance and obedience</a:t>
            </a:r>
          </a:p>
          <a:p>
            <a:pPr lvl="1"/>
            <a:r>
              <a:rPr lang="en-US" dirty="0" smtClean="0"/>
              <a:t>Christ brought an end to the law - Luke 24:44; Matthew 5:14</a:t>
            </a:r>
          </a:p>
          <a:p>
            <a:pPr lvl="2"/>
            <a:r>
              <a:rPr lang="en-US" dirty="0" smtClean="0"/>
              <a:t>Galatians 2:16; Acts 13:38-39</a:t>
            </a:r>
          </a:p>
          <a:p>
            <a:pPr lvl="1"/>
            <a:r>
              <a:rPr lang="en-US" b="1" i="1" dirty="0" smtClean="0"/>
              <a:t>“…ye are all </a:t>
            </a:r>
            <a:r>
              <a:rPr lang="en-US" b="1" i="1" u="sng" dirty="0" smtClean="0"/>
              <a:t>children of God</a:t>
            </a:r>
            <a:r>
              <a:rPr lang="en-US" b="1" i="1" dirty="0" smtClean="0"/>
              <a:t> by faith in Christ Jesus” </a:t>
            </a:r>
            <a:r>
              <a:rPr lang="en-US" dirty="0" smtClean="0"/>
              <a:t>- vs. 26</a:t>
            </a:r>
          </a:p>
          <a:p>
            <a:pPr lvl="3"/>
            <a:r>
              <a:rPr lang="en-US" dirty="0" smtClean="0"/>
              <a:t>Romans 10:17</a:t>
            </a:r>
          </a:p>
          <a:p>
            <a:pPr lvl="2"/>
            <a:r>
              <a:rPr lang="en-US" dirty="0" smtClean="0"/>
              <a:t>Vs. 27 </a:t>
            </a:r>
            <a:r>
              <a:rPr lang="en-US" b="1" i="1" dirty="0" smtClean="0"/>
              <a:t>“For </a:t>
            </a:r>
            <a:r>
              <a:rPr lang="en-US" dirty="0" smtClean="0"/>
              <a:t>(</a:t>
            </a:r>
            <a:r>
              <a:rPr lang="en-US" b="1" i="1" dirty="0" smtClean="0"/>
              <a:t>gar</a:t>
            </a:r>
            <a:r>
              <a:rPr lang="en-US" i="1" dirty="0" smtClean="0"/>
              <a:t>-GK</a:t>
            </a:r>
            <a:r>
              <a:rPr lang="en-US" dirty="0" smtClean="0"/>
              <a:t>)</a:t>
            </a:r>
            <a:r>
              <a:rPr lang="en-US" b="1" i="1" dirty="0" smtClean="0"/>
              <a:t>, as </a:t>
            </a:r>
            <a:r>
              <a:rPr lang="en-US" b="1" i="1" dirty="0"/>
              <a:t>many of you as have been </a:t>
            </a:r>
            <a:r>
              <a:rPr lang="en-US" b="1" i="1" u="sng" dirty="0"/>
              <a:t>baptized into Christ </a:t>
            </a:r>
            <a:r>
              <a:rPr lang="en-US" b="1" i="1" dirty="0"/>
              <a:t>have put on </a:t>
            </a:r>
            <a:r>
              <a:rPr lang="en-US" b="1" i="1" dirty="0" smtClean="0"/>
              <a:t>Christ”</a:t>
            </a:r>
          </a:p>
          <a:p>
            <a:pPr lvl="3"/>
            <a:r>
              <a:rPr lang="en-US" b="1" i="1" dirty="0"/>
              <a:t>g</a:t>
            </a:r>
            <a:r>
              <a:rPr lang="en-US" b="1" i="1" dirty="0" smtClean="0"/>
              <a:t>ar </a:t>
            </a:r>
            <a:r>
              <a:rPr lang="en-US" i="1" dirty="0"/>
              <a:t>- </a:t>
            </a:r>
            <a:r>
              <a:rPr lang="en-US" i="1" dirty="0" smtClean="0"/>
              <a:t>“a primary </a:t>
            </a:r>
            <a:r>
              <a:rPr lang="en-US" i="1" dirty="0"/>
              <a:t>particle; properly, assigning </a:t>
            </a:r>
            <a:r>
              <a:rPr lang="en-US" i="1" dirty="0" smtClean="0"/>
              <a:t>a reason…” </a:t>
            </a:r>
            <a:r>
              <a:rPr lang="en-US" b="1" i="1" dirty="0"/>
              <a:t> </a:t>
            </a:r>
            <a:r>
              <a:rPr lang="en-US" b="1" i="1" dirty="0" smtClean="0"/>
              <a:t>- Strong.</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39F3D21-6422-4A3B-84E8-A355B4A211C4}" type="slidenum">
              <a:rPr lang="en-US" smtClean="0"/>
              <a:t>3</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2900126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Many claim to be children of God</a:t>
            </a:r>
            <a:endParaRPr lang="en-US" b="1" dirty="0"/>
          </a:p>
        </p:txBody>
      </p:sp>
      <p:sp>
        <p:nvSpPr>
          <p:cNvPr id="3" name="Content Placeholder 2"/>
          <p:cNvSpPr>
            <a:spLocks noGrp="1"/>
          </p:cNvSpPr>
          <p:nvPr>
            <p:ph sz="quarter" idx="1"/>
          </p:nvPr>
        </p:nvSpPr>
        <p:spPr/>
        <p:txBody>
          <a:bodyPr/>
          <a:lstStyle/>
          <a:p>
            <a:r>
              <a:rPr lang="en-US" dirty="0" smtClean="0"/>
              <a:t>Not all who make this claim are</a:t>
            </a:r>
          </a:p>
          <a:p>
            <a:r>
              <a:rPr lang="en-US" dirty="0" smtClean="0"/>
              <a:t>One is not a child of God by their own wishes</a:t>
            </a:r>
          </a:p>
          <a:p>
            <a:pPr lvl="1"/>
            <a:r>
              <a:rPr lang="en-US" dirty="0" smtClean="0"/>
              <a:t>All who claim to be doctors are not doctors</a:t>
            </a:r>
          </a:p>
          <a:p>
            <a:r>
              <a:rPr lang="en-US" dirty="0" smtClean="0"/>
              <a:t>Many and varied beliefs in the religious world</a:t>
            </a:r>
          </a:p>
          <a:p>
            <a:r>
              <a:rPr lang="en-US" dirty="0" smtClean="0"/>
              <a:t>We must follow the teaching of Scripture</a:t>
            </a:r>
          </a:p>
          <a:p>
            <a:r>
              <a:rPr lang="en-US" dirty="0" smtClean="0"/>
              <a:t>God’s word tells us who is a child of God</a:t>
            </a:r>
          </a:p>
          <a:p>
            <a:pPr lvl="1"/>
            <a:r>
              <a:rPr lang="en-US" dirty="0" smtClean="0"/>
              <a:t>And who is not!</a:t>
            </a:r>
          </a:p>
          <a:p>
            <a:pPr lvl="2"/>
            <a:r>
              <a:rPr lang="en-US" dirty="0" smtClean="0"/>
              <a:t>A</a:t>
            </a:r>
            <a:r>
              <a:rPr lang="en-US" b="1" i="1" dirty="0" smtClean="0"/>
              <a:t> “Child of the Devil” </a:t>
            </a:r>
            <a:r>
              <a:rPr lang="en-US" dirty="0" smtClean="0"/>
              <a:t>- Acts 13:10</a:t>
            </a:r>
            <a:endParaRPr lang="en-US" dirty="0"/>
          </a:p>
          <a:p>
            <a:r>
              <a:rPr lang="en-US" dirty="0" smtClean="0"/>
              <a:t>We will go to the Bible for the answer!</a:t>
            </a:r>
          </a:p>
        </p:txBody>
      </p:sp>
      <p:sp>
        <p:nvSpPr>
          <p:cNvPr id="4" name="Slide Number Placeholder 3"/>
          <p:cNvSpPr>
            <a:spLocks noGrp="1"/>
          </p:cNvSpPr>
          <p:nvPr>
            <p:ph type="sldNum" sz="quarter" idx="12"/>
          </p:nvPr>
        </p:nvSpPr>
        <p:spPr/>
        <p:txBody>
          <a:bodyPr/>
          <a:lstStyle/>
          <a:p>
            <a:fld id="{D39F3D21-6422-4A3B-84E8-A355B4A211C4}" type="slidenum">
              <a:rPr lang="en-US" smtClean="0"/>
              <a:t>4</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1050135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Children of God…</a:t>
            </a:r>
            <a:r>
              <a:rPr lang="en-US" dirty="0" smtClean="0"/>
              <a:t>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000" b="1" dirty="0" smtClean="0"/>
              <a:t>Do Not </a:t>
            </a:r>
            <a:r>
              <a:rPr lang="en-US" sz="3000" b="1" u="sng" dirty="0"/>
              <a:t>P</a:t>
            </a:r>
            <a:r>
              <a:rPr lang="en-US" sz="3000" b="1" u="sng" dirty="0" smtClean="0"/>
              <a:t>ersist</a:t>
            </a:r>
            <a:r>
              <a:rPr lang="en-US" sz="3000" b="1" dirty="0" smtClean="0"/>
              <a:t> in Sin!</a:t>
            </a:r>
          </a:p>
          <a:p>
            <a:pPr lvl="2"/>
            <a:r>
              <a:rPr lang="en-US" sz="2400" b="1" i="1" dirty="0" smtClean="0"/>
              <a:t>“Jesus </a:t>
            </a:r>
            <a:r>
              <a:rPr lang="en-US" sz="2400" b="1" i="1" dirty="0"/>
              <a:t>answered them, Verily, verily, I say unto you, Whosoever </a:t>
            </a:r>
            <a:r>
              <a:rPr lang="en-US" sz="2400" b="1" i="1" dirty="0" err="1"/>
              <a:t>committeth</a:t>
            </a:r>
            <a:r>
              <a:rPr lang="en-US" sz="2400" b="1" i="1" dirty="0"/>
              <a:t> sin is the servant of </a:t>
            </a:r>
            <a:r>
              <a:rPr lang="en-US" sz="2400" b="1" i="1" dirty="0" smtClean="0"/>
              <a:t>sin” </a:t>
            </a:r>
            <a:r>
              <a:rPr lang="en-US" sz="2400" dirty="0" smtClean="0"/>
              <a:t>- John 8:34</a:t>
            </a:r>
          </a:p>
          <a:p>
            <a:pPr lvl="1"/>
            <a:r>
              <a:rPr lang="en-US" sz="2200" dirty="0" smtClean="0"/>
              <a:t>1 </a:t>
            </a:r>
            <a:r>
              <a:rPr lang="en-US" dirty="0" smtClean="0"/>
              <a:t>John 1, 2, 3 written to refute the error of “Gnosticism”</a:t>
            </a:r>
          </a:p>
          <a:p>
            <a:pPr lvl="2"/>
            <a:r>
              <a:rPr lang="en-US" dirty="0" smtClean="0"/>
              <a:t>The false idea that sins of the body did not interfere with the spirit’s relationship with God - Ezekiel 18:4, 20</a:t>
            </a:r>
            <a:endParaRPr lang="en-US" dirty="0"/>
          </a:p>
          <a:p>
            <a:pPr lvl="1"/>
            <a:r>
              <a:rPr lang="en-US" dirty="0" smtClean="0"/>
              <a:t>One who sins, lies and does not the truth</a:t>
            </a:r>
          </a:p>
          <a:p>
            <a:pPr lvl="2"/>
            <a:r>
              <a:rPr lang="en-US" dirty="0" smtClean="0"/>
              <a:t>1 John 1:6-10</a:t>
            </a:r>
          </a:p>
          <a:p>
            <a:pPr lvl="1"/>
            <a:r>
              <a:rPr lang="en-US" dirty="0" smtClean="0"/>
              <a:t>This error continues today</a:t>
            </a:r>
          </a:p>
          <a:p>
            <a:pPr lvl="2"/>
            <a:r>
              <a:rPr lang="en-US" dirty="0" smtClean="0"/>
              <a:t>“Continuous Cleansing” - teaches that children of God can habitually practice every sin except full rebellion and be in fellowship with God.</a:t>
            </a:r>
          </a:p>
          <a:p>
            <a:pPr lvl="3"/>
            <a:r>
              <a:rPr lang="en-US" dirty="0" smtClean="0"/>
              <a:t>Adultery, liberal activities (instrumental music, supporting human institutions and using church funds for a “good work”) - Matt. 7:21-23</a:t>
            </a:r>
          </a:p>
          <a:p>
            <a:pPr lvl="1"/>
            <a:r>
              <a:rPr lang="en-US" dirty="0" smtClean="0"/>
              <a:t>Must repent </a:t>
            </a:r>
            <a:r>
              <a:rPr lang="en-US" dirty="0"/>
              <a:t>&amp;</a:t>
            </a:r>
            <a:r>
              <a:rPr lang="en-US" dirty="0" smtClean="0"/>
              <a:t> pray when we sin</a:t>
            </a:r>
          </a:p>
          <a:p>
            <a:pPr lvl="2"/>
            <a:r>
              <a:rPr lang="en-US" dirty="0" smtClean="0"/>
              <a:t>Acts 8:22; James 5:16; 1 John 2:1.</a:t>
            </a:r>
          </a:p>
          <a:p>
            <a:pPr lvl="2"/>
            <a:endParaRPr lang="en-US" dirty="0" smtClean="0"/>
          </a:p>
        </p:txBody>
      </p:sp>
      <p:sp>
        <p:nvSpPr>
          <p:cNvPr id="4" name="Slide Number Placeholder 3"/>
          <p:cNvSpPr>
            <a:spLocks noGrp="1"/>
          </p:cNvSpPr>
          <p:nvPr>
            <p:ph type="sldNum" sz="quarter" idx="12"/>
          </p:nvPr>
        </p:nvSpPr>
        <p:spPr/>
        <p:txBody>
          <a:bodyPr/>
          <a:lstStyle/>
          <a:p>
            <a:fld id="{D39F3D21-6422-4A3B-84E8-A355B4A211C4}" type="slidenum">
              <a:rPr lang="en-US" smtClean="0"/>
              <a:t>5</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17579194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Children of God…</a:t>
            </a:r>
            <a:endParaRPr lang="en-US" b="1" dirty="0"/>
          </a:p>
        </p:txBody>
      </p:sp>
      <p:sp>
        <p:nvSpPr>
          <p:cNvPr id="3" name="Content Placeholder 2"/>
          <p:cNvSpPr>
            <a:spLocks noGrp="1"/>
          </p:cNvSpPr>
          <p:nvPr>
            <p:ph sz="quarter" idx="1"/>
          </p:nvPr>
        </p:nvSpPr>
        <p:spPr>
          <a:xfrm>
            <a:off x="914400" y="1447800"/>
            <a:ext cx="7772400" cy="4876800"/>
          </a:xfrm>
        </p:spPr>
        <p:txBody>
          <a:bodyPr>
            <a:normAutofit/>
          </a:bodyPr>
          <a:lstStyle/>
          <a:p>
            <a:r>
              <a:rPr lang="en-US" sz="2800" b="1" dirty="0" smtClean="0"/>
              <a:t>Hear God’s Word!</a:t>
            </a:r>
          </a:p>
          <a:p>
            <a:pPr lvl="2"/>
            <a:r>
              <a:rPr lang="en-US" b="1" i="1" dirty="0" smtClean="0"/>
              <a:t>“He that is of God </a:t>
            </a:r>
            <a:r>
              <a:rPr lang="en-US" b="1" i="1" dirty="0" err="1" smtClean="0"/>
              <a:t>heareth</a:t>
            </a:r>
            <a:r>
              <a:rPr lang="en-US" b="1" i="1" dirty="0" smtClean="0"/>
              <a:t> God’s words: ye therefore hear them not, because ye are not of God” </a:t>
            </a:r>
            <a:r>
              <a:rPr lang="en-US" dirty="0" smtClean="0"/>
              <a:t>- John 8:47</a:t>
            </a:r>
          </a:p>
          <a:p>
            <a:pPr lvl="1"/>
            <a:r>
              <a:rPr lang="en-US" sz="2200" dirty="0" smtClean="0"/>
              <a:t>A child of God vs. a child of the devil</a:t>
            </a:r>
          </a:p>
          <a:p>
            <a:pPr lvl="2"/>
            <a:r>
              <a:rPr lang="en-US" sz="1800" dirty="0" smtClean="0"/>
              <a:t>One can see the difference by their actions - 1 John 4:6</a:t>
            </a:r>
          </a:p>
          <a:p>
            <a:pPr lvl="2"/>
            <a:r>
              <a:rPr lang="en-US" sz="1800" dirty="0" smtClean="0"/>
              <a:t>Children of the devil reject the truth - John 8:44-45; 1 John 3:9-10</a:t>
            </a:r>
          </a:p>
          <a:p>
            <a:pPr lvl="1"/>
            <a:r>
              <a:rPr lang="en-US" sz="2200" dirty="0" smtClean="0"/>
              <a:t>Children of God genuinely love the truth</a:t>
            </a:r>
          </a:p>
          <a:p>
            <a:pPr lvl="2"/>
            <a:r>
              <a:rPr lang="en-US" sz="1800" dirty="0" smtClean="0"/>
              <a:t>2 Thessalonians 1:10-12 </a:t>
            </a:r>
          </a:p>
          <a:p>
            <a:pPr lvl="2"/>
            <a:r>
              <a:rPr lang="en-US" sz="1800" dirty="0" smtClean="0"/>
              <a:t>They search the scriptures for truth - Acts 17:11</a:t>
            </a:r>
          </a:p>
          <a:p>
            <a:pPr lvl="1"/>
            <a:r>
              <a:rPr lang="en-US" sz="2200" dirty="0" smtClean="0"/>
              <a:t>They believe and know the truth</a:t>
            </a:r>
          </a:p>
          <a:p>
            <a:pPr lvl="2"/>
            <a:r>
              <a:rPr lang="en-US" sz="1800" dirty="0" smtClean="0"/>
              <a:t>1 Timothy 4:1-5</a:t>
            </a:r>
          </a:p>
          <a:p>
            <a:pPr lvl="1"/>
            <a:r>
              <a:rPr lang="en-US" sz="2200" dirty="0" smtClean="0"/>
              <a:t>They obey the truth</a:t>
            </a:r>
          </a:p>
          <a:p>
            <a:pPr lvl="2"/>
            <a:r>
              <a:rPr lang="en-US" sz="1800" dirty="0" smtClean="0"/>
              <a:t>Romans 6:17, 18</a:t>
            </a:r>
            <a:endParaRPr lang="en-US" sz="1800" dirty="0"/>
          </a:p>
          <a:p>
            <a:pPr lvl="1"/>
            <a:endParaRPr lang="en-US" sz="2200" b="1" dirty="0"/>
          </a:p>
        </p:txBody>
      </p:sp>
      <p:sp>
        <p:nvSpPr>
          <p:cNvPr id="4" name="Slide Number Placeholder 3"/>
          <p:cNvSpPr>
            <a:spLocks noGrp="1"/>
          </p:cNvSpPr>
          <p:nvPr>
            <p:ph type="sldNum" sz="quarter" idx="12"/>
          </p:nvPr>
        </p:nvSpPr>
        <p:spPr/>
        <p:txBody>
          <a:bodyPr/>
          <a:lstStyle/>
          <a:p>
            <a:fld id="{D39F3D21-6422-4A3B-84E8-A355B4A211C4}" type="slidenum">
              <a:rPr lang="en-US" smtClean="0"/>
              <a:t>6</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3701569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Children of God…</a:t>
            </a:r>
            <a:endParaRPr lang="en-US" b="1" dirty="0"/>
          </a:p>
        </p:txBody>
      </p:sp>
      <p:sp>
        <p:nvSpPr>
          <p:cNvPr id="3" name="Content Placeholder 2"/>
          <p:cNvSpPr>
            <a:spLocks noGrp="1"/>
          </p:cNvSpPr>
          <p:nvPr>
            <p:ph sz="quarter" idx="1"/>
          </p:nvPr>
        </p:nvSpPr>
        <p:spPr>
          <a:xfrm>
            <a:off x="914400" y="1447800"/>
            <a:ext cx="7620000" cy="4572000"/>
          </a:xfrm>
        </p:spPr>
        <p:txBody>
          <a:bodyPr>
            <a:normAutofit lnSpcReduction="10000"/>
          </a:bodyPr>
          <a:lstStyle/>
          <a:p>
            <a:r>
              <a:rPr lang="en-US" sz="2800" b="1" dirty="0" smtClean="0"/>
              <a:t>Love Christ!</a:t>
            </a:r>
          </a:p>
          <a:p>
            <a:pPr lvl="2"/>
            <a:r>
              <a:rPr lang="en-US" b="1" i="1" dirty="0" smtClean="0"/>
              <a:t>“</a:t>
            </a:r>
            <a:r>
              <a:rPr lang="en-US" b="1" i="1" dirty="0"/>
              <a:t>Jesus said unto </a:t>
            </a:r>
            <a:r>
              <a:rPr lang="en-US" b="1" i="1" dirty="0" smtClean="0"/>
              <a:t>them</a:t>
            </a:r>
            <a:r>
              <a:rPr lang="en-US" b="1" i="1" dirty="0"/>
              <a:t>, If God were your Father, ye would love </a:t>
            </a:r>
            <a:r>
              <a:rPr lang="en-US" b="1" i="1" dirty="0" smtClean="0"/>
              <a:t>me for </a:t>
            </a:r>
            <a:r>
              <a:rPr lang="en-US" b="1" i="1" dirty="0"/>
              <a:t>I proceeded forth and came from God; neither came I of myself, but he sent </a:t>
            </a:r>
            <a:r>
              <a:rPr lang="en-US" b="1" i="1" dirty="0" smtClean="0"/>
              <a:t>me”  </a:t>
            </a:r>
            <a:r>
              <a:rPr lang="en-US" i="1" dirty="0" smtClean="0"/>
              <a:t>- </a:t>
            </a:r>
            <a:r>
              <a:rPr lang="en-US" dirty="0" smtClean="0"/>
              <a:t>John 8:42</a:t>
            </a:r>
          </a:p>
          <a:p>
            <a:pPr lvl="1"/>
            <a:r>
              <a:rPr lang="en-US" dirty="0" smtClean="0"/>
              <a:t>Must love Christ to love God – vs. 42</a:t>
            </a:r>
          </a:p>
          <a:p>
            <a:pPr lvl="2"/>
            <a:r>
              <a:rPr lang="en-US" dirty="0" smtClean="0"/>
              <a:t>John 14:6</a:t>
            </a:r>
          </a:p>
          <a:p>
            <a:pPr lvl="1"/>
            <a:r>
              <a:rPr lang="en-US" dirty="0" smtClean="0"/>
              <a:t>Many claim to love God but deny Christ!</a:t>
            </a:r>
          </a:p>
          <a:p>
            <a:pPr lvl="2"/>
            <a:r>
              <a:rPr lang="en-US" dirty="0" smtClean="0"/>
              <a:t>Jews</a:t>
            </a:r>
          </a:p>
          <a:p>
            <a:pPr lvl="2"/>
            <a:r>
              <a:rPr lang="en-US" dirty="0" smtClean="0"/>
              <a:t>Muslims</a:t>
            </a:r>
          </a:p>
          <a:p>
            <a:pPr lvl="2"/>
            <a:r>
              <a:rPr lang="en-US" dirty="0" smtClean="0"/>
              <a:t>Jehovah’s Witnesses</a:t>
            </a:r>
          </a:p>
          <a:p>
            <a:pPr lvl="2"/>
            <a:r>
              <a:rPr lang="en-US" dirty="0" smtClean="0"/>
              <a:t>Unbelievers and antichrists</a:t>
            </a:r>
          </a:p>
          <a:p>
            <a:pPr lvl="1"/>
            <a:r>
              <a:rPr lang="en-US" dirty="0" smtClean="0"/>
              <a:t>To love Christ, we must keep His commandments!</a:t>
            </a:r>
          </a:p>
          <a:p>
            <a:pPr lvl="2"/>
            <a:r>
              <a:rPr lang="en-US" dirty="0" smtClean="0"/>
              <a:t>John 14:15, 21, 23; 15:10, 14; 1 John 5:3</a:t>
            </a:r>
            <a:endParaRPr lang="en-US" dirty="0"/>
          </a:p>
          <a:p>
            <a:pPr marL="320040" lvl="1" indent="0">
              <a:buNone/>
            </a:pPr>
            <a:endParaRPr lang="en-US" sz="2200" dirty="0" smtClean="0"/>
          </a:p>
          <a:p>
            <a:pPr lvl="1"/>
            <a:endParaRPr lang="en-US" sz="2200" b="1" dirty="0"/>
          </a:p>
        </p:txBody>
      </p:sp>
      <p:sp>
        <p:nvSpPr>
          <p:cNvPr id="4" name="Slide Number Placeholder 3"/>
          <p:cNvSpPr>
            <a:spLocks noGrp="1"/>
          </p:cNvSpPr>
          <p:nvPr>
            <p:ph type="sldNum" sz="quarter" idx="12"/>
          </p:nvPr>
        </p:nvSpPr>
        <p:spPr/>
        <p:txBody>
          <a:bodyPr/>
          <a:lstStyle/>
          <a:p>
            <a:fld id="{D39F3D21-6422-4A3B-84E8-A355B4A211C4}" type="slidenum">
              <a:rPr lang="en-US" smtClean="0"/>
              <a:t>7</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3864998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Children of God…</a:t>
            </a:r>
            <a:endParaRPr lang="en-US" b="1" dirty="0"/>
          </a:p>
        </p:txBody>
      </p:sp>
      <p:sp>
        <p:nvSpPr>
          <p:cNvPr id="3" name="Content Placeholder 2"/>
          <p:cNvSpPr>
            <a:spLocks noGrp="1"/>
          </p:cNvSpPr>
          <p:nvPr>
            <p:ph sz="quarter" idx="1"/>
          </p:nvPr>
        </p:nvSpPr>
        <p:spPr>
          <a:xfrm>
            <a:off x="914400" y="1447800"/>
            <a:ext cx="8077200" cy="4572000"/>
          </a:xfrm>
        </p:spPr>
        <p:txBody>
          <a:bodyPr>
            <a:normAutofit/>
          </a:bodyPr>
          <a:lstStyle/>
          <a:p>
            <a:r>
              <a:rPr lang="en-US" sz="2800" b="1" dirty="0" smtClean="0"/>
              <a:t>Believe Christ!</a:t>
            </a:r>
          </a:p>
          <a:p>
            <a:pPr lvl="2"/>
            <a:r>
              <a:rPr lang="en-US" b="1" i="1" dirty="0"/>
              <a:t>“I said therefore unto you, that ye shall die in your sins: for if ye believe not that I am he, ye shall die in your sins”  </a:t>
            </a:r>
            <a:r>
              <a:rPr lang="en-US" i="1" dirty="0" smtClean="0"/>
              <a:t>- </a:t>
            </a:r>
            <a:r>
              <a:rPr lang="en-US" dirty="0" smtClean="0"/>
              <a:t>John 8:24</a:t>
            </a:r>
          </a:p>
          <a:p>
            <a:pPr lvl="1"/>
            <a:r>
              <a:rPr lang="en-US" dirty="0" smtClean="0"/>
              <a:t>Belief in Christ is essential for salvation &amp; being a child of God</a:t>
            </a:r>
          </a:p>
          <a:p>
            <a:pPr lvl="1"/>
            <a:r>
              <a:rPr lang="en-US" dirty="0" smtClean="0"/>
              <a:t>The following are revealed in John 8 concerning Christ:</a:t>
            </a:r>
          </a:p>
          <a:p>
            <a:pPr lvl="2"/>
            <a:r>
              <a:rPr lang="en-US" dirty="0" smtClean="0"/>
              <a:t>He was sent from the Father - 8:23</a:t>
            </a:r>
          </a:p>
          <a:p>
            <a:pPr lvl="2"/>
            <a:r>
              <a:rPr lang="en-US" dirty="0" smtClean="0"/>
              <a:t>He was before Abraham, declaring His eternal nature - 8:56-58</a:t>
            </a:r>
          </a:p>
          <a:p>
            <a:pPr lvl="2"/>
            <a:r>
              <a:rPr lang="en-US" dirty="0" smtClean="0"/>
              <a:t>He never sinned - 8:46</a:t>
            </a:r>
          </a:p>
          <a:p>
            <a:pPr lvl="2"/>
            <a:r>
              <a:rPr lang="en-US" dirty="0" smtClean="0"/>
              <a:t>That belief in Him would free the believer from sin - 8:21, 24</a:t>
            </a:r>
          </a:p>
          <a:p>
            <a:pPr lvl="2"/>
            <a:r>
              <a:rPr lang="en-US" dirty="0" smtClean="0"/>
              <a:t>Belief in Him would prevent spiritual death - 8:51</a:t>
            </a:r>
          </a:p>
          <a:p>
            <a:pPr lvl="1"/>
            <a:r>
              <a:rPr lang="en-US" b="1" dirty="0" smtClean="0"/>
              <a:t>Those who do not believe Christ </a:t>
            </a:r>
            <a:r>
              <a:rPr lang="en-US" b="1" u="sng" dirty="0" smtClean="0"/>
              <a:t>cannot</a:t>
            </a:r>
            <a:r>
              <a:rPr lang="en-US" b="1" dirty="0" smtClean="0"/>
              <a:t> be a child of God!</a:t>
            </a:r>
          </a:p>
          <a:p>
            <a:pPr marL="594360" lvl="2" indent="0">
              <a:buNone/>
            </a:pPr>
            <a:endParaRPr lang="en-US" dirty="0" smtClean="0"/>
          </a:p>
          <a:p>
            <a:pPr lvl="2"/>
            <a:endParaRPr lang="en-US" sz="1600" dirty="0" smtClean="0"/>
          </a:p>
          <a:p>
            <a:pPr lvl="2"/>
            <a:endParaRPr lang="en-US" sz="1600" dirty="0" smtClean="0"/>
          </a:p>
          <a:p>
            <a:pPr lvl="2"/>
            <a:endParaRPr lang="en-US" sz="1600" dirty="0" smtClean="0"/>
          </a:p>
          <a:p>
            <a:pPr lvl="1"/>
            <a:endParaRPr lang="en-US" sz="2000" dirty="0" smtClean="0"/>
          </a:p>
          <a:p>
            <a:pPr marL="320040" lvl="1" indent="0">
              <a:buNone/>
            </a:pPr>
            <a:endParaRPr lang="en-US" sz="2200" dirty="0" smtClean="0"/>
          </a:p>
          <a:p>
            <a:pPr lvl="1"/>
            <a:endParaRPr lang="en-US" sz="2200" b="1" dirty="0"/>
          </a:p>
        </p:txBody>
      </p:sp>
      <p:sp>
        <p:nvSpPr>
          <p:cNvPr id="4" name="Slide Number Placeholder 3"/>
          <p:cNvSpPr>
            <a:spLocks noGrp="1"/>
          </p:cNvSpPr>
          <p:nvPr>
            <p:ph type="sldNum" sz="quarter" idx="12"/>
          </p:nvPr>
        </p:nvSpPr>
        <p:spPr/>
        <p:txBody>
          <a:bodyPr/>
          <a:lstStyle/>
          <a:p>
            <a:fld id="{D39F3D21-6422-4A3B-84E8-A355B4A211C4}" type="slidenum">
              <a:rPr lang="en-US" smtClean="0"/>
              <a:t>8</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677901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Children of God…</a:t>
            </a:r>
            <a:endParaRPr lang="en-US" b="1" dirty="0"/>
          </a:p>
        </p:txBody>
      </p:sp>
      <p:sp>
        <p:nvSpPr>
          <p:cNvPr id="3" name="Content Placeholder 2"/>
          <p:cNvSpPr>
            <a:spLocks noGrp="1"/>
          </p:cNvSpPr>
          <p:nvPr>
            <p:ph sz="quarter" idx="1"/>
          </p:nvPr>
        </p:nvSpPr>
        <p:spPr>
          <a:xfrm>
            <a:off x="914400" y="1447800"/>
            <a:ext cx="7848600" cy="4800600"/>
          </a:xfrm>
        </p:spPr>
        <p:txBody>
          <a:bodyPr>
            <a:normAutofit fontScale="92500" lnSpcReduction="20000"/>
          </a:bodyPr>
          <a:lstStyle/>
          <a:p>
            <a:r>
              <a:rPr lang="en-US" sz="2800" b="1" dirty="0" smtClean="0"/>
              <a:t>Abide in Christ’s Word!</a:t>
            </a:r>
          </a:p>
          <a:p>
            <a:pPr lvl="2"/>
            <a:r>
              <a:rPr lang="en-US" sz="2200" b="1" i="1" dirty="0" smtClean="0"/>
              <a:t>“Then </a:t>
            </a:r>
            <a:r>
              <a:rPr lang="en-US" sz="2200" b="1" i="1" dirty="0"/>
              <a:t>said Jesus to those Jews which believed on him, If ye continue in my word, then are ye my disciples </a:t>
            </a:r>
            <a:r>
              <a:rPr lang="en-US" sz="2200" b="1" i="1" dirty="0" smtClean="0"/>
              <a:t>indeed”  </a:t>
            </a:r>
            <a:r>
              <a:rPr lang="en-US" sz="2200" i="1" dirty="0" smtClean="0"/>
              <a:t>- </a:t>
            </a:r>
            <a:r>
              <a:rPr lang="en-US" sz="2200" dirty="0" smtClean="0"/>
              <a:t>John 8:31</a:t>
            </a:r>
          </a:p>
          <a:p>
            <a:pPr lvl="1"/>
            <a:r>
              <a:rPr lang="en-US" dirty="0" smtClean="0"/>
              <a:t>Just to believe in Jesus alone does not make one a child of God</a:t>
            </a:r>
          </a:p>
          <a:p>
            <a:pPr lvl="2"/>
            <a:r>
              <a:rPr lang="en-US" dirty="0" smtClean="0"/>
              <a:t>Some who believed, did not love Christ - John 8:30-31, 42-44</a:t>
            </a:r>
          </a:p>
          <a:p>
            <a:pPr lvl="2"/>
            <a:r>
              <a:rPr lang="en-US" dirty="0" smtClean="0"/>
              <a:t>Called children of the devil - 8:44-45; 1 John 3:10</a:t>
            </a:r>
          </a:p>
          <a:p>
            <a:pPr lvl="1"/>
            <a:r>
              <a:rPr lang="en-US" dirty="0" smtClean="0"/>
              <a:t>“Abiding in Jesus” involves:</a:t>
            </a:r>
          </a:p>
          <a:p>
            <a:pPr lvl="2"/>
            <a:r>
              <a:rPr lang="en-US" dirty="0"/>
              <a:t>P</a:t>
            </a:r>
            <a:r>
              <a:rPr lang="en-US" dirty="0" smtClean="0"/>
              <a:t>erseverance in obedience…</a:t>
            </a:r>
          </a:p>
          <a:p>
            <a:pPr lvl="3"/>
            <a:r>
              <a:rPr lang="en-US" dirty="0" smtClean="0"/>
              <a:t>Doing works of Abraham – John 8:39; Romans 4:12</a:t>
            </a:r>
          </a:p>
          <a:p>
            <a:pPr lvl="3"/>
            <a:r>
              <a:rPr lang="en-US" dirty="0" smtClean="0"/>
              <a:t>Is not momentary involvement - Luke 8:11-14</a:t>
            </a:r>
          </a:p>
          <a:p>
            <a:pPr lvl="3"/>
            <a:r>
              <a:rPr lang="en-US" dirty="0" smtClean="0"/>
              <a:t>Requires endurance to the end - Matthew 24:12-13</a:t>
            </a:r>
          </a:p>
          <a:p>
            <a:pPr lvl="2"/>
            <a:r>
              <a:rPr lang="en-US" dirty="0" smtClean="0"/>
              <a:t>Respecting the bounds of Divine authority</a:t>
            </a:r>
          </a:p>
          <a:p>
            <a:pPr lvl="3"/>
            <a:r>
              <a:rPr lang="en-US" dirty="0" smtClean="0"/>
              <a:t>Does not go beyond or transgress - 2 John 9</a:t>
            </a:r>
          </a:p>
          <a:p>
            <a:pPr lvl="3"/>
            <a:r>
              <a:rPr lang="en-US" dirty="0" smtClean="0"/>
              <a:t>No involvement in unauthorized practices – Colossians 3:17; 2:18-23</a:t>
            </a:r>
          </a:p>
          <a:p>
            <a:pPr lvl="1"/>
            <a:r>
              <a:rPr lang="en-US" b="1" dirty="0" smtClean="0"/>
              <a:t>Are content to abide in His word without question</a:t>
            </a:r>
          </a:p>
          <a:p>
            <a:pPr lvl="2"/>
            <a:r>
              <a:rPr lang="en-US" dirty="0" smtClean="0"/>
              <a:t>John 15:4</a:t>
            </a:r>
          </a:p>
          <a:p>
            <a:pPr lvl="2"/>
            <a:endParaRPr lang="en-US" dirty="0" smtClean="0"/>
          </a:p>
          <a:p>
            <a:pPr lvl="3"/>
            <a:endParaRPr lang="en-US" dirty="0" smtClean="0"/>
          </a:p>
          <a:p>
            <a:pPr lvl="2"/>
            <a:endParaRPr lang="en-US" sz="1600" dirty="0" smtClean="0"/>
          </a:p>
          <a:p>
            <a:pPr lvl="1"/>
            <a:endParaRPr lang="en-US" sz="2000" dirty="0" smtClean="0"/>
          </a:p>
          <a:p>
            <a:pPr marL="320040" lvl="1" indent="0">
              <a:buNone/>
            </a:pPr>
            <a:endParaRPr lang="en-US" sz="2200" dirty="0" smtClean="0"/>
          </a:p>
          <a:p>
            <a:pPr lvl="1"/>
            <a:endParaRPr lang="en-US" sz="2200" b="1" dirty="0"/>
          </a:p>
        </p:txBody>
      </p:sp>
      <p:sp>
        <p:nvSpPr>
          <p:cNvPr id="4" name="Slide Number Placeholder 3"/>
          <p:cNvSpPr>
            <a:spLocks noGrp="1"/>
          </p:cNvSpPr>
          <p:nvPr>
            <p:ph type="sldNum" sz="quarter" idx="12"/>
          </p:nvPr>
        </p:nvSpPr>
        <p:spPr/>
        <p:txBody>
          <a:bodyPr/>
          <a:lstStyle/>
          <a:p>
            <a:fld id="{D39F3D21-6422-4A3B-84E8-A355B4A211C4}" type="slidenum">
              <a:rPr lang="en-US" smtClean="0"/>
              <a:t>9</a:t>
            </a:fld>
            <a:endParaRPr lang="en-US"/>
          </a:p>
        </p:txBody>
      </p:sp>
      <p:sp>
        <p:nvSpPr>
          <p:cNvPr id="5" name="Footer Placeholder 4"/>
          <p:cNvSpPr>
            <a:spLocks noGrp="1"/>
          </p:cNvSpPr>
          <p:nvPr>
            <p:ph type="ftr" sz="quarter" idx="11"/>
          </p:nvPr>
        </p:nvSpPr>
        <p:spPr/>
        <p:txBody>
          <a:bodyPr/>
          <a:lstStyle/>
          <a:p>
            <a:r>
              <a:rPr lang="en-US" smtClean="0"/>
              <a:t>Children Of God</a:t>
            </a:r>
            <a:endParaRPr lang="en-US"/>
          </a:p>
        </p:txBody>
      </p:sp>
    </p:spTree>
    <p:extLst>
      <p:ext uri="{BB962C8B-B14F-4D97-AF65-F5344CB8AC3E}">
        <p14:creationId xmlns:p14="http://schemas.microsoft.com/office/powerpoint/2010/main" val="4155035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1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1000"/>
                                        <p:tgtEl>
                                          <p:spTgt spid="3">
                                            <p:txEl>
                                              <p:pRg st="13" end="13"/>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animEffect transition="in" filter="fade">
                                      <p:cBhvr>
                                        <p:cTn id="75"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499</TotalTime>
  <Words>3108</Words>
  <Application>Microsoft Office PowerPoint</Application>
  <PresentationFormat>On-screen Show (4:3)</PresentationFormat>
  <Paragraphs>186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“Children of God”</vt:lpstr>
      <vt:lpstr>Galatians 3:23-29</vt:lpstr>
      <vt:lpstr>Introduction</vt:lpstr>
      <vt:lpstr>Many claim to be children of God</vt:lpstr>
      <vt:lpstr>Children of God… </vt:lpstr>
      <vt:lpstr>Children of God…</vt:lpstr>
      <vt:lpstr>Children of God…</vt:lpstr>
      <vt:lpstr>Children of God…</vt:lpstr>
      <vt:lpstr>Children of God…</vt:lpstr>
      <vt:lpstr>Conclusion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Of God</dc:title>
  <dc:creator>Tommy G. McClure</dc:creator>
  <cp:lastModifiedBy>Tommy G. McClure</cp:lastModifiedBy>
  <cp:revision>108</cp:revision>
  <cp:lastPrinted>2017-07-09T14:53:04Z</cp:lastPrinted>
  <dcterms:created xsi:type="dcterms:W3CDTF">2014-03-29T15:17:35Z</dcterms:created>
  <dcterms:modified xsi:type="dcterms:W3CDTF">2017-07-10T19:27:44Z</dcterms:modified>
</cp:coreProperties>
</file>