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8.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theme/theme9.xml" ContentType="application/vnd.openxmlformats-officedocument.theme+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5" r:id="rId4"/>
    <p:sldMasterId id="2147483698" r:id="rId5"/>
    <p:sldMasterId id="2147483710" r:id="rId6"/>
    <p:sldMasterId id="2147483722" r:id="rId7"/>
    <p:sldMasterId id="2147483747" r:id="rId8"/>
    <p:sldMasterId id="2147483760" r:id="rId9"/>
    <p:sldMasterId id="2147483773" r:id="rId10"/>
  </p:sldMasterIdLst>
  <p:notesMasterIdLst>
    <p:notesMasterId r:id="rId35"/>
  </p:notesMasterIdLst>
  <p:sldIdLst>
    <p:sldId id="256" r:id="rId11"/>
    <p:sldId id="330" r:id="rId12"/>
    <p:sldId id="331" r:id="rId13"/>
    <p:sldId id="278" r:id="rId14"/>
    <p:sldId id="333" r:id="rId15"/>
    <p:sldId id="327" r:id="rId16"/>
    <p:sldId id="308" r:id="rId17"/>
    <p:sldId id="309" r:id="rId18"/>
    <p:sldId id="280" r:id="rId19"/>
    <p:sldId id="265" r:id="rId20"/>
    <p:sldId id="266" r:id="rId21"/>
    <p:sldId id="315" r:id="rId22"/>
    <p:sldId id="262" r:id="rId23"/>
    <p:sldId id="281" r:id="rId24"/>
    <p:sldId id="335" r:id="rId25"/>
    <p:sldId id="336" r:id="rId26"/>
    <p:sldId id="337" r:id="rId27"/>
    <p:sldId id="338" r:id="rId28"/>
    <p:sldId id="339" r:id="rId29"/>
    <p:sldId id="340" r:id="rId30"/>
    <p:sldId id="341" r:id="rId31"/>
    <p:sldId id="342" r:id="rId32"/>
    <p:sldId id="320" r:id="rId33"/>
    <p:sldId id="32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3300"/>
    <a:srgbClr val="00CC9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207" y="-69"/>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tableStyles" Target="tableStyles.xml"/><Relationship Id="rId21" Type="http://schemas.openxmlformats.org/officeDocument/2006/relationships/slide" Target="slides/slide11.xml"/><Relationship Id="rId34" Type="http://schemas.openxmlformats.org/officeDocument/2006/relationships/slide" Target="slides/slide24.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notesMaster" Target="notesMasters/notesMaster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DB81F-A477-4ECC-A21C-62604ECCE0AE}" type="datetimeFigureOut">
              <a:rPr lang="en-US" smtClean="0"/>
              <a:t>4/15/2017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1691A1-3779-4FC3-9333-A14A5F0912BB}" type="slidenum">
              <a:rPr lang="en-US" smtClean="0"/>
              <a:t>‹#›</a:t>
            </a:fld>
            <a:endParaRPr lang="en-US"/>
          </a:p>
        </p:txBody>
      </p:sp>
    </p:spTree>
    <p:extLst>
      <p:ext uri="{BB962C8B-B14F-4D97-AF65-F5344CB8AC3E}">
        <p14:creationId xmlns:p14="http://schemas.microsoft.com/office/powerpoint/2010/main" val="1094897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95CB01C6-E60A-477C-A647-859D35FAA3DC}" type="slidenum">
              <a:rPr lang="en-US" altLang="en-US">
                <a:solidFill>
                  <a:prstClr val="black"/>
                </a:solidFill>
                <a:latin typeface="Arial" charset="0"/>
              </a:rPr>
              <a:pPr/>
              <a:t>13</a:t>
            </a:fld>
            <a:endParaRPr lang="en-US" altLang="en-US">
              <a:solidFill>
                <a:prstClr val="black"/>
              </a:solidFill>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8ABE3C-C41A-43D2-9514-FFA217B7F5CF}" type="datetimeFigureOut">
              <a:rPr lang="en-US" smtClean="0"/>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7F0E3-15AF-48D4-97A8-375ADCC91EC5}" type="slidenum">
              <a:rPr lang="en-US" smtClean="0"/>
              <a:t>‹#›</a:t>
            </a:fld>
            <a:endParaRPr lang="en-US"/>
          </a:p>
        </p:txBody>
      </p:sp>
    </p:spTree>
    <p:extLst>
      <p:ext uri="{BB962C8B-B14F-4D97-AF65-F5344CB8AC3E}">
        <p14:creationId xmlns:p14="http://schemas.microsoft.com/office/powerpoint/2010/main" val="2970578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8ABE3C-C41A-43D2-9514-FFA217B7F5CF}" type="datetimeFigureOut">
              <a:rPr lang="en-US" smtClean="0"/>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7F0E3-15AF-48D4-97A8-375ADCC91EC5}" type="slidenum">
              <a:rPr lang="en-US" smtClean="0"/>
              <a:t>‹#›</a:t>
            </a:fld>
            <a:endParaRPr lang="en-US"/>
          </a:p>
        </p:txBody>
      </p:sp>
    </p:spTree>
    <p:extLst>
      <p:ext uri="{BB962C8B-B14F-4D97-AF65-F5344CB8AC3E}">
        <p14:creationId xmlns:p14="http://schemas.microsoft.com/office/powerpoint/2010/main" val="119679287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510942"/>
      </p:ext>
    </p:extLst>
  </p:cSld>
  <p:clrMapOvr>
    <a:masterClrMapping/>
  </p:clrMapOvr>
  <p:transition>
    <p:fade/>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4775296"/>
      </p:ext>
    </p:extLst>
  </p:cSld>
  <p:clrMapOvr>
    <a:masterClrMapping/>
  </p:clrMapOvr>
  <p:transition>
    <p:fade/>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03361371"/>
      </p:ext>
    </p:extLst>
  </p:cSld>
  <p:clrMapOvr>
    <a:masterClrMapping/>
  </p:clrMapOvr>
  <p:transition>
    <p:fade/>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2339555390"/>
      </p:ext>
    </p:extLst>
  </p:cSld>
  <p:clrMapOvr>
    <a:masterClrMapping/>
  </p:clrMapOvr>
  <p:transition>
    <p:fade/>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3255577895"/>
      </p:ext>
    </p:extLst>
  </p:cSld>
  <p:clrMapOvr>
    <a:masterClrMapping/>
  </p:clrMapOvr>
  <p:transition>
    <p:fade/>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789775171"/>
      </p:ext>
    </p:extLst>
  </p:cSld>
  <p:clrMapOvr>
    <a:masterClrMapping/>
  </p:clrMapOvr>
  <p:transition>
    <p:fade/>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919525902"/>
      </p:ext>
    </p:extLst>
  </p:cSld>
  <p:clrMapOvr>
    <a:masterClrMapping/>
  </p:clrMapOvr>
  <p:transition>
    <p:fade/>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63807842"/>
      </p:ext>
    </p:extLst>
  </p:cSld>
  <p:clrMapOvr>
    <a:masterClrMapping/>
  </p:clrMapOvr>
  <p:transition>
    <p:fade/>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69875107"/>
      </p:ext>
    </p:extLst>
  </p:cSld>
  <p:clrMapOvr>
    <a:masterClrMapping/>
  </p:clrMapOvr>
  <p:transition>
    <p:fade/>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1438738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8ABE3C-C41A-43D2-9514-FFA217B7F5CF}" type="datetimeFigureOut">
              <a:rPr lang="en-US" smtClean="0"/>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7F0E3-15AF-48D4-97A8-375ADCC91EC5}" type="slidenum">
              <a:rPr lang="en-US" smtClean="0"/>
              <a:t>‹#›</a:t>
            </a:fld>
            <a:endParaRPr lang="en-US"/>
          </a:p>
        </p:txBody>
      </p:sp>
    </p:spTree>
    <p:extLst>
      <p:ext uri="{BB962C8B-B14F-4D97-AF65-F5344CB8AC3E}">
        <p14:creationId xmlns:p14="http://schemas.microsoft.com/office/powerpoint/2010/main" val="91214759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34516856"/>
      </p:ext>
    </p:extLst>
  </p:cSld>
  <p:clrMapOvr>
    <a:masterClrMapping/>
  </p:clrMapOvr>
  <p:transition>
    <p:fade/>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52264591"/>
      </p:ext>
    </p:extLst>
  </p:cSld>
  <p:clrMapOvr>
    <a:masterClrMapping/>
  </p:clrMapOvr>
  <p:transition>
    <p:fade/>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9230774"/>
      </p:ext>
    </p:extLst>
  </p:cSld>
  <p:clrMapOvr>
    <a:masterClrMapping/>
  </p:clrMapOvr>
  <p:transition>
    <p:fade/>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7723820"/>
      </p:ext>
    </p:extLst>
  </p:cSld>
  <p:clrMapOvr>
    <a:masterClrMapping/>
  </p:clrMapOvr>
  <p:transition>
    <p:fad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95226515"/>
      </p:ext>
    </p:extLst>
  </p:cSld>
  <p:clrMapOvr>
    <a:masterClrMapping/>
  </p:clrMapOvr>
  <p:transition>
    <p:fade/>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657546450"/>
      </p:ext>
    </p:extLst>
  </p:cSld>
  <p:clrMapOvr>
    <a:masterClrMapping/>
  </p:clrMapOvr>
  <p:transition>
    <p:fade/>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405672591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57740382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421881949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8489444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6008705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1673680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5747373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582453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012845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8ABE3C-C41A-43D2-9514-FFA217B7F5CF}" type="datetimeFigureOut">
              <a:rPr lang="en-US" smtClean="0"/>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7F0E3-15AF-48D4-97A8-375ADCC91EC5}" type="slidenum">
              <a:rPr lang="en-US" smtClean="0"/>
              <a:t>‹#›</a:t>
            </a:fld>
            <a:endParaRPr lang="en-US"/>
          </a:p>
        </p:txBody>
      </p:sp>
    </p:spTree>
    <p:extLst>
      <p:ext uri="{BB962C8B-B14F-4D97-AF65-F5344CB8AC3E}">
        <p14:creationId xmlns:p14="http://schemas.microsoft.com/office/powerpoint/2010/main" val="6042068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72709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4702786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815300423"/>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134317123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721320988"/>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Demo, Video etc. &quot;special&quot; slides">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2"/>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967308220"/>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9821672"/>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90550865"/>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85955478"/>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62993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8ABE3C-C41A-43D2-9514-FFA217B7F5CF}" type="datetimeFigureOut">
              <a:rPr lang="en-US" smtClean="0"/>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7F0E3-15AF-48D4-97A8-375ADCC91EC5}" type="slidenum">
              <a:rPr lang="en-US" smtClean="0"/>
              <a:t>‹#›</a:t>
            </a:fld>
            <a:endParaRPr lang="en-US"/>
          </a:p>
        </p:txBody>
      </p:sp>
    </p:spTree>
    <p:extLst>
      <p:ext uri="{BB962C8B-B14F-4D97-AF65-F5344CB8AC3E}">
        <p14:creationId xmlns:p14="http://schemas.microsoft.com/office/powerpoint/2010/main" val="10347899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60766839"/>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4669470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415463"/>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229861125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userDrawn="1">
  <p:cSld name="2_Demo, Video etc. &quot;special&quot; slides">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2"/>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3460948364"/>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5303261"/>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864149421"/>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4335768"/>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33120025"/>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6788768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8ABE3C-C41A-43D2-9514-FFA217B7F5CF}" type="datetimeFigureOut">
              <a:rPr lang="en-US" smtClean="0"/>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7F0E3-15AF-48D4-97A8-375ADCC91EC5}" type="slidenum">
              <a:rPr lang="en-US" smtClean="0"/>
              <a:t>‹#›</a:t>
            </a:fld>
            <a:endParaRPr lang="en-US"/>
          </a:p>
        </p:txBody>
      </p:sp>
    </p:spTree>
    <p:extLst>
      <p:ext uri="{BB962C8B-B14F-4D97-AF65-F5344CB8AC3E}">
        <p14:creationId xmlns:p14="http://schemas.microsoft.com/office/powerpoint/2010/main" val="30676231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838961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186760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9195"/>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8326166"/>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17088635"/>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3606646247"/>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694990326"/>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Rectangle 3"/>
            <p:cNvSpPr>
              <a:spLocks noChangeArrowheads="1"/>
            </p:cNvSpPr>
            <p:nvPr/>
          </p:nvSpPr>
          <p:spPr bwMode="auto">
            <a:xfrm>
              <a:off x="0" y="0"/>
              <a:ext cx="2871" cy="1632"/>
            </a:xfrm>
            <a:prstGeom prst="rect">
              <a:avLst/>
            </a:prstGeom>
            <a:gradFill rotWithShape="0">
              <a:gsLst>
                <a:gs pos="0">
                  <a:schemeClr val="bg1"/>
                </a:gs>
                <a:gs pos="100000">
                  <a:schemeClr val="hlink"/>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DDDDDD"/>
                </a:solidFill>
              </a:endParaRPr>
            </a:p>
          </p:txBody>
        </p:sp>
        <p:sp>
          <p:nvSpPr>
            <p:cNvPr id="6" name="Rectangle 4"/>
            <p:cNvSpPr>
              <a:spLocks noChangeArrowheads="1"/>
            </p:cNvSpPr>
            <p:nvPr/>
          </p:nvSpPr>
          <p:spPr bwMode="auto">
            <a:xfrm>
              <a:off x="0" y="1632"/>
              <a:ext cx="2870" cy="2687"/>
            </a:xfrm>
            <a:prstGeom prst="rect">
              <a:avLst/>
            </a:prstGeom>
            <a:gradFill rotWithShape="0">
              <a:gsLst>
                <a:gs pos="0">
                  <a:schemeClr val="bg1"/>
                </a:gs>
                <a:gs pos="100000">
                  <a:schemeClr val="hlink"/>
                </a:gs>
              </a:gsLst>
              <a:path path="rect">
                <a:fillToRect t="100000" r="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DDDDDD"/>
                </a:solidFill>
              </a:endParaRPr>
            </a:p>
          </p:txBody>
        </p:sp>
        <p:sp>
          <p:nvSpPr>
            <p:cNvPr id="7" name="Rectangle 5"/>
            <p:cNvSpPr>
              <a:spLocks noChangeArrowheads="1"/>
            </p:cNvSpPr>
            <p:nvPr/>
          </p:nvSpPr>
          <p:spPr bwMode="auto">
            <a:xfrm>
              <a:off x="2882" y="0"/>
              <a:ext cx="2871" cy="1632"/>
            </a:xfrm>
            <a:prstGeom prst="rect">
              <a:avLst/>
            </a:prstGeom>
            <a:gradFill rotWithShape="0">
              <a:gsLst>
                <a:gs pos="0">
                  <a:schemeClr val="bg1"/>
                </a:gs>
                <a:gs pos="100000">
                  <a:schemeClr val="hlink"/>
                </a:gs>
              </a:gsLst>
              <a:path path="rect">
                <a:fillToRect l="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DDDDDD"/>
                </a:solidFill>
              </a:endParaRPr>
            </a:p>
          </p:txBody>
        </p:sp>
        <p:sp>
          <p:nvSpPr>
            <p:cNvPr id="8" name="Rectangle 6"/>
            <p:cNvSpPr>
              <a:spLocks noChangeArrowheads="1"/>
            </p:cNvSpPr>
            <p:nvPr/>
          </p:nvSpPr>
          <p:spPr bwMode="auto">
            <a:xfrm>
              <a:off x="2882" y="1632"/>
              <a:ext cx="2871" cy="2684"/>
            </a:xfrm>
            <a:prstGeom prst="rect">
              <a:avLst/>
            </a:prstGeom>
            <a:gradFill rotWithShape="0">
              <a:gsLst>
                <a:gs pos="0">
                  <a:schemeClr val="bg1"/>
                </a:gs>
                <a:gs pos="100000">
                  <a:schemeClr val="hlink"/>
                </a:gs>
              </a:gsLst>
              <a:path path="rect">
                <a:fillToRect l="100000" t="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DDDDDD"/>
                </a:solidFill>
              </a:endParaRPr>
            </a:p>
          </p:txBody>
        </p:sp>
        <p:sp>
          <p:nvSpPr>
            <p:cNvPr id="9" name="Rectangle 7"/>
            <p:cNvSpPr>
              <a:spLocks noChangeArrowheads="1"/>
            </p:cNvSpPr>
            <p:nvPr/>
          </p:nvSpPr>
          <p:spPr bwMode="auto">
            <a:xfrm>
              <a:off x="192" y="2832"/>
              <a:ext cx="5376" cy="1152"/>
            </a:xfrm>
            <a:prstGeom prst="rect">
              <a:avLst/>
            </a:prstGeom>
            <a:gradFill rotWithShape="0">
              <a:gsLst>
                <a:gs pos="0">
                  <a:schemeClr val="hlink"/>
                </a:gs>
                <a:gs pos="50000">
                  <a:schemeClr val="bg1"/>
                </a:gs>
                <a:gs pos="100000">
                  <a:schemeClr val="hlink"/>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DDDDDD"/>
                </a:solidFill>
              </a:endParaRPr>
            </a:p>
          </p:txBody>
        </p:sp>
        <p:sp useBgFill="1">
          <p:nvSpPr>
            <p:cNvPr id="10" name="Rectangle 8"/>
            <p:cNvSpPr>
              <a:spLocks noChangeArrowheads="1"/>
            </p:cNvSpPr>
            <p:nvPr/>
          </p:nvSpPr>
          <p:spPr bwMode="auto">
            <a:xfrm>
              <a:off x="184" y="461"/>
              <a:ext cx="5396" cy="2390"/>
            </a:xfrm>
            <a:prstGeom prst="rect">
              <a:avLst/>
            </a:prstGeom>
            <a:ln w="12700">
              <a:solidFill>
                <a:schemeClr val="hlink"/>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DDDDDD"/>
                </a:solidFill>
              </a:endParaRPr>
            </a:p>
          </p:txBody>
        </p:sp>
        <p:sp>
          <p:nvSpPr>
            <p:cNvPr id="11" name="Rectangle 9"/>
            <p:cNvSpPr>
              <a:spLocks noChangeArrowheads="1"/>
            </p:cNvSpPr>
            <p:nvPr/>
          </p:nvSpPr>
          <p:spPr bwMode="auto">
            <a:xfrm>
              <a:off x="250" y="520"/>
              <a:ext cx="5264" cy="2272"/>
            </a:xfrm>
            <a:prstGeom prst="rect">
              <a:avLst/>
            </a:prstGeom>
            <a:solidFill>
              <a:schemeClr val="folHlink"/>
            </a:solidFill>
            <a:ln w="12700">
              <a:solidFill>
                <a:schemeClr val="bg2"/>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DDDDDD"/>
                </a:solidFill>
              </a:endParaRPr>
            </a:p>
          </p:txBody>
        </p:sp>
        <p:sp>
          <p:nvSpPr>
            <p:cNvPr id="12" name="Rectangle 10"/>
            <p:cNvSpPr>
              <a:spLocks noChangeArrowheads="1"/>
            </p:cNvSpPr>
            <p:nvPr/>
          </p:nvSpPr>
          <p:spPr bwMode="auto">
            <a:xfrm>
              <a:off x="294" y="573"/>
              <a:ext cx="5173" cy="2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DDDDDD"/>
                </a:solidFill>
              </a:endParaRPr>
            </a:p>
          </p:txBody>
        </p:sp>
        <p:grpSp>
          <p:nvGrpSpPr>
            <p:cNvPr id="13" name="Group 11"/>
            <p:cNvGrpSpPr>
              <a:grpSpLocks/>
            </p:cNvGrpSpPr>
            <p:nvPr/>
          </p:nvGrpSpPr>
          <p:grpSpPr bwMode="auto">
            <a:xfrm>
              <a:off x="2586" y="0"/>
              <a:ext cx="562" cy="577"/>
              <a:chOff x="2586" y="0"/>
              <a:chExt cx="562" cy="577"/>
            </a:xfrm>
          </p:grpSpPr>
          <p:sp>
            <p:nvSpPr>
              <p:cNvPr id="28" name="Freeform 12"/>
              <p:cNvSpPr>
                <a:spLocks/>
              </p:cNvSpPr>
              <p:nvPr/>
            </p:nvSpPr>
            <p:spPr bwMode="auto">
              <a:xfrm>
                <a:off x="2682" y="0"/>
                <a:ext cx="95" cy="577"/>
              </a:xfrm>
              <a:custGeom>
                <a:avLst/>
                <a:gdLst>
                  <a:gd name="T0" fmla="*/ 90 w 95"/>
                  <a:gd name="T1" fmla="*/ 0 h 577"/>
                  <a:gd name="T2" fmla="*/ 94 w 95"/>
                  <a:gd name="T3" fmla="*/ 458 h 577"/>
                  <a:gd name="T4" fmla="*/ 0 w 95"/>
                  <a:gd name="T5" fmla="*/ 576 h 577"/>
                  <a:gd name="T6" fmla="*/ 0 w 95"/>
                  <a:gd name="T7" fmla="*/ 0 h 577"/>
                  <a:gd name="T8" fmla="*/ 90 w 95"/>
                  <a:gd name="T9" fmla="*/ 0 h 5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577">
                    <a:moveTo>
                      <a:pt x="90" y="0"/>
                    </a:moveTo>
                    <a:lnTo>
                      <a:pt x="94" y="458"/>
                    </a:lnTo>
                    <a:lnTo>
                      <a:pt x="0" y="576"/>
                    </a:lnTo>
                    <a:lnTo>
                      <a:pt x="0" y="0"/>
                    </a:lnTo>
                    <a:lnTo>
                      <a:pt x="90" y="0"/>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29" name="Freeform 13"/>
              <p:cNvSpPr>
                <a:spLocks/>
              </p:cNvSpPr>
              <p:nvPr/>
            </p:nvSpPr>
            <p:spPr bwMode="auto">
              <a:xfrm>
                <a:off x="2586" y="0"/>
                <a:ext cx="97" cy="577"/>
              </a:xfrm>
              <a:custGeom>
                <a:avLst/>
                <a:gdLst>
                  <a:gd name="T0" fmla="*/ 0 w 97"/>
                  <a:gd name="T1" fmla="*/ 0 h 577"/>
                  <a:gd name="T2" fmla="*/ 1 w 97"/>
                  <a:gd name="T3" fmla="*/ 458 h 577"/>
                  <a:gd name="T4" fmla="*/ 96 w 97"/>
                  <a:gd name="T5" fmla="*/ 576 h 577"/>
                  <a:gd name="T6" fmla="*/ 96 w 97"/>
                  <a:gd name="T7" fmla="*/ 0 h 577"/>
                  <a:gd name="T8" fmla="*/ 0 w 97"/>
                  <a:gd name="T9" fmla="*/ 0 h 5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7" h="577">
                    <a:moveTo>
                      <a:pt x="0" y="0"/>
                    </a:moveTo>
                    <a:lnTo>
                      <a:pt x="1" y="458"/>
                    </a:lnTo>
                    <a:lnTo>
                      <a:pt x="96" y="576"/>
                    </a:lnTo>
                    <a:lnTo>
                      <a:pt x="96" y="0"/>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30" name="Freeform 14"/>
              <p:cNvSpPr>
                <a:spLocks/>
              </p:cNvSpPr>
              <p:nvPr/>
            </p:nvSpPr>
            <p:spPr bwMode="auto">
              <a:xfrm>
                <a:off x="2868" y="0"/>
                <a:ext cx="95" cy="577"/>
              </a:xfrm>
              <a:custGeom>
                <a:avLst/>
                <a:gdLst>
                  <a:gd name="T0" fmla="*/ 90 w 95"/>
                  <a:gd name="T1" fmla="*/ 0 h 577"/>
                  <a:gd name="T2" fmla="*/ 94 w 95"/>
                  <a:gd name="T3" fmla="*/ 458 h 577"/>
                  <a:gd name="T4" fmla="*/ 0 w 95"/>
                  <a:gd name="T5" fmla="*/ 576 h 577"/>
                  <a:gd name="T6" fmla="*/ 0 w 95"/>
                  <a:gd name="T7" fmla="*/ 0 h 577"/>
                  <a:gd name="T8" fmla="*/ 90 w 95"/>
                  <a:gd name="T9" fmla="*/ 0 h 5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577">
                    <a:moveTo>
                      <a:pt x="90" y="0"/>
                    </a:moveTo>
                    <a:lnTo>
                      <a:pt x="94" y="458"/>
                    </a:lnTo>
                    <a:lnTo>
                      <a:pt x="0" y="576"/>
                    </a:lnTo>
                    <a:lnTo>
                      <a:pt x="0" y="0"/>
                    </a:lnTo>
                    <a:lnTo>
                      <a:pt x="90" y="0"/>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31" name="Freeform 15"/>
              <p:cNvSpPr>
                <a:spLocks/>
              </p:cNvSpPr>
              <p:nvPr/>
            </p:nvSpPr>
            <p:spPr bwMode="auto">
              <a:xfrm>
                <a:off x="2772" y="0"/>
                <a:ext cx="97" cy="577"/>
              </a:xfrm>
              <a:custGeom>
                <a:avLst/>
                <a:gdLst>
                  <a:gd name="T0" fmla="*/ 0 w 97"/>
                  <a:gd name="T1" fmla="*/ 0 h 577"/>
                  <a:gd name="T2" fmla="*/ 1 w 97"/>
                  <a:gd name="T3" fmla="*/ 458 h 577"/>
                  <a:gd name="T4" fmla="*/ 96 w 97"/>
                  <a:gd name="T5" fmla="*/ 576 h 577"/>
                  <a:gd name="T6" fmla="*/ 96 w 97"/>
                  <a:gd name="T7" fmla="*/ 0 h 577"/>
                  <a:gd name="T8" fmla="*/ 0 w 97"/>
                  <a:gd name="T9" fmla="*/ 0 h 5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7" h="577">
                    <a:moveTo>
                      <a:pt x="0" y="0"/>
                    </a:moveTo>
                    <a:lnTo>
                      <a:pt x="1" y="458"/>
                    </a:lnTo>
                    <a:lnTo>
                      <a:pt x="96" y="576"/>
                    </a:lnTo>
                    <a:lnTo>
                      <a:pt x="96" y="0"/>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32" name="Freeform 16"/>
              <p:cNvSpPr>
                <a:spLocks/>
              </p:cNvSpPr>
              <p:nvPr/>
            </p:nvSpPr>
            <p:spPr bwMode="auto">
              <a:xfrm>
                <a:off x="3053" y="0"/>
                <a:ext cx="95" cy="577"/>
              </a:xfrm>
              <a:custGeom>
                <a:avLst/>
                <a:gdLst>
                  <a:gd name="T0" fmla="*/ 90 w 95"/>
                  <a:gd name="T1" fmla="*/ 0 h 577"/>
                  <a:gd name="T2" fmla="*/ 94 w 95"/>
                  <a:gd name="T3" fmla="*/ 458 h 577"/>
                  <a:gd name="T4" fmla="*/ 0 w 95"/>
                  <a:gd name="T5" fmla="*/ 576 h 577"/>
                  <a:gd name="T6" fmla="*/ 0 w 95"/>
                  <a:gd name="T7" fmla="*/ 0 h 577"/>
                  <a:gd name="T8" fmla="*/ 90 w 95"/>
                  <a:gd name="T9" fmla="*/ 0 h 5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577">
                    <a:moveTo>
                      <a:pt x="90" y="0"/>
                    </a:moveTo>
                    <a:lnTo>
                      <a:pt x="94" y="458"/>
                    </a:lnTo>
                    <a:lnTo>
                      <a:pt x="0" y="576"/>
                    </a:lnTo>
                    <a:lnTo>
                      <a:pt x="0" y="0"/>
                    </a:lnTo>
                    <a:lnTo>
                      <a:pt x="90" y="0"/>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33" name="Freeform 17"/>
              <p:cNvSpPr>
                <a:spLocks/>
              </p:cNvSpPr>
              <p:nvPr/>
            </p:nvSpPr>
            <p:spPr bwMode="auto">
              <a:xfrm>
                <a:off x="2957" y="0"/>
                <a:ext cx="97" cy="577"/>
              </a:xfrm>
              <a:custGeom>
                <a:avLst/>
                <a:gdLst>
                  <a:gd name="T0" fmla="*/ 0 w 97"/>
                  <a:gd name="T1" fmla="*/ 0 h 577"/>
                  <a:gd name="T2" fmla="*/ 1 w 97"/>
                  <a:gd name="T3" fmla="*/ 458 h 577"/>
                  <a:gd name="T4" fmla="*/ 96 w 97"/>
                  <a:gd name="T5" fmla="*/ 576 h 577"/>
                  <a:gd name="T6" fmla="*/ 96 w 97"/>
                  <a:gd name="T7" fmla="*/ 0 h 577"/>
                  <a:gd name="T8" fmla="*/ 0 w 97"/>
                  <a:gd name="T9" fmla="*/ 0 h 5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7" h="577">
                    <a:moveTo>
                      <a:pt x="0" y="0"/>
                    </a:moveTo>
                    <a:lnTo>
                      <a:pt x="1" y="458"/>
                    </a:lnTo>
                    <a:lnTo>
                      <a:pt x="96" y="576"/>
                    </a:lnTo>
                    <a:lnTo>
                      <a:pt x="96" y="0"/>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grpSp>
        <p:grpSp>
          <p:nvGrpSpPr>
            <p:cNvPr id="14" name="Group 18"/>
            <p:cNvGrpSpPr>
              <a:grpSpLocks/>
            </p:cNvGrpSpPr>
            <p:nvPr/>
          </p:nvGrpSpPr>
          <p:grpSpPr bwMode="auto">
            <a:xfrm>
              <a:off x="0" y="1307"/>
              <a:ext cx="313" cy="667"/>
              <a:chOff x="0" y="1307"/>
              <a:chExt cx="313" cy="667"/>
            </a:xfrm>
          </p:grpSpPr>
          <p:sp>
            <p:nvSpPr>
              <p:cNvPr id="22" name="Freeform 19"/>
              <p:cNvSpPr>
                <a:spLocks/>
              </p:cNvSpPr>
              <p:nvPr/>
            </p:nvSpPr>
            <p:spPr bwMode="auto">
              <a:xfrm>
                <a:off x="0" y="1862"/>
                <a:ext cx="313" cy="112"/>
              </a:xfrm>
              <a:custGeom>
                <a:avLst/>
                <a:gdLst>
                  <a:gd name="T0" fmla="*/ 0 w 313"/>
                  <a:gd name="T1" fmla="*/ 111 h 112"/>
                  <a:gd name="T2" fmla="*/ 202 w 313"/>
                  <a:gd name="T3" fmla="*/ 111 h 112"/>
                  <a:gd name="T4" fmla="*/ 312 w 313"/>
                  <a:gd name="T5" fmla="*/ 0 h 112"/>
                  <a:gd name="T6" fmla="*/ 0 w 313"/>
                  <a:gd name="T7" fmla="*/ 0 h 112"/>
                  <a:gd name="T8" fmla="*/ 0 w 313"/>
                  <a:gd name="T9" fmla="*/ 111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111"/>
                    </a:moveTo>
                    <a:lnTo>
                      <a:pt x="202" y="111"/>
                    </a:lnTo>
                    <a:lnTo>
                      <a:pt x="312" y="0"/>
                    </a:lnTo>
                    <a:lnTo>
                      <a:pt x="0" y="0"/>
                    </a:lnTo>
                    <a:lnTo>
                      <a:pt x="0" y="111"/>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23" name="Freeform 20"/>
              <p:cNvSpPr>
                <a:spLocks/>
              </p:cNvSpPr>
              <p:nvPr/>
            </p:nvSpPr>
            <p:spPr bwMode="auto">
              <a:xfrm>
                <a:off x="0" y="1751"/>
                <a:ext cx="313" cy="112"/>
              </a:xfrm>
              <a:custGeom>
                <a:avLst/>
                <a:gdLst>
                  <a:gd name="T0" fmla="*/ 0 w 313"/>
                  <a:gd name="T1" fmla="*/ 0 h 112"/>
                  <a:gd name="T2" fmla="*/ 202 w 313"/>
                  <a:gd name="T3" fmla="*/ 0 h 112"/>
                  <a:gd name="T4" fmla="*/ 312 w 313"/>
                  <a:gd name="T5" fmla="*/ 111 h 112"/>
                  <a:gd name="T6" fmla="*/ 0 w 313"/>
                  <a:gd name="T7" fmla="*/ 111 h 112"/>
                  <a:gd name="T8" fmla="*/ 0 w 313"/>
                  <a:gd name="T9" fmla="*/ 0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0"/>
                    </a:moveTo>
                    <a:lnTo>
                      <a:pt x="202" y="0"/>
                    </a:lnTo>
                    <a:lnTo>
                      <a:pt x="312" y="111"/>
                    </a:lnTo>
                    <a:lnTo>
                      <a:pt x="0" y="111"/>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24" name="Freeform 21"/>
              <p:cNvSpPr>
                <a:spLocks/>
              </p:cNvSpPr>
              <p:nvPr/>
            </p:nvSpPr>
            <p:spPr bwMode="auto">
              <a:xfrm>
                <a:off x="0" y="1640"/>
                <a:ext cx="313" cy="112"/>
              </a:xfrm>
              <a:custGeom>
                <a:avLst/>
                <a:gdLst>
                  <a:gd name="T0" fmla="*/ 0 w 313"/>
                  <a:gd name="T1" fmla="*/ 111 h 112"/>
                  <a:gd name="T2" fmla="*/ 202 w 313"/>
                  <a:gd name="T3" fmla="*/ 111 h 112"/>
                  <a:gd name="T4" fmla="*/ 312 w 313"/>
                  <a:gd name="T5" fmla="*/ 0 h 112"/>
                  <a:gd name="T6" fmla="*/ 0 w 313"/>
                  <a:gd name="T7" fmla="*/ 0 h 112"/>
                  <a:gd name="T8" fmla="*/ 0 w 313"/>
                  <a:gd name="T9" fmla="*/ 111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111"/>
                    </a:moveTo>
                    <a:lnTo>
                      <a:pt x="202" y="111"/>
                    </a:lnTo>
                    <a:lnTo>
                      <a:pt x="312" y="0"/>
                    </a:lnTo>
                    <a:lnTo>
                      <a:pt x="0" y="0"/>
                    </a:lnTo>
                    <a:lnTo>
                      <a:pt x="0" y="111"/>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25" name="Freeform 22"/>
              <p:cNvSpPr>
                <a:spLocks/>
              </p:cNvSpPr>
              <p:nvPr/>
            </p:nvSpPr>
            <p:spPr bwMode="auto">
              <a:xfrm>
                <a:off x="0" y="1529"/>
                <a:ext cx="313" cy="112"/>
              </a:xfrm>
              <a:custGeom>
                <a:avLst/>
                <a:gdLst>
                  <a:gd name="T0" fmla="*/ 0 w 313"/>
                  <a:gd name="T1" fmla="*/ 0 h 112"/>
                  <a:gd name="T2" fmla="*/ 202 w 313"/>
                  <a:gd name="T3" fmla="*/ 0 h 112"/>
                  <a:gd name="T4" fmla="*/ 312 w 313"/>
                  <a:gd name="T5" fmla="*/ 111 h 112"/>
                  <a:gd name="T6" fmla="*/ 0 w 313"/>
                  <a:gd name="T7" fmla="*/ 111 h 112"/>
                  <a:gd name="T8" fmla="*/ 0 w 313"/>
                  <a:gd name="T9" fmla="*/ 0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0"/>
                    </a:moveTo>
                    <a:lnTo>
                      <a:pt x="202" y="0"/>
                    </a:lnTo>
                    <a:lnTo>
                      <a:pt x="312" y="111"/>
                    </a:lnTo>
                    <a:lnTo>
                      <a:pt x="0" y="111"/>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26" name="Freeform 23"/>
              <p:cNvSpPr>
                <a:spLocks/>
              </p:cNvSpPr>
              <p:nvPr/>
            </p:nvSpPr>
            <p:spPr bwMode="auto">
              <a:xfrm>
                <a:off x="0" y="1418"/>
                <a:ext cx="313" cy="112"/>
              </a:xfrm>
              <a:custGeom>
                <a:avLst/>
                <a:gdLst>
                  <a:gd name="T0" fmla="*/ 0 w 313"/>
                  <a:gd name="T1" fmla="*/ 111 h 112"/>
                  <a:gd name="T2" fmla="*/ 202 w 313"/>
                  <a:gd name="T3" fmla="*/ 111 h 112"/>
                  <a:gd name="T4" fmla="*/ 312 w 313"/>
                  <a:gd name="T5" fmla="*/ 0 h 112"/>
                  <a:gd name="T6" fmla="*/ 0 w 313"/>
                  <a:gd name="T7" fmla="*/ 0 h 112"/>
                  <a:gd name="T8" fmla="*/ 0 w 313"/>
                  <a:gd name="T9" fmla="*/ 111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111"/>
                    </a:moveTo>
                    <a:lnTo>
                      <a:pt x="202" y="111"/>
                    </a:lnTo>
                    <a:lnTo>
                      <a:pt x="312" y="0"/>
                    </a:lnTo>
                    <a:lnTo>
                      <a:pt x="0" y="0"/>
                    </a:lnTo>
                    <a:lnTo>
                      <a:pt x="0" y="111"/>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27" name="Freeform 24"/>
              <p:cNvSpPr>
                <a:spLocks/>
              </p:cNvSpPr>
              <p:nvPr/>
            </p:nvSpPr>
            <p:spPr bwMode="auto">
              <a:xfrm>
                <a:off x="0" y="1307"/>
                <a:ext cx="313" cy="112"/>
              </a:xfrm>
              <a:custGeom>
                <a:avLst/>
                <a:gdLst>
                  <a:gd name="T0" fmla="*/ 0 w 313"/>
                  <a:gd name="T1" fmla="*/ 0 h 112"/>
                  <a:gd name="T2" fmla="*/ 202 w 313"/>
                  <a:gd name="T3" fmla="*/ 0 h 112"/>
                  <a:gd name="T4" fmla="*/ 312 w 313"/>
                  <a:gd name="T5" fmla="*/ 111 h 112"/>
                  <a:gd name="T6" fmla="*/ 0 w 313"/>
                  <a:gd name="T7" fmla="*/ 111 h 112"/>
                  <a:gd name="T8" fmla="*/ 0 w 313"/>
                  <a:gd name="T9" fmla="*/ 0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0"/>
                    </a:moveTo>
                    <a:lnTo>
                      <a:pt x="202" y="0"/>
                    </a:lnTo>
                    <a:lnTo>
                      <a:pt x="312" y="111"/>
                    </a:lnTo>
                    <a:lnTo>
                      <a:pt x="0" y="111"/>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grpSp>
        <p:grpSp>
          <p:nvGrpSpPr>
            <p:cNvPr id="15" name="Group 25"/>
            <p:cNvGrpSpPr>
              <a:grpSpLocks/>
            </p:cNvGrpSpPr>
            <p:nvPr/>
          </p:nvGrpSpPr>
          <p:grpSpPr bwMode="auto">
            <a:xfrm>
              <a:off x="5442" y="1307"/>
              <a:ext cx="318" cy="637"/>
              <a:chOff x="5442" y="1307"/>
              <a:chExt cx="318" cy="637"/>
            </a:xfrm>
          </p:grpSpPr>
          <p:sp>
            <p:nvSpPr>
              <p:cNvPr id="16" name="Freeform 26"/>
              <p:cNvSpPr>
                <a:spLocks/>
              </p:cNvSpPr>
              <p:nvPr/>
            </p:nvSpPr>
            <p:spPr bwMode="auto">
              <a:xfrm>
                <a:off x="5442" y="1837"/>
                <a:ext cx="318" cy="107"/>
              </a:xfrm>
              <a:custGeom>
                <a:avLst/>
                <a:gdLst>
                  <a:gd name="T0" fmla="*/ 317 w 318"/>
                  <a:gd name="T1" fmla="*/ 106 h 107"/>
                  <a:gd name="T2" fmla="*/ 111 w 318"/>
                  <a:gd name="T3" fmla="*/ 106 h 107"/>
                  <a:gd name="T4" fmla="*/ 0 w 318"/>
                  <a:gd name="T5" fmla="*/ 0 h 107"/>
                  <a:gd name="T6" fmla="*/ 317 w 318"/>
                  <a:gd name="T7" fmla="*/ 0 h 107"/>
                  <a:gd name="T8" fmla="*/ 317 w 318"/>
                  <a:gd name="T9" fmla="*/ 106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106"/>
                    </a:moveTo>
                    <a:lnTo>
                      <a:pt x="111" y="106"/>
                    </a:lnTo>
                    <a:lnTo>
                      <a:pt x="0" y="0"/>
                    </a:lnTo>
                    <a:lnTo>
                      <a:pt x="317" y="0"/>
                    </a:lnTo>
                    <a:lnTo>
                      <a:pt x="317" y="106"/>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7" name="Freeform 27"/>
              <p:cNvSpPr>
                <a:spLocks/>
              </p:cNvSpPr>
              <p:nvPr/>
            </p:nvSpPr>
            <p:spPr bwMode="auto">
              <a:xfrm>
                <a:off x="5442" y="1731"/>
                <a:ext cx="318" cy="107"/>
              </a:xfrm>
              <a:custGeom>
                <a:avLst/>
                <a:gdLst>
                  <a:gd name="T0" fmla="*/ 317 w 318"/>
                  <a:gd name="T1" fmla="*/ 0 h 107"/>
                  <a:gd name="T2" fmla="*/ 111 w 318"/>
                  <a:gd name="T3" fmla="*/ 0 h 107"/>
                  <a:gd name="T4" fmla="*/ 0 w 318"/>
                  <a:gd name="T5" fmla="*/ 106 h 107"/>
                  <a:gd name="T6" fmla="*/ 317 w 318"/>
                  <a:gd name="T7" fmla="*/ 106 h 107"/>
                  <a:gd name="T8" fmla="*/ 317 w 318"/>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0"/>
                    </a:moveTo>
                    <a:lnTo>
                      <a:pt x="111" y="0"/>
                    </a:lnTo>
                    <a:lnTo>
                      <a:pt x="0" y="106"/>
                    </a:lnTo>
                    <a:lnTo>
                      <a:pt x="317" y="106"/>
                    </a:lnTo>
                    <a:lnTo>
                      <a:pt x="317"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8" name="Freeform 28"/>
              <p:cNvSpPr>
                <a:spLocks/>
              </p:cNvSpPr>
              <p:nvPr/>
            </p:nvSpPr>
            <p:spPr bwMode="auto">
              <a:xfrm>
                <a:off x="5442" y="1625"/>
                <a:ext cx="318" cy="107"/>
              </a:xfrm>
              <a:custGeom>
                <a:avLst/>
                <a:gdLst>
                  <a:gd name="T0" fmla="*/ 317 w 318"/>
                  <a:gd name="T1" fmla="*/ 106 h 107"/>
                  <a:gd name="T2" fmla="*/ 111 w 318"/>
                  <a:gd name="T3" fmla="*/ 106 h 107"/>
                  <a:gd name="T4" fmla="*/ 0 w 318"/>
                  <a:gd name="T5" fmla="*/ 0 h 107"/>
                  <a:gd name="T6" fmla="*/ 317 w 318"/>
                  <a:gd name="T7" fmla="*/ 0 h 107"/>
                  <a:gd name="T8" fmla="*/ 317 w 318"/>
                  <a:gd name="T9" fmla="*/ 106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106"/>
                    </a:moveTo>
                    <a:lnTo>
                      <a:pt x="111" y="106"/>
                    </a:lnTo>
                    <a:lnTo>
                      <a:pt x="0" y="0"/>
                    </a:lnTo>
                    <a:lnTo>
                      <a:pt x="317" y="0"/>
                    </a:lnTo>
                    <a:lnTo>
                      <a:pt x="317" y="106"/>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9" name="Freeform 29"/>
              <p:cNvSpPr>
                <a:spLocks/>
              </p:cNvSpPr>
              <p:nvPr/>
            </p:nvSpPr>
            <p:spPr bwMode="auto">
              <a:xfrm>
                <a:off x="5442" y="1519"/>
                <a:ext cx="318" cy="107"/>
              </a:xfrm>
              <a:custGeom>
                <a:avLst/>
                <a:gdLst>
                  <a:gd name="T0" fmla="*/ 317 w 318"/>
                  <a:gd name="T1" fmla="*/ 0 h 107"/>
                  <a:gd name="T2" fmla="*/ 111 w 318"/>
                  <a:gd name="T3" fmla="*/ 0 h 107"/>
                  <a:gd name="T4" fmla="*/ 0 w 318"/>
                  <a:gd name="T5" fmla="*/ 106 h 107"/>
                  <a:gd name="T6" fmla="*/ 317 w 318"/>
                  <a:gd name="T7" fmla="*/ 106 h 107"/>
                  <a:gd name="T8" fmla="*/ 317 w 318"/>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0"/>
                    </a:moveTo>
                    <a:lnTo>
                      <a:pt x="111" y="0"/>
                    </a:lnTo>
                    <a:lnTo>
                      <a:pt x="0" y="106"/>
                    </a:lnTo>
                    <a:lnTo>
                      <a:pt x="317" y="106"/>
                    </a:lnTo>
                    <a:lnTo>
                      <a:pt x="317"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20" name="Freeform 30"/>
              <p:cNvSpPr>
                <a:spLocks/>
              </p:cNvSpPr>
              <p:nvPr/>
            </p:nvSpPr>
            <p:spPr bwMode="auto">
              <a:xfrm>
                <a:off x="5442" y="1413"/>
                <a:ext cx="318" cy="107"/>
              </a:xfrm>
              <a:custGeom>
                <a:avLst/>
                <a:gdLst>
                  <a:gd name="T0" fmla="*/ 317 w 318"/>
                  <a:gd name="T1" fmla="*/ 106 h 107"/>
                  <a:gd name="T2" fmla="*/ 111 w 318"/>
                  <a:gd name="T3" fmla="*/ 106 h 107"/>
                  <a:gd name="T4" fmla="*/ 0 w 318"/>
                  <a:gd name="T5" fmla="*/ 0 h 107"/>
                  <a:gd name="T6" fmla="*/ 317 w 318"/>
                  <a:gd name="T7" fmla="*/ 0 h 107"/>
                  <a:gd name="T8" fmla="*/ 317 w 318"/>
                  <a:gd name="T9" fmla="*/ 106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106"/>
                    </a:moveTo>
                    <a:lnTo>
                      <a:pt x="111" y="106"/>
                    </a:lnTo>
                    <a:lnTo>
                      <a:pt x="0" y="0"/>
                    </a:lnTo>
                    <a:lnTo>
                      <a:pt x="317" y="0"/>
                    </a:lnTo>
                    <a:lnTo>
                      <a:pt x="317" y="106"/>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21" name="Freeform 31"/>
              <p:cNvSpPr>
                <a:spLocks/>
              </p:cNvSpPr>
              <p:nvPr/>
            </p:nvSpPr>
            <p:spPr bwMode="auto">
              <a:xfrm>
                <a:off x="5442" y="1307"/>
                <a:ext cx="318" cy="107"/>
              </a:xfrm>
              <a:custGeom>
                <a:avLst/>
                <a:gdLst>
                  <a:gd name="T0" fmla="*/ 317 w 318"/>
                  <a:gd name="T1" fmla="*/ 0 h 107"/>
                  <a:gd name="T2" fmla="*/ 111 w 318"/>
                  <a:gd name="T3" fmla="*/ 0 h 107"/>
                  <a:gd name="T4" fmla="*/ 0 w 318"/>
                  <a:gd name="T5" fmla="*/ 106 h 107"/>
                  <a:gd name="T6" fmla="*/ 317 w 318"/>
                  <a:gd name="T7" fmla="*/ 106 h 107"/>
                  <a:gd name="T8" fmla="*/ 317 w 318"/>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0"/>
                    </a:moveTo>
                    <a:lnTo>
                      <a:pt x="111" y="0"/>
                    </a:lnTo>
                    <a:lnTo>
                      <a:pt x="0" y="106"/>
                    </a:lnTo>
                    <a:lnTo>
                      <a:pt x="317" y="106"/>
                    </a:lnTo>
                    <a:lnTo>
                      <a:pt x="317"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grpSp>
      </p:grpSp>
      <p:sp>
        <p:nvSpPr>
          <p:cNvPr id="18464" name="Rectangle 32"/>
          <p:cNvSpPr>
            <a:spLocks noGrp="1" noChangeArrowheads="1"/>
          </p:cNvSpPr>
          <p:nvPr>
            <p:ph type="ctrTitle" sz="quarter"/>
          </p:nvPr>
        </p:nvSpPr>
        <p:spPr>
          <a:xfrm>
            <a:off x="685800" y="2057400"/>
            <a:ext cx="7772400" cy="1143000"/>
          </a:xfrm>
        </p:spPr>
        <p:txBody>
          <a:bodyPr anchor="ctr"/>
          <a:lstStyle>
            <a:lvl1pPr>
              <a:defRPr>
                <a:solidFill>
                  <a:srgbClr val="FFFFFF"/>
                </a:solidFill>
              </a:defRPr>
            </a:lvl1pPr>
          </a:lstStyle>
          <a:p>
            <a:r>
              <a:rPr lang="en-US"/>
              <a:t>Click to edit Master title style</a:t>
            </a:r>
          </a:p>
        </p:txBody>
      </p:sp>
      <p:sp>
        <p:nvSpPr>
          <p:cNvPr id="18465" name="Rectangle 33"/>
          <p:cNvSpPr>
            <a:spLocks noGrp="1" noChangeArrowheads="1"/>
          </p:cNvSpPr>
          <p:nvPr>
            <p:ph type="subTitle" sz="quarter" idx="1"/>
          </p:nvPr>
        </p:nvSpPr>
        <p:spPr>
          <a:xfrm>
            <a:off x="1371600" y="4648200"/>
            <a:ext cx="6400800" cy="1752600"/>
          </a:xfrm>
        </p:spPr>
        <p:txBody>
          <a:bodyPr anchor="ctr"/>
          <a:lstStyle>
            <a:lvl1pPr marL="0" indent="0" algn="ctr">
              <a:buFontTx/>
              <a:buNone/>
              <a:defRPr>
                <a:solidFill>
                  <a:srgbClr val="DDDDDD"/>
                </a:solidFill>
              </a:defRPr>
            </a:lvl1pPr>
          </a:lstStyle>
          <a:p>
            <a:r>
              <a:rPr lang="en-US"/>
              <a:t>Click to edit Master subtitle style</a:t>
            </a:r>
          </a:p>
        </p:txBody>
      </p:sp>
      <p:sp>
        <p:nvSpPr>
          <p:cNvPr id="34" name="Rectangle 34"/>
          <p:cNvSpPr>
            <a:spLocks noGrp="1" noChangeArrowheads="1"/>
          </p:cNvSpPr>
          <p:nvPr>
            <p:ph type="dt" sz="quarter" idx="10"/>
          </p:nvPr>
        </p:nvSpPr>
        <p:spPr>
          <a:xfrm>
            <a:off x="685800" y="6400800"/>
            <a:ext cx="1905000" cy="457200"/>
          </a:xfrm>
        </p:spPr>
        <p:txBody>
          <a:bodyPr/>
          <a:lstStyle>
            <a:lvl1pPr>
              <a:defRPr>
                <a:solidFill>
                  <a:srgbClr val="DDDDDD"/>
                </a:solidFill>
              </a:defRPr>
            </a:lvl1pPr>
          </a:lstStyle>
          <a:p>
            <a:pPr>
              <a:defRPr/>
            </a:pPr>
            <a:endParaRPr lang="en-US"/>
          </a:p>
        </p:txBody>
      </p:sp>
      <p:sp>
        <p:nvSpPr>
          <p:cNvPr id="35" name="Rectangle 35"/>
          <p:cNvSpPr>
            <a:spLocks noGrp="1" noChangeArrowheads="1"/>
          </p:cNvSpPr>
          <p:nvPr>
            <p:ph type="ftr" sz="quarter" idx="11"/>
          </p:nvPr>
        </p:nvSpPr>
        <p:spPr>
          <a:xfrm>
            <a:off x="3124200" y="6400800"/>
            <a:ext cx="2895600" cy="457200"/>
          </a:xfrm>
        </p:spPr>
        <p:txBody>
          <a:bodyPr/>
          <a:lstStyle>
            <a:lvl1pPr>
              <a:defRPr>
                <a:solidFill>
                  <a:srgbClr val="DDDDDD"/>
                </a:solidFill>
              </a:defRPr>
            </a:lvl1pPr>
          </a:lstStyle>
          <a:p>
            <a:pPr>
              <a:defRPr/>
            </a:pPr>
            <a:endParaRPr lang="en-US"/>
          </a:p>
        </p:txBody>
      </p:sp>
      <p:sp>
        <p:nvSpPr>
          <p:cNvPr id="36" name="Rectangle 36"/>
          <p:cNvSpPr>
            <a:spLocks noGrp="1" noChangeArrowheads="1"/>
          </p:cNvSpPr>
          <p:nvPr>
            <p:ph type="sldNum" sz="quarter" idx="12"/>
          </p:nvPr>
        </p:nvSpPr>
        <p:spPr>
          <a:xfrm>
            <a:off x="6553200" y="6400800"/>
            <a:ext cx="1905000" cy="457200"/>
          </a:xfrm>
        </p:spPr>
        <p:txBody>
          <a:bodyPr/>
          <a:lstStyle>
            <a:lvl1pPr>
              <a:defRPr>
                <a:solidFill>
                  <a:srgbClr val="DDDDDD"/>
                </a:solidFill>
              </a:defRPr>
            </a:lvl1pPr>
          </a:lstStyle>
          <a:p>
            <a:pPr>
              <a:defRPr/>
            </a:pPr>
            <a:fld id="{00069762-500D-4145-A804-7AFE6CCC475F}" type="slidenum">
              <a:rPr lang="en-US"/>
              <a:pPr>
                <a:defRPr/>
              </a:pPr>
              <a:t>‹#›</a:t>
            </a:fld>
            <a:endParaRPr lang="en-US"/>
          </a:p>
        </p:txBody>
      </p:sp>
    </p:spTree>
    <p:extLst>
      <p:ext uri="{BB962C8B-B14F-4D97-AF65-F5344CB8AC3E}">
        <p14:creationId xmlns:p14="http://schemas.microsoft.com/office/powerpoint/2010/main" val="11294581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DDDDDD"/>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DDDDDD"/>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444F5FA1-AAC2-4558-9A65-4251EE3391EE}" type="slidenum">
              <a:rPr lang="en-US">
                <a:solidFill>
                  <a:srgbClr val="DDDDDD"/>
                </a:solidFill>
              </a:rPr>
              <a:pPr>
                <a:defRPr/>
              </a:pPr>
              <a:t>‹#›</a:t>
            </a:fld>
            <a:endParaRPr lang="en-US">
              <a:solidFill>
                <a:srgbClr val="DDDDDD"/>
              </a:solidFill>
            </a:endParaRPr>
          </a:p>
        </p:txBody>
      </p:sp>
    </p:spTree>
    <p:extLst>
      <p:ext uri="{BB962C8B-B14F-4D97-AF65-F5344CB8AC3E}">
        <p14:creationId xmlns:p14="http://schemas.microsoft.com/office/powerpoint/2010/main" val="38223426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DDDDDD"/>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DDDDDD"/>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3AC565AD-9BEA-4314-B3E4-01F47C713C2F}" type="slidenum">
              <a:rPr lang="en-US">
                <a:solidFill>
                  <a:srgbClr val="DDDDDD"/>
                </a:solidFill>
              </a:rPr>
              <a:pPr>
                <a:defRPr/>
              </a:pPr>
              <a:t>‹#›</a:t>
            </a:fld>
            <a:endParaRPr lang="en-US">
              <a:solidFill>
                <a:srgbClr val="DDDDDD"/>
              </a:solidFill>
            </a:endParaRPr>
          </a:p>
        </p:txBody>
      </p:sp>
    </p:spTree>
    <p:extLst>
      <p:ext uri="{BB962C8B-B14F-4D97-AF65-F5344CB8AC3E}">
        <p14:creationId xmlns:p14="http://schemas.microsoft.com/office/powerpoint/2010/main" val="337356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8ABE3C-C41A-43D2-9514-FFA217B7F5CF}" type="datetimeFigureOut">
              <a:rPr lang="en-US" smtClean="0"/>
              <a:t>4/15/2017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07F0E3-15AF-48D4-97A8-375ADCC91EC5}" type="slidenum">
              <a:rPr lang="en-US" smtClean="0"/>
              <a:t>‹#›</a:t>
            </a:fld>
            <a:endParaRPr lang="en-US"/>
          </a:p>
        </p:txBody>
      </p:sp>
    </p:spTree>
    <p:extLst>
      <p:ext uri="{BB962C8B-B14F-4D97-AF65-F5344CB8AC3E}">
        <p14:creationId xmlns:p14="http://schemas.microsoft.com/office/powerpoint/2010/main" val="34410739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DDDDDD"/>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DDDDDD"/>
              </a:solidFill>
            </a:endParaRPr>
          </a:p>
        </p:txBody>
      </p:sp>
      <p:sp>
        <p:nvSpPr>
          <p:cNvPr id="7" name="Rectangle 42"/>
          <p:cNvSpPr>
            <a:spLocks noGrp="1" noChangeArrowheads="1"/>
          </p:cNvSpPr>
          <p:nvPr>
            <p:ph type="sldNum" sz="quarter" idx="12"/>
          </p:nvPr>
        </p:nvSpPr>
        <p:spPr>
          <a:ln/>
        </p:spPr>
        <p:txBody>
          <a:bodyPr/>
          <a:lstStyle>
            <a:lvl1pPr>
              <a:defRPr/>
            </a:lvl1pPr>
          </a:lstStyle>
          <a:p>
            <a:pPr>
              <a:defRPr/>
            </a:pPr>
            <a:fld id="{F1C6523D-9FFE-4C9F-9D03-C841565771CF}" type="slidenum">
              <a:rPr lang="en-US">
                <a:solidFill>
                  <a:srgbClr val="DDDDDD"/>
                </a:solidFill>
              </a:rPr>
              <a:pPr>
                <a:defRPr/>
              </a:pPr>
              <a:t>‹#›</a:t>
            </a:fld>
            <a:endParaRPr lang="en-US">
              <a:solidFill>
                <a:srgbClr val="DDDDDD"/>
              </a:solidFill>
            </a:endParaRPr>
          </a:p>
        </p:txBody>
      </p:sp>
    </p:spTree>
    <p:extLst>
      <p:ext uri="{BB962C8B-B14F-4D97-AF65-F5344CB8AC3E}">
        <p14:creationId xmlns:p14="http://schemas.microsoft.com/office/powerpoint/2010/main" val="30712249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solidFill>
                <a:srgbClr val="DDDDDD"/>
              </a:solidFill>
            </a:endParaRPr>
          </a:p>
        </p:txBody>
      </p:sp>
      <p:sp>
        <p:nvSpPr>
          <p:cNvPr id="8" name="Rectangle 41"/>
          <p:cNvSpPr>
            <a:spLocks noGrp="1" noChangeArrowheads="1"/>
          </p:cNvSpPr>
          <p:nvPr>
            <p:ph type="ftr" sz="quarter" idx="11"/>
          </p:nvPr>
        </p:nvSpPr>
        <p:spPr>
          <a:ln/>
        </p:spPr>
        <p:txBody>
          <a:bodyPr/>
          <a:lstStyle>
            <a:lvl1pPr>
              <a:defRPr/>
            </a:lvl1pPr>
          </a:lstStyle>
          <a:p>
            <a:pPr>
              <a:defRPr/>
            </a:pPr>
            <a:endParaRPr lang="en-US">
              <a:solidFill>
                <a:srgbClr val="DDDDDD"/>
              </a:solidFill>
            </a:endParaRPr>
          </a:p>
        </p:txBody>
      </p:sp>
      <p:sp>
        <p:nvSpPr>
          <p:cNvPr id="9" name="Rectangle 42"/>
          <p:cNvSpPr>
            <a:spLocks noGrp="1" noChangeArrowheads="1"/>
          </p:cNvSpPr>
          <p:nvPr>
            <p:ph type="sldNum" sz="quarter" idx="12"/>
          </p:nvPr>
        </p:nvSpPr>
        <p:spPr>
          <a:ln/>
        </p:spPr>
        <p:txBody>
          <a:bodyPr/>
          <a:lstStyle>
            <a:lvl1pPr>
              <a:defRPr/>
            </a:lvl1pPr>
          </a:lstStyle>
          <a:p>
            <a:pPr>
              <a:defRPr/>
            </a:pPr>
            <a:fld id="{2574ECFA-9EC4-49DC-8FF6-6697024A5BDD}" type="slidenum">
              <a:rPr lang="en-US">
                <a:solidFill>
                  <a:srgbClr val="DDDDDD"/>
                </a:solidFill>
              </a:rPr>
              <a:pPr>
                <a:defRPr/>
              </a:pPr>
              <a:t>‹#›</a:t>
            </a:fld>
            <a:endParaRPr lang="en-US">
              <a:solidFill>
                <a:srgbClr val="DDDDDD"/>
              </a:solidFill>
            </a:endParaRPr>
          </a:p>
        </p:txBody>
      </p:sp>
    </p:spTree>
    <p:extLst>
      <p:ext uri="{BB962C8B-B14F-4D97-AF65-F5344CB8AC3E}">
        <p14:creationId xmlns:p14="http://schemas.microsoft.com/office/powerpoint/2010/main" val="56833733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solidFill>
                <a:srgbClr val="DDDDDD"/>
              </a:solidFill>
            </a:endParaRPr>
          </a:p>
        </p:txBody>
      </p:sp>
      <p:sp>
        <p:nvSpPr>
          <p:cNvPr id="4" name="Rectangle 41"/>
          <p:cNvSpPr>
            <a:spLocks noGrp="1" noChangeArrowheads="1"/>
          </p:cNvSpPr>
          <p:nvPr>
            <p:ph type="ftr" sz="quarter" idx="11"/>
          </p:nvPr>
        </p:nvSpPr>
        <p:spPr>
          <a:ln/>
        </p:spPr>
        <p:txBody>
          <a:bodyPr/>
          <a:lstStyle>
            <a:lvl1pPr>
              <a:defRPr/>
            </a:lvl1pPr>
          </a:lstStyle>
          <a:p>
            <a:pPr>
              <a:defRPr/>
            </a:pPr>
            <a:endParaRPr lang="en-US">
              <a:solidFill>
                <a:srgbClr val="DDDDDD"/>
              </a:solidFill>
            </a:endParaRPr>
          </a:p>
        </p:txBody>
      </p:sp>
      <p:sp>
        <p:nvSpPr>
          <p:cNvPr id="5" name="Rectangle 42"/>
          <p:cNvSpPr>
            <a:spLocks noGrp="1" noChangeArrowheads="1"/>
          </p:cNvSpPr>
          <p:nvPr>
            <p:ph type="sldNum" sz="quarter" idx="12"/>
          </p:nvPr>
        </p:nvSpPr>
        <p:spPr>
          <a:ln/>
        </p:spPr>
        <p:txBody>
          <a:bodyPr/>
          <a:lstStyle>
            <a:lvl1pPr>
              <a:defRPr/>
            </a:lvl1pPr>
          </a:lstStyle>
          <a:p>
            <a:pPr>
              <a:defRPr/>
            </a:pPr>
            <a:fld id="{5AE3A455-CC0A-4696-BC2F-C8FA2AA994B2}" type="slidenum">
              <a:rPr lang="en-US">
                <a:solidFill>
                  <a:srgbClr val="DDDDDD"/>
                </a:solidFill>
              </a:rPr>
              <a:pPr>
                <a:defRPr/>
              </a:pPr>
              <a:t>‹#›</a:t>
            </a:fld>
            <a:endParaRPr lang="en-US">
              <a:solidFill>
                <a:srgbClr val="DDDDDD"/>
              </a:solidFill>
            </a:endParaRPr>
          </a:p>
        </p:txBody>
      </p:sp>
    </p:spTree>
    <p:extLst>
      <p:ext uri="{BB962C8B-B14F-4D97-AF65-F5344CB8AC3E}">
        <p14:creationId xmlns:p14="http://schemas.microsoft.com/office/powerpoint/2010/main" val="12323218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solidFill>
                <a:srgbClr val="DDDDDD"/>
              </a:solidFill>
            </a:endParaRPr>
          </a:p>
        </p:txBody>
      </p:sp>
      <p:sp>
        <p:nvSpPr>
          <p:cNvPr id="3" name="Rectangle 41"/>
          <p:cNvSpPr>
            <a:spLocks noGrp="1" noChangeArrowheads="1"/>
          </p:cNvSpPr>
          <p:nvPr>
            <p:ph type="ftr" sz="quarter" idx="11"/>
          </p:nvPr>
        </p:nvSpPr>
        <p:spPr>
          <a:ln/>
        </p:spPr>
        <p:txBody>
          <a:bodyPr/>
          <a:lstStyle>
            <a:lvl1pPr>
              <a:defRPr/>
            </a:lvl1pPr>
          </a:lstStyle>
          <a:p>
            <a:pPr>
              <a:defRPr/>
            </a:pPr>
            <a:endParaRPr lang="en-US">
              <a:solidFill>
                <a:srgbClr val="DDDDDD"/>
              </a:solidFill>
            </a:endParaRPr>
          </a:p>
        </p:txBody>
      </p:sp>
      <p:sp>
        <p:nvSpPr>
          <p:cNvPr id="4" name="Rectangle 42"/>
          <p:cNvSpPr>
            <a:spLocks noGrp="1" noChangeArrowheads="1"/>
          </p:cNvSpPr>
          <p:nvPr>
            <p:ph type="sldNum" sz="quarter" idx="12"/>
          </p:nvPr>
        </p:nvSpPr>
        <p:spPr>
          <a:ln/>
        </p:spPr>
        <p:txBody>
          <a:bodyPr/>
          <a:lstStyle>
            <a:lvl1pPr>
              <a:defRPr/>
            </a:lvl1pPr>
          </a:lstStyle>
          <a:p>
            <a:pPr>
              <a:defRPr/>
            </a:pPr>
            <a:fld id="{FE2AB450-5E99-4451-A271-873C791D76EA}" type="slidenum">
              <a:rPr lang="en-US">
                <a:solidFill>
                  <a:srgbClr val="DDDDDD"/>
                </a:solidFill>
              </a:rPr>
              <a:pPr>
                <a:defRPr/>
              </a:pPr>
              <a:t>‹#›</a:t>
            </a:fld>
            <a:endParaRPr lang="en-US">
              <a:solidFill>
                <a:srgbClr val="DDDDDD"/>
              </a:solidFill>
            </a:endParaRPr>
          </a:p>
        </p:txBody>
      </p:sp>
    </p:spTree>
    <p:extLst>
      <p:ext uri="{BB962C8B-B14F-4D97-AF65-F5344CB8AC3E}">
        <p14:creationId xmlns:p14="http://schemas.microsoft.com/office/powerpoint/2010/main" val="236676208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DDDDDD"/>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DDDDDD"/>
              </a:solidFill>
            </a:endParaRPr>
          </a:p>
        </p:txBody>
      </p:sp>
      <p:sp>
        <p:nvSpPr>
          <p:cNvPr id="7" name="Rectangle 42"/>
          <p:cNvSpPr>
            <a:spLocks noGrp="1" noChangeArrowheads="1"/>
          </p:cNvSpPr>
          <p:nvPr>
            <p:ph type="sldNum" sz="quarter" idx="12"/>
          </p:nvPr>
        </p:nvSpPr>
        <p:spPr>
          <a:ln/>
        </p:spPr>
        <p:txBody>
          <a:bodyPr/>
          <a:lstStyle>
            <a:lvl1pPr>
              <a:defRPr/>
            </a:lvl1pPr>
          </a:lstStyle>
          <a:p>
            <a:pPr>
              <a:defRPr/>
            </a:pPr>
            <a:fld id="{E8D448DD-F5AF-4DB7-8889-B1F219B177CD}" type="slidenum">
              <a:rPr lang="en-US">
                <a:solidFill>
                  <a:srgbClr val="DDDDDD"/>
                </a:solidFill>
              </a:rPr>
              <a:pPr>
                <a:defRPr/>
              </a:pPr>
              <a:t>‹#›</a:t>
            </a:fld>
            <a:endParaRPr lang="en-US">
              <a:solidFill>
                <a:srgbClr val="DDDDDD"/>
              </a:solidFill>
            </a:endParaRPr>
          </a:p>
        </p:txBody>
      </p:sp>
    </p:spTree>
    <p:extLst>
      <p:ext uri="{BB962C8B-B14F-4D97-AF65-F5344CB8AC3E}">
        <p14:creationId xmlns:p14="http://schemas.microsoft.com/office/powerpoint/2010/main" val="66446035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DDDDDD"/>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endParaRPr lang="en-US">
              <a:solidFill>
                <a:srgbClr val="DDDDDD"/>
              </a:solidFill>
            </a:endParaRPr>
          </a:p>
        </p:txBody>
      </p:sp>
      <p:sp>
        <p:nvSpPr>
          <p:cNvPr id="7" name="Rectangle 42"/>
          <p:cNvSpPr>
            <a:spLocks noGrp="1" noChangeArrowheads="1"/>
          </p:cNvSpPr>
          <p:nvPr>
            <p:ph type="sldNum" sz="quarter" idx="12"/>
          </p:nvPr>
        </p:nvSpPr>
        <p:spPr>
          <a:ln/>
        </p:spPr>
        <p:txBody>
          <a:bodyPr/>
          <a:lstStyle>
            <a:lvl1pPr>
              <a:defRPr/>
            </a:lvl1pPr>
          </a:lstStyle>
          <a:p>
            <a:pPr>
              <a:defRPr/>
            </a:pPr>
            <a:fld id="{58067AEC-3F90-4EEB-906E-F4220D96445B}" type="slidenum">
              <a:rPr lang="en-US">
                <a:solidFill>
                  <a:srgbClr val="DDDDDD"/>
                </a:solidFill>
              </a:rPr>
              <a:pPr>
                <a:defRPr/>
              </a:pPr>
              <a:t>‹#›</a:t>
            </a:fld>
            <a:endParaRPr lang="en-US">
              <a:solidFill>
                <a:srgbClr val="DDDDDD"/>
              </a:solidFill>
            </a:endParaRPr>
          </a:p>
        </p:txBody>
      </p:sp>
    </p:spTree>
    <p:extLst>
      <p:ext uri="{BB962C8B-B14F-4D97-AF65-F5344CB8AC3E}">
        <p14:creationId xmlns:p14="http://schemas.microsoft.com/office/powerpoint/2010/main" val="3385602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DDDDDD"/>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DDDDDD"/>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E57AC4C2-B185-4356-BBA8-29EB62DCB584}" type="slidenum">
              <a:rPr lang="en-US">
                <a:solidFill>
                  <a:srgbClr val="DDDDDD"/>
                </a:solidFill>
              </a:rPr>
              <a:pPr>
                <a:defRPr/>
              </a:pPr>
              <a:t>‹#›</a:t>
            </a:fld>
            <a:endParaRPr lang="en-US">
              <a:solidFill>
                <a:srgbClr val="DDDDDD"/>
              </a:solidFill>
            </a:endParaRPr>
          </a:p>
        </p:txBody>
      </p:sp>
    </p:spTree>
    <p:extLst>
      <p:ext uri="{BB962C8B-B14F-4D97-AF65-F5344CB8AC3E}">
        <p14:creationId xmlns:p14="http://schemas.microsoft.com/office/powerpoint/2010/main" val="260823914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DDDDDD"/>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DDDDDD"/>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EB15BCBB-C0E8-47A5-9758-1C666A6DAD4B}" type="slidenum">
              <a:rPr lang="en-US">
                <a:solidFill>
                  <a:srgbClr val="DDDDDD"/>
                </a:solidFill>
              </a:rPr>
              <a:pPr>
                <a:defRPr/>
              </a:pPr>
              <a:t>‹#›</a:t>
            </a:fld>
            <a:endParaRPr lang="en-US">
              <a:solidFill>
                <a:srgbClr val="DDDDDD"/>
              </a:solidFill>
            </a:endParaRPr>
          </a:p>
        </p:txBody>
      </p:sp>
    </p:spTree>
    <p:extLst>
      <p:ext uri="{BB962C8B-B14F-4D97-AF65-F5344CB8AC3E}">
        <p14:creationId xmlns:p14="http://schemas.microsoft.com/office/powerpoint/2010/main" val="10266998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24419053"/>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712788" cy="6846888"/>
            <a:chOff x="0" y="0"/>
            <a:chExt cx="449" cy="4313"/>
          </a:xfrm>
        </p:grpSpPr>
        <p:sp>
          <p:nvSpPr>
            <p:cNvPr id="5" name="Rectangle 3"/>
            <p:cNvSpPr>
              <a:spLocks noChangeArrowheads="1"/>
            </p:cNvSpPr>
            <p:nvPr/>
          </p:nvSpPr>
          <p:spPr bwMode="ltGray">
            <a:xfrm>
              <a:off x="0" y="0"/>
              <a:ext cx="448" cy="4312"/>
            </a:xfrm>
            <a:prstGeom prst="rect">
              <a:avLst/>
            </a:pr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FFFFFF"/>
                </a:solidFill>
              </a:endParaRPr>
            </a:p>
          </p:txBody>
        </p:sp>
        <p:sp>
          <p:nvSpPr>
            <p:cNvPr id="6" name="Freeform 4"/>
            <p:cNvSpPr>
              <a:spLocks/>
            </p:cNvSpPr>
            <p:nvPr/>
          </p:nvSpPr>
          <p:spPr bwMode="white">
            <a:xfrm>
              <a:off x="0" y="0"/>
              <a:ext cx="449" cy="4313"/>
            </a:xfrm>
            <a:custGeom>
              <a:avLst/>
              <a:gdLst>
                <a:gd name="T0" fmla="*/ 0 w 449"/>
                <a:gd name="T1" fmla="*/ 4312 h 4313"/>
                <a:gd name="T2" fmla="*/ 149 w 449"/>
                <a:gd name="T3" fmla="*/ 0 h 4313"/>
                <a:gd name="T4" fmla="*/ 299 w 449"/>
                <a:gd name="T5" fmla="*/ 4312 h 4313"/>
                <a:gd name="T6" fmla="*/ 448 w 449"/>
                <a:gd name="T7" fmla="*/ 0 h 4313"/>
                <a:gd name="T8" fmla="*/ 0 w 449"/>
                <a:gd name="T9" fmla="*/ 149 h 4313"/>
                <a:gd name="T10" fmla="*/ 448 w 449"/>
                <a:gd name="T11" fmla="*/ 297 h 4313"/>
                <a:gd name="T12" fmla="*/ 0 w 449"/>
                <a:gd name="T13" fmla="*/ 446 h 4313"/>
                <a:gd name="T14" fmla="*/ 448 w 449"/>
                <a:gd name="T15" fmla="*/ 595 h 4313"/>
                <a:gd name="T16" fmla="*/ 0 w 449"/>
                <a:gd name="T17" fmla="*/ 743 h 4313"/>
                <a:gd name="T18" fmla="*/ 448 w 449"/>
                <a:gd name="T19" fmla="*/ 892 h 4313"/>
                <a:gd name="T20" fmla="*/ 0 w 449"/>
                <a:gd name="T21" fmla="*/ 1041 h 4313"/>
                <a:gd name="T22" fmla="*/ 448 w 449"/>
                <a:gd name="T23" fmla="*/ 1190 h 4313"/>
                <a:gd name="T24" fmla="*/ 0 w 449"/>
                <a:gd name="T25" fmla="*/ 1338 h 4313"/>
                <a:gd name="T26" fmla="*/ 448 w 449"/>
                <a:gd name="T27" fmla="*/ 1487 h 4313"/>
                <a:gd name="T28" fmla="*/ 0 w 449"/>
                <a:gd name="T29" fmla="*/ 1636 h 4313"/>
                <a:gd name="T30" fmla="*/ 448 w 449"/>
                <a:gd name="T31" fmla="*/ 1784 h 4313"/>
                <a:gd name="T32" fmla="*/ 0 w 449"/>
                <a:gd name="T33" fmla="*/ 1933 h 4313"/>
                <a:gd name="T34" fmla="*/ 448 w 449"/>
                <a:gd name="T35" fmla="*/ 2082 h 4313"/>
                <a:gd name="T36" fmla="*/ 0 w 449"/>
                <a:gd name="T37" fmla="*/ 2230 h 4313"/>
                <a:gd name="T38" fmla="*/ 448 w 449"/>
                <a:gd name="T39" fmla="*/ 2379 h 4313"/>
                <a:gd name="T40" fmla="*/ 0 w 449"/>
                <a:gd name="T41" fmla="*/ 2528 h 4313"/>
                <a:gd name="T42" fmla="*/ 448 w 449"/>
                <a:gd name="T43" fmla="*/ 2676 h 4313"/>
                <a:gd name="T44" fmla="*/ 0 w 449"/>
                <a:gd name="T45" fmla="*/ 2825 h 4313"/>
                <a:gd name="T46" fmla="*/ 448 w 449"/>
                <a:gd name="T47" fmla="*/ 2974 h 4313"/>
                <a:gd name="T48" fmla="*/ 0 w 449"/>
                <a:gd name="T49" fmla="*/ 3122 h 4313"/>
                <a:gd name="T50" fmla="*/ 448 w 449"/>
                <a:gd name="T51" fmla="*/ 3271 h 4313"/>
                <a:gd name="T52" fmla="*/ 0 w 449"/>
                <a:gd name="T53" fmla="*/ 3420 h 4313"/>
                <a:gd name="T54" fmla="*/ 448 w 449"/>
                <a:gd name="T55" fmla="*/ 3569 h 4313"/>
                <a:gd name="T56" fmla="*/ 0 w 449"/>
                <a:gd name="T57" fmla="*/ 3717 h 4313"/>
                <a:gd name="T58" fmla="*/ 448 w 449"/>
                <a:gd name="T59" fmla="*/ 3866 h 4313"/>
                <a:gd name="T60" fmla="*/ 0 w 449"/>
                <a:gd name="T61" fmla="*/ 4015 h 4313"/>
                <a:gd name="T62" fmla="*/ 448 w 449"/>
                <a:gd name="T63" fmla="*/ 4163 h 4313"/>
                <a:gd name="T64" fmla="*/ 0 w 449"/>
                <a:gd name="T65" fmla="*/ 4312 h 4313"/>
                <a:gd name="T66" fmla="*/ 448 w 449"/>
                <a:gd name="T67" fmla="*/ 4312 h 4313"/>
                <a:gd name="T68" fmla="*/ 0 w 449"/>
                <a:gd name="T69" fmla="*/ 0 h 43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49" h="4313">
                  <a:moveTo>
                    <a:pt x="0" y="0"/>
                  </a:moveTo>
                  <a:lnTo>
                    <a:pt x="0" y="4312"/>
                  </a:lnTo>
                  <a:lnTo>
                    <a:pt x="149" y="4312"/>
                  </a:lnTo>
                  <a:lnTo>
                    <a:pt x="149" y="0"/>
                  </a:lnTo>
                  <a:lnTo>
                    <a:pt x="299" y="0"/>
                  </a:lnTo>
                  <a:lnTo>
                    <a:pt x="299" y="4312"/>
                  </a:lnTo>
                  <a:lnTo>
                    <a:pt x="448" y="4312"/>
                  </a:lnTo>
                  <a:lnTo>
                    <a:pt x="448" y="0"/>
                  </a:lnTo>
                  <a:lnTo>
                    <a:pt x="448" y="149"/>
                  </a:lnTo>
                  <a:lnTo>
                    <a:pt x="0" y="149"/>
                  </a:lnTo>
                  <a:lnTo>
                    <a:pt x="0" y="297"/>
                  </a:lnTo>
                  <a:lnTo>
                    <a:pt x="448" y="297"/>
                  </a:lnTo>
                  <a:lnTo>
                    <a:pt x="448" y="446"/>
                  </a:lnTo>
                  <a:lnTo>
                    <a:pt x="0" y="446"/>
                  </a:lnTo>
                  <a:lnTo>
                    <a:pt x="0" y="595"/>
                  </a:lnTo>
                  <a:lnTo>
                    <a:pt x="448" y="595"/>
                  </a:lnTo>
                  <a:lnTo>
                    <a:pt x="448" y="743"/>
                  </a:lnTo>
                  <a:lnTo>
                    <a:pt x="0" y="743"/>
                  </a:lnTo>
                  <a:lnTo>
                    <a:pt x="0" y="892"/>
                  </a:lnTo>
                  <a:lnTo>
                    <a:pt x="448" y="892"/>
                  </a:lnTo>
                  <a:lnTo>
                    <a:pt x="448" y="1041"/>
                  </a:lnTo>
                  <a:lnTo>
                    <a:pt x="0" y="1041"/>
                  </a:lnTo>
                  <a:lnTo>
                    <a:pt x="0" y="1190"/>
                  </a:lnTo>
                  <a:lnTo>
                    <a:pt x="448" y="1190"/>
                  </a:lnTo>
                  <a:lnTo>
                    <a:pt x="448" y="1338"/>
                  </a:lnTo>
                  <a:lnTo>
                    <a:pt x="0" y="1338"/>
                  </a:lnTo>
                  <a:lnTo>
                    <a:pt x="0" y="1487"/>
                  </a:lnTo>
                  <a:lnTo>
                    <a:pt x="448" y="1487"/>
                  </a:lnTo>
                  <a:lnTo>
                    <a:pt x="448" y="1636"/>
                  </a:lnTo>
                  <a:lnTo>
                    <a:pt x="0" y="1636"/>
                  </a:lnTo>
                  <a:lnTo>
                    <a:pt x="0" y="1784"/>
                  </a:lnTo>
                  <a:lnTo>
                    <a:pt x="448" y="1784"/>
                  </a:lnTo>
                  <a:lnTo>
                    <a:pt x="448" y="1933"/>
                  </a:lnTo>
                  <a:lnTo>
                    <a:pt x="0" y="1933"/>
                  </a:lnTo>
                  <a:lnTo>
                    <a:pt x="0" y="2082"/>
                  </a:lnTo>
                  <a:lnTo>
                    <a:pt x="448" y="2082"/>
                  </a:lnTo>
                  <a:lnTo>
                    <a:pt x="448" y="2230"/>
                  </a:lnTo>
                  <a:lnTo>
                    <a:pt x="0" y="2230"/>
                  </a:lnTo>
                  <a:lnTo>
                    <a:pt x="0" y="2379"/>
                  </a:lnTo>
                  <a:lnTo>
                    <a:pt x="448" y="2379"/>
                  </a:lnTo>
                  <a:lnTo>
                    <a:pt x="448" y="2528"/>
                  </a:lnTo>
                  <a:lnTo>
                    <a:pt x="0" y="2528"/>
                  </a:lnTo>
                  <a:lnTo>
                    <a:pt x="0" y="2676"/>
                  </a:lnTo>
                  <a:lnTo>
                    <a:pt x="448" y="2676"/>
                  </a:lnTo>
                  <a:lnTo>
                    <a:pt x="448" y="2825"/>
                  </a:lnTo>
                  <a:lnTo>
                    <a:pt x="0" y="2825"/>
                  </a:lnTo>
                  <a:lnTo>
                    <a:pt x="0" y="2974"/>
                  </a:lnTo>
                  <a:lnTo>
                    <a:pt x="448" y="2974"/>
                  </a:lnTo>
                  <a:lnTo>
                    <a:pt x="448" y="3122"/>
                  </a:lnTo>
                  <a:lnTo>
                    <a:pt x="0" y="3122"/>
                  </a:lnTo>
                  <a:lnTo>
                    <a:pt x="0" y="3271"/>
                  </a:lnTo>
                  <a:lnTo>
                    <a:pt x="448" y="3271"/>
                  </a:lnTo>
                  <a:lnTo>
                    <a:pt x="448" y="3420"/>
                  </a:lnTo>
                  <a:lnTo>
                    <a:pt x="0" y="3420"/>
                  </a:lnTo>
                  <a:lnTo>
                    <a:pt x="0" y="3569"/>
                  </a:lnTo>
                  <a:lnTo>
                    <a:pt x="448" y="3569"/>
                  </a:lnTo>
                  <a:lnTo>
                    <a:pt x="448" y="3717"/>
                  </a:lnTo>
                  <a:lnTo>
                    <a:pt x="0" y="3717"/>
                  </a:lnTo>
                  <a:lnTo>
                    <a:pt x="0" y="3866"/>
                  </a:lnTo>
                  <a:lnTo>
                    <a:pt x="448" y="3866"/>
                  </a:lnTo>
                  <a:lnTo>
                    <a:pt x="448" y="4015"/>
                  </a:lnTo>
                  <a:lnTo>
                    <a:pt x="0" y="4015"/>
                  </a:lnTo>
                  <a:lnTo>
                    <a:pt x="0" y="4163"/>
                  </a:lnTo>
                  <a:lnTo>
                    <a:pt x="448" y="4163"/>
                  </a:lnTo>
                  <a:lnTo>
                    <a:pt x="448" y="4312"/>
                  </a:lnTo>
                  <a:lnTo>
                    <a:pt x="0" y="4312"/>
                  </a:lnTo>
                  <a:lnTo>
                    <a:pt x="448" y="4312"/>
                  </a:lnTo>
                  <a:lnTo>
                    <a:pt x="448" y="0"/>
                  </a:lnTo>
                  <a:lnTo>
                    <a:pt x="0" y="0"/>
                  </a:lnTo>
                </a:path>
              </a:pathLst>
            </a:custGeom>
            <a:noFill/>
            <a:ln w="12700" cap="rnd" cmpd="sng">
              <a:solidFill>
                <a:schemeClr val="bg1"/>
              </a:solidFill>
              <a:prstDash val="solid"/>
              <a:round/>
              <a:headEnd/>
              <a:tailEnd/>
            </a:ln>
            <a:effectLst>
              <a:outerShdw dist="1796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FFFFFF"/>
                </a:solidFill>
                <a:latin typeface="Times New Roman" pitchFamily="18" charset="0"/>
              </a:endParaRPr>
            </a:p>
          </p:txBody>
        </p:sp>
      </p:grpSp>
      <p:sp>
        <p:nvSpPr>
          <p:cNvPr id="24581" name="Rectangle 5"/>
          <p:cNvSpPr>
            <a:spLocks noGrp="1" noChangeArrowheads="1"/>
          </p:cNvSpPr>
          <p:nvPr>
            <p:ph type="ctrTitle" sz="quarter"/>
          </p:nvPr>
        </p:nvSpPr>
        <p:spPr>
          <a:xfrm>
            <a:off x="990600" y="2286000"/>
            <a:ext cx="7772400" cy="1143000"/>
          </a:xfrm>
        </p:spPr>
        <p:txBody>
          <a:bodyPr/>
          <a:lstStyle>
            <a:lvl1pPr>
              <a:defRPr/>
            </a:lvl1pPr>
          </a:lstStyle>
          <a:p>
            <a:r>
              <a:rPr lang="en-US"/>
              <a:t>Click to edit Master title style</a:t>
            </a:r>
          </a:p>
        </p:txBody>
      </p:sp>
      <p:sp>
        <p:nvSpPr>
          <p:cNvPr id="24582" name="Rectangle 6"/>
          <p:cNvSpPr>
            <a:spLocks noGrp="1" noChangeArrowheads="1"/>
          </p:cNvSpPr>
          <p:nvPr>
            <p:ph type="subTitle" sz="quarter" idx="1"/>
          </p:nvPr>
        </p:nvSpPr>
        <p:spPr>
          <a:xfrm>
            <a:off x="1676400" y="3886200"/>
            <a:ext cx="6400800" cy="1752600"/>
          </a:xfrm>
        </p:spPr>
        <p:txBody>
          <a:bodyPr/>
          <a:lstStyle>
            <a:lvl1pPr marL="0" indent="0" algn="ctr">
              <a:buFontTx/>
              <a:buNone/>
              <a:defRPr/>
            </a:lvl1pPr>
          </a:lstStyle>
          <a:p>
            <a:r>
              <a:rPr lang="en-US"/>
              <a:t>Click to edit Master subtitle style</a:t>
            </a:r>
          </a:p>
        </p:txBody>
      </p:sp>
      <p:sp>
        <p:nvSpPr>
          <p:cNvPr id="7" name="Rectangle 7"/>
          <p:cNvSpPr>
            <a:spLocks noGrp="1" noChangeArrowheads="1"/>
          </p:cNvSpPr>
          <p:nvPr>
            <p:ph type="dt" sz="quarter" idx="10"/>
          </p:nvPr>
        </p:nvSpPr>
        <p:spPr>
          <a:xfrm>
            <a:off x="990600" y="6248400"/>
            <a:ext cx="1905000" cy="457200"/>
          </a:xfrm>
        </p:spPr>
        <p:txBody>
          <a:bodyPr/>
          <a:lstStyle>
            <a:lvl1pPr>
              <a:defRPr/>
            </a:lvl1pPr>
          </a:lstStyle>
          <a:p>
            <a:pPr>
              <a:defRPr/>
            </a:pPr>
            <a:endParaRPr lang="en-US">
              <a:solidFill>
                <a:srgbClr val="FFFFFF"/>
              </a:solidFill>
            </a:endParaRPr>
          </a:p>
        </p:txBody>
      </p:sp>
      <p:sp>
        <p:nvSpPr>
          <p:cNvPr id="8" name="Rectangle 8"/>
          <p:cNvSpPr>
            <a:spLocks noGrp="1" noChangeArrowheads="1"/>
          </p:cNvSpPr>
          <p:nvPr>
            <p:ph type="ftr" sz="quarter" idx="11"/>
          </p:nvPr>
        </p:nvSpPr>
        <p:spPr>
          <a:xfrm>
            <a:off x="3429000" y="6248400"/>
            <a:ext cx="2895600" cy="457200"/>
          </a:xfrm>
        </p:spPr>
        <p:txBody>
          <a:bodyPr/>
          <a:lstStyle>
            <a:lvl1pPr>
              <a:defRPr/>
            </a:lvl1pPr>
          </a:lstStyle>
          <a:p>
            <a:pPr>
              <a:defRPr/>
            </a:pPr>
            <a:endParaRPr lang="en-US">
              <a:solidFill>
                <a:srgbClr val="FFFFFF"/>
              </a:solidFill>
            </a:endParaRPr>
          </a:p>
        </p:txBody>
      </p:sp>
      <p:sp>
        <p:nvSpPr>
          <p:cNvPr id="9" name="Rectangle 9"/>
          <p:cNvSpPr>
            <a:spLocks noGrp="1" noChangeArrowheads="1"/>
          </p:cNvSpPr>
          <p:nvPr>
            <p:ph type="sldNum" sz="quarter" idx="12"/>
          </p:nvPr>
        </p:nvSpPr>
        <p:spPr>
          <a:xfrm>
            <a:off x="6858000" y="6248400"/>
            <a:ext cx="1905000" cy="457200"/>
          </a:xfrm>
        </p:spPr>
        <p:txBody>
          <a:bodyPr/>
          <a:lstStyle>
            <a:lvl1pPr>
              <a:defRPr/>
            </a:lvl1pPr>
          </a:lstStyle>
          <a:p>
            <a:pPr>
              <a:defRPr/>
            </a:pPr>
            <a:fld id="{E3552FCB-57D9-4F4A-BF2C-52260C2AA2C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3091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8ABE3C-C41A-43D2-9514-FFA217B7F5CF}" type="datetimeFigureOut">
              <a:rPr lang="en-US" smtClean="0"/>
              <a:t>4/15/2017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07F0E3-15AF-48D4-97A8-375ADCC91EC5}" type="slidenum">
              <a:rPr lang="en-US" smtClean="0"/>
              <a:t>‹#›</a:t>
            </a:fld>
            <a:endParaRPr lang="en-US"/>
          </a:p>
        </p:txBody>
      </p:sp>
    </p:spTree>
    <p:extLst>
      <p:ext uri="{BB962C8B-B14F-4D97-AF65-F5344CB8AC3E}">
        <p14:creationId xmlns:p14="http://schemas.microsoft.com/office/powerpoint/2010/main" val="196151068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03767637-0230-43C6-8D07-AAEA4420116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0373495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EB26769F-3B74-4C75-803B-C0BB50B2273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0827310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787775"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06975" y="1981200"/>
            <a:ext cx="3789363"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0860E3E6-FB0C-475A-A65C-CF53450264B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0343570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9"/>
          <p:cNvSpPr>
            <a:spLocks noGrp="1" noChangeArrowheads="1"/>
          </p:cNvSpPr>
          <p:nvPr>
            <p:ph type="sldNum" sz="quarter" idx="12"/>
          </p:nvPr>
        </p:nvSpPr>
        <p:spPr>
          <a:ln/>
        </p:spPr>
        <p:txBody>
          <a:bodyPr/>
          <a:lstStyle>
            <a:lvl1pPr>
              <a:defRPr/>
            </a:lvl1pPr>
          </a:lstStyle>
          <a:p>
            <a:pPr>
              <a:defRPr/>
            </a:pPr>
            <a:fld id="{686F0D1B-3DDF-40FC-9DC7-36A36A9534C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487306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9"/>
          <p:cNvSpPr>
            <a:spLocks noGrp="1" noChangeArrowheads="1"/>
          </p:cNvSpPr>
          <p:nvPr>
            <p:ph type="sldNum" sz="quarter" idx="12"/>
          </p:nvPr>
        </p:nvSpPr>
        <p:spPr>
          <a:ln/>
        </p:spPr>
        <p:txBody>
          <a:bodyPr/>
          <a:lstStyle>
            <a:lvl1pPr>
              <a:defRPr/>
            </a:lvl1pPr>
          </a:lstStyle>
          <a:p>
            <a:pPr>
              <a:defRPr/>
            </a:pPr>
            <a:fld id="{866036D9-5349-425A-A378-E824FCD8538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154547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9"/>
          <p:cNvSpPr>
            <a:spLocks noGrp="1" noChangeArrowheads="1"/>
          </p:cNvSpPr>
          <p:nvPr>
            <p:ph type="sldNum" sz="quarter" idx="12"/>
          </p:nvPr>
        </p:nvSpPr>
        <p:spPr>
          <a:ln/>
        </p:spPr>
        <p:txBody>
          <a:bodyPr/>
          <a:lstStyle>
            <a:lvl1pPr>
              <a:defRPr/>
            </a:lvl1pPr>
          </a:lstStyle>
          <a:p>
            <a:pPr>
              <a:defRPr/>
            </a:pPr>
            <a:fld id="{7A862082-737C-4B3B-9DA8-B4CBDFCAD18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2841266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FFDDBE50-8B41-4ED7-BD5F-407ECE7EC41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433958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A20E8532-BEF6-4BC1-B423-A11AADFF743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2599046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597DCBC2-725A-47E7-A950-9A41F1E4D16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5016427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590550"/>
            <a:ext cx="19431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590550"/>
            <a:ext cx="56769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FDFDE022-4D1C-48C3-AE47-D4182413F97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60733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ABE3C-C41A-43D2-9514-FFA217B7F5CF}" type="datetimeFigureOut">
              <a:rPr lang="en-US" smtClean="0"/>
              <a:t>4/15/2017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07F0E3-15AF-48D4-97A8-375ADCC91EC5}" type="slidenum">
              <a:rPr lang="en-US" smtClean="0"/>
              <a:t>‹#›</a:t>
            </a:fld>
            <a:endParaRPr lang="en-US"/>
          </a:p>
        </p:txBody>
      </p:sp>
    </p:spTree>
    <p:extLst>
      <p:ext uri="{BB962C8B-B14F-4D97-AF65-F5344CB8AC3E}">
        <p14:creationId xmlns:p14="http://schemas.microsoft.com/office/powerpoint/2010/main" val="3062859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1"/>
          <p:cNvGrpSpPr>
            <a:grpSpLocks/>
          </p:cNvGrpSpPr>
          <p:nvPr/>
        </p:nvGrpSpPr>
        <p:grpSpPr bwMode="auto">
          <a:xfrm>
            <a:off x="684213" y="542925"/>
            <a:ext cx="7531100" cy="3190875"/>
            <a:chOff x="431" y="342"/>
            <a:chExt cx="4744" cy="2010"/>
          </a:xfrm>
        </p:grpSpPr>
        <p:grpSp>
          <p:nvGrpSpPr>
            <p:cNvPr id="5" name="Group 36"/>
            <p:cNvGrpSpPr>
              <a:grpSpLocks/>
            </p:cNvGrpSpPr>
            <p:nvPr/>
          </p:nvGrpSpPr>
          <p:grpSpPr bwMode="auto">
            <a:xfrm>
              <a:off x="431" y="2169"/>
              <a:ext cx="4744" cy="183"/>
              <a:chOff x="431" y="2169"/>
              <a:chExt cx="4744" cy="183"/>
            </a:xfrm>
          </p:grpSpPr>
          <p:sp>
            <p:nvSpPr>
              <p:cNvPr id="10" name="Rectangle 7"/>
              <p:cNvSpPr>
                <a:spLocks noChangeArrowheads="1"/>
              </p:cNvSpPr>
              <p:nvPr/>
            </p:nvSpPr>
            <p:spPr bwMode="ltGray">
              <a:xfrm>
                <a:off x="431" y="2258"/>
                <a:ext cx="424" cy="88"/>
              </a:xfrm>
              <a:prstGeom prst="rect">
                <a:avLst/>
              </a:prstGeom>
              <a:solidFill>
                <a:schemeClr val="accent1"/>
              </a:solidFill>
              <a:ln w="12700">
                <a:solidFill>
                  <a:schemeClr val="bg1"/>
                </a:solidFill>
                <a:miter lim="800000"/>
                <a:headEnd/>
                <a:tailEnd/>
              </a:ln>
              <a:effectLst>
                <a:outerShdw dist="13470" dir="27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a:solidFill>
                    <a:srgbClr val="99FFFF"/>
                  </a:solidFill>
                </a:endParaRPr>
              </a:p>
            </p:txBody>
          </p:sp>
          <p:sp>
            <p:nvSpPr>
              <p:cNvPr id="11" name="Rectangle 8"/>
              <p:cNvSpPr>
                <a:spLocks noChangeArrowheads="1"/>
              </p:cNvSpPr>
              <p:nvPr/>
            </p:nvSpPr>
            <p:spPr bwMode="ltGray">
              <a:xfrm>
                <a:off x="1151" y="2258"/>
                <a:ext cx="424" cy="88"/>
              </a:xfrm>
              <a:prstGeom prst="rect">
                <a:avLst/>
              </a:prstGeom>
              <a:solidFill>
                <a:schemeClr val="accent1"/>
              </a:solidFill>
              <a:ln w="12700">
                <a:solidFill>
                  <a:schemeClr val="bg1"/>
                </a:solidFill>
                <a:miter lim="800000"/>
                <a:headEnd/>
                <a:tailEnd/>
              </a:ln>
              <a:effectLst>
                <a:outerShdw dist="13470" dir="27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a:solidFill>
                    <a:srgbClr val="99FFFF"/>
                  </a:solidFill>
                </a:endParaRPr>
              </a:p>
            </p:txBody>
          </p:sp>
          <p:sp>
            <p:nvSpPr>
              <p:cNvPr id="12" name="Rectangle 9"/>
              <p:cNvSpPr>
                <a:spLocks noChangeArrowheads="1"/>
              </p:cNvSpPr>
              <p:nvPr/>
            </p:nvSpPr>
            <p:spPr bwMode="ltGray">
              <a:xfrm>
                <a:off x="1871" y="2258"/>
                <a:ext cx="424" cy="88"/>
              </a:xfrm>
              <a:prstGeom prst="rect">
                <a:avLst/>
              </a:prstGeom>
              <a:solidFill>
                <a:schemeClr val="accent1"/>
              </a:solidFill>
              <a:ln w="12700">
                <a:solidFill>
                  <a:schemeClr val="bg1"/>
                </a:solidFill>
                <a:miter lim="800000"/>
                <a:headEnd/>
                <a:tailEnd/>
              </a:ln>
              <a:effectLst>
                <a:outerShdw dist="13470" dir="27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a:solidFill>
                    <a:srgbClr val="99FFFF"/>
                  </a:solidFill>
                </a:endParaRPr>
              </a:p>
            </p:txBody>
          </p:sp>
          <p:sp>
            <p:nvSpPr>
              <p:cNvPr id="13" name="Rectangle 10"/>
              <p:cNvSpPr>
                <a:spLocks noChangeArrowheads="1"/>
              </p:cNvSpPr>
              <p:nvPr/>
            </p:nvSpPr>
            <p:spPr bwMode="ltGray">
              <a:xfrm>
                <a:off x="2591" y="2258"/>
                <a:ext cx="424" cy="88"/>
              </a:xfrm>
              <a:prstGeom prst="rect">
                <a:avLst/>
              </a:prstGeom>
              <a:solidFill>
                <a:schemeClr val="accent1"/>
              </a:solidFill>
              <a:ln w="12700">
                <a:solidFill>
                  <a:schemeClr val="bg1"/>
                </a:solidFill>
                <a:miter lim="800000"/>
                <a:headEnd/>
                <a:tailEnd/>
              </a:ln>
              <a:effectLst>
                <a:outerShdw dist="13470" dir="27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a:solidFill>
                    <a:srgbClr val="99FFFF"/>
                  </a:solidFill>
                </a:endParaRPr>
              </a:p>
            </p:txBody>
          </p:sp>
          <p:sp>
            <p:nvSpPr>
              <p:cNvPr id="14" name="Rectangle 11"/>
              <p:cNvSpPr>
                <a:spLocks noChangeArrowheads="1"/>
              </p:cNvSpPr>
              <p:nvPr/>
            </p:nvSpPr>
            <p:spPr bwMode="ltGray">
              <a:xfrm>
                <a:off x="3311" y="2258"/>
                <a:ext cx="424" cy="88"/>
              </a:xfrm>
              <a:prstGeom prst="rect">
                <a:avLst/>
              </a:prstGeom>
              <a:solidFill>
                <a:schemeClr val="accent1"/>
              </a:solidFill>
              <a:ln w="12700">
                <a:solidFill>
                  <a:schemeClr val="bg1"/>
                </a:solidFill>
                <a:miter lim="800000"/>
                <a:headEnd/>
                <a:tailEnd/>
              </a:ln>
              <a:effectLst>
                <a:outerShdw dist="13470" dir="27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a:solidFill>
                    <a:srgbClr val="99FFFF"/>
                  </a:solidFill>
                </a:endParaRPr>
              </a:p>
            </p:txBody>
          </p:sp>
          <p:sp>
            <p:nvSpPr>
              <p:cNvPr id="15" name="Rectangle 12"/>
              <p:cNvSpPr>
                <a:spLocks noChangeArrowheads="1"/>
              </p:cNvSpPr>
              <p:nvPr/>
            </p:nvSpPr>
            <p:spPr bwMode="ltGray">
              <a:xfrm>
                <a:off x="4031" y="2258"/>
                <a:ext cx="424" cy="88"/>
              </a:xfrm>
              <a:prstGeom prst="rect">
                <a:avLst/>
              </a:prstGeom>
              <a:solidFill>
                <a:schemeClr val="accent1"/>
              </a:solidFill>
              <a:ln w="12700">
                <a:solidFill>
                  <a:schemeClr val="bg1"/>
                </a:solidFill>
                <a:miter lim="800000"/>
                <a:headEnd/>
                <a:tailEnd/>
              </a:ln>
              <a:effectLst>
                <a:outerShdw dist="13470" dir="27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a:solidFill>
                    <a:srgbClr val="99FFFF"/>
                  </a:solidFill>
                </a:endParaRPr>
              </a:p>
            </p:txBody>
          </p:sp>
          <p:sp>
            <p:nvSpPr>
              <p:cNvPr id="16" name="Rectangle 13"/>
              <p:cNvSpPr>
                <a:spLocks noChangeArrowheads="1"/>
              </p:cNvSpPr>
              <p:nvPr/>
            </p:nvSpPr>
            <p:spPr bwMode="ltGray">
              <a:xfrm>
                <a:off x="4751" y="2258"/>
                <a:ext cx="424" cy="88"/>
              </a:xfrm>
              <a:prstGeom prst="rect">
                <a:avLst/>
              </a:prstGeom>
              <a:solidFill>
                <a:schemeClr val="accent1"/>
              </a:solidFill>
              <a:ln w="12700">
                <a:solidFill>
                  <a:schemeClr val="bg1"/>
                </a:solidFill>
                <a:miter lim="800000"/>
                <a:headEnd/>
                <a:tailEnd/>
              </a:ln>
              <a:effectLst>
                <a:outerShdw dist="13470" dir="27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a:solidFill>
                    <a:srgbClr val="99FFFF"/>
                  </a:solidFill>
                </a:endParaRPr>
              </a:p>
            </p:txBody>
          </p:sp>
          <p:grpSp>
            <p:nvGrpSpPr>
              <p:cNvPr id="17" name="Group 17"/>
              <p:cNvGrpSpPr>
                <a:grpSpLocks/>
              </p:cNvGrpSpPr>
              <p:nvPr/>
            </p:nvGrpSpPr>
            <p:grpSpPr bwMode="auto">
              <a:xfrm>
                <a:off x="912" y="2185"/>
                <a:ext cx="179" cy="167"/>
                <a:chOff x="912" y="2185"/>
                <a:chExt cx="179" cy="167"/>
              </a:xfrm>
            </p:grpSpPr>
            <p:sp>
              <p:nvSpPr>
                <p:cNvPr id="36" name="Freeform 14"/>
                <p:cNvSpPr>
                  <a:spLocks/>
                </p:cNvSpPr>
                <p:nvPr/>
              </p:nvSpPr>
              <p:spPr bwMode="ltGray">
                <a:xfrm>
                  <a:off x="971" y="2185"/>
                  <a:ext cx="61" cy="101"/>
                </a:xfrm>
                <a:custGeom>
                  <a:avLst/>
                  <a:gdLst/>
                  <a:ahLst/>
                  <a:cxnLst>
                    <a:cxn ang="0">
                      <a:pos x="28" y="0"/>
                    </a:cxn>
                    <a:cxn ang="0">
                      <a:pos x="0" y="31"/>
                    </a:cxn>
                    <a:cxn ang="0">
                      <a:pos x="0" y="71"/>
                    </a:cxn>
                    <a:cxn ang="0">
                      <a:pos x="27" y="100"/>
                    </a:cxn>
                    <a:cxn ang="0">
                      <a:pos x="60" y="73"/>
                    </a:cxn>
                    <a:cxn ang="0">
                      <a:pos x="60" y="30"/>
                    </a:cxn>
                    <a:cxn ang="0">
                      <a:pos x="28" y="0"/>
                    </a:cxn>
                  </a:cxnLst>
                  <a:rect l="0" t="0" r="r" b="b"/>
                  <a:pathLst>
                    <a:path w="61" h="101">
                      <a:moveTo>
                        <a:pt x="28" y="0"/>
                      </a:moveTo>
                      <a:lnTo>
                        <a:pt x="0" y="31"/>
                      </a:lnTo>
                      <a:lnTo>
                        <a:pt x="0" y="71"/>
                      </a:lnTo>
                      <a:lnTo>
                        <a:pt x="27" y="100"/>
                      </a:lnTo>
                      <a:lnTo>
                        <a:pt x="60" y="73"/>
                      </a:lnTo>
                      <a:lnTo>
                        <a:pt x="60" y="30"/>
                      </a:lnTo>
                      <a:lnTo>
                        <a:pt x="28"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37" name="Freeform 15"/>
                <p:cNvSpPr>
                  <a:spLocks/>
                </p:cNvSpPr>
                <p:nvPr/>
              </p:nvSpPr>
              <p:spPr bwMode="ltGray">
                <a:xfrm>
                  <a:off x="1014" y="2266"/>
                  <a:ext cx="77" cy="81"/>
                </a:xfrm>
                <a:custGeom>
                  <a:avLst/>
                  <a:gdLst/>
                  <a:ahLst/>
                  <a:cxnLst>
                    <a:cxn ang="0">
                      <a:pos x="69" y="0"/>
                    </a:cxn>
                    <a:cxn ang="0">
                      <a:pos x="29" y="8"/>
                    </a:cxn>
                    <a:cxn ang="0">
                      <a:pos x="4" y="39"/>
                    </a:cxn>
                    <a:cxn ang="0">
                      <a:pos x="0" y="80"/>
                    </a:cxn>
                    <a:cxn ang="0">
                      <a:pos x="50" y="76"/>
                    </a:cxn>
                    <a:cxn ang="0">
                      <a:pos x="76" y="43"/>
                    </a:cxn>
                    <a:cxn ang="0">
                      <a:pos x="69" y="0"/>
                    </a:cxn>
                  </a:cxnLst>
                  <a:rect l="0" t="0" r="r" b="b"/>
                  <a:pathLst>
                    <a:path w="77" h="81">
                      <a:moveTo>
                        <a:pt x="69" y="0"/>
                      </a:moveTo>
                      <a:lnTo>
                        <a:pt x="29" y="8"/>
                      </a:lnTo>
                      <a:lnTo>
                        <a:pt x="4" y="39"/>
                      </a:lnTo>
                      <a:lnTo>
                        <a:pt x="0" y="80"/>
                      </a:lnTo>
                      <a:lnTo>
                        <a:pt x="50" y="76"/>
                      </a:lnTo>
                      <a:lnTo>
                        <a:pt x="76" y="43"/>
                      </a:lnTo>
                      <a:lnTo>
                        <a:pt x="69"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38" name="Freeform 16"/>
                <p:cNvSpPr>
                  <a:spLocks/>
                </p:cNvSpPr>
                <p:nvPr/>
              </p:nvSpPr>
              <p:spPr bwMode="ltGray">
                <a:xfrm>
                  <a:off x="912" y="2268"/>
                  <a:ext cx="84" cy="84"/>
                </a:xfrm>
                <a:custGeom>
                  <a:avLst/>
                  <a:gdLst/>
                  <a:ahLst/>
                  <a:cxnLst>
                    <a:cxn ang="0">
                      <a:pos x="6" y="0"/>
                    </a:cxn>
                    <a:cxn ang="0">
                      <a:pos x="47" y="8"/>
                    </a:cxn>
                    <a:cxn ang="0">
                      <a:pos x="71" y="40"/>
                    </a:cxn>
                    <a:cxn ang="0">
                      <a:pos x="83" y="83"/>
                    </a:cxn>
                    <a:cxn ang="0">
                      <a:pos x="26" y="77"/>
                    </a:cxn>
                    <a:cxn ang="0">
                      <a:pos x="0" y="43"/>
                    </a:cxn>
                    <a:cxn ang="0">
                      <a:pos x="6" y="0"/>
                    </a:cxn>
                  </a:cxnLst>
                  <a:rect l="0" t="0" r="r" b="b"/>
                  <a:pathLst>
                    <a:path w="84" h="84">
                      <a:moveTo>
                        <a:pt x="6" y="0"/>
                      </a:moveTo>
                      <a:lnTo>
                        <a:pt x="47" y="8"/>
                      </a:lnTo>
                      <a:lnTo>
                        <a:pt x="71" y="40"/>
                      </a:lnTo>
                      <a:lnTo>
                        <a:pt x="83" y="83"/>
                      </a:lnTo>
                      <a:lnTo>
                        <a:pt x="26" y="77"/>
                      </a:lnTo>
                      <a:lnTo>
                        <a:pt x="0" y="43"/>
                      </a:lnTo>
                      <a:lnTo>
                        <a:pt x="6"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grpSp>
          <p:grpSp>
            <p:nvGrpSpPr>
              <p:cNvPr id="18" name="Group 21"/>
              <p:cNvGrpSpPr>
                <a:grpSpLocks/>
              </p:cNvGrpSpPr>
              <p:nvPr/>
            </p:nvGrpSpPr>
            <p:grpSpPr bwMode="auto">
              <a:xfrm>
                <a:off x="1632" y="2177"/>
                <a:ext cx="179" cy="167"/>
                <a:chOff x="1632" y="2177"/>
                <a:chExt cx="179" cy="167"/>
              </a:xfrm>
            </p:grpSpPr>
            <p:sp>
              <p:nvSpPr>
                <p:cNvPr id="33" name="Freeform 18"/>
                <p:cNvSpPr>
                  <a:spLocks/>
                </p:cNvSpPr>
                <p:nvPr/>
              </p:nvSpPr>
              <p:spPr bwMode="ltGray">
                <a:xfrm>
                  <a:off x="1691" y="2177"/>
                  <a:ext cx="61" cy="101"/>
                </a:xfrm>
                <a:custGeom>
                  <a:avLst/>
                  <a:gdLst/>
                  <a:ahLst/>
                  <a:cxnLst>
                    <a:cxn ang="0">
                      <a:pos x="28" y="0"/>
                    </a:cxn>
                    <a:cxn ang="0">
                      <a:pos x="0" y="31"/>
                    </a:cxn>
                    <a:cxn ang="0">
                      <a:pos x="0" y="71"/>
                    </a:cxn>
                    <a:cxn ang="0">
                      <a:pos x="27" y="100"/>
                    </a:cxn>
                    <a:cxn ang="0">
                      <a:pos x="60" y="73"/>
                    </a:cxn>
                    <a:cxn ang="0">
                      <a:pos x="60" y="30"/>
                    </a:cxn>
                    <a:cxn ang="0">
                      <a:pos x="28" y="0"/>
                    </a:cxn>
                  </a:cxnLst>
                  <a:rect l="0" t="0" r="r" b="b"/>
                  <a:pathLst>
                    <a:path w="61" h="101">
                      <a:moveTo>
                        <a:pt x="28" y="0"/>
                      </a:moveTo>
                      <a:lnTo>
                        <a:pt x="0" y="31"/>
                      </a:lnTo>
                      <a:lnTo>
                        <a:pt x="0" y="71"/>
                      </a:lnTo>
                      <a:lnTo>
                        <a:pt x="27" y="100"/>
                      </a:lnTo>
                      <a:lnTo>
                        <a:pt x="60" y="73"/>
                      </a:lnTo>
                      <a:lnTo>
                        <a:pt x="60" y="30"/>
                      </a:lnTo>
                      <a:lnTo>
                        <a:pt x="28"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34" name="Freeform 19"/>
                <p:cNvSpPr>
                  <a:spLocks/>
                </p:cNvSpPr>
                <p:nvPr/>
              </p:nvSpPr>
              <p:spPr bwMode="ltGray">
                <a:xfrm>
                  <a:off x="1734" y="2258"/>
                  <a:ext cx="77" cy="81"/>
                </a:xfrm>
                <a:custGeom>
                  <a:avLst/>
                  <a:gdLst/>
                  <a:ahLst/>
                  <a:cxnLst>
                    <a:cxn ang="0">
                      <a:pos x="69" y="0"/>
                    </a:cxn>
                    <a:cxn ang="0">
                      <a:pos x="29" y="8"/>
                    </a:cxn>
                    <a:cxn ang="0">
                      <a:pos x="4" y="39"/>
                    </a:cxn>
                    <a:cxn ang="0">
                      <a:pos x="0" y="80"/>
                    </a:cxn>
                    <a:cxn ang="0">
                      <a:pos x="50" y="76"/>
                    </a:cxn>
                    <a:cxn ang="0">
                      <a:pos x="76" y="43"/>
                    </a:cxn>
                    <a:cxn ang="0">
                      <a:pos x="69" y="0"/>
                    </a:cxn>
                  </a:cxnLst>
                  <a:rect l="0" t="0" r="r" b="b"/>
                  <a:pathLst>
                    <a:path w="77" h="81">
                      <a:moveTo>
                        <a:pt x="69" y="0"/>
                      </a:moveTo>
                      <a:lnTo>
                        <a:pt x="29" y="8"/>
                      </a:lnTo>
                      <a:lnTo>
                        <a:pt x="4" y="39"/>
                      </a:lnTo>
                      <a:lnTo>
                        <a:pt x="0" y="80"/>
                      </a:lnTo>
                      <a:lnTo>
                        <a:pt x="50" y="76"/>
                      </a:lnTo>
                      <a:lnTo>
                        <a:pt x="76" y="43"/>
                      </a:lnTo>
                      <a:lnTo>
                        <a:pt x="69"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35" name="Freeform 20"/>
                <p:cNvSpPr>
                  <a:spLocks/>
                </p:cNvSpPr>
                <p:nvPr/>
              </p:nvSpPr>
              <p:spPr bwMode="ltGray">
                <a:xfrm>
                  <a:off x="1632" y="2260"/>
                  <a:ext cx="84" cy="84"/>
                </a:xfrm>
                <a:custGeom>
                  <a:avLst/>
                  <a:gdLst/>
                  <a:ahLst/>
                  <a:cxnLst>
                    <a:cxn ang="0">
                      <a:pos x="6" y="0"/>
                    </a:cxn>
                    <a:cxn ang="0">
                      <a:pos x="47" y="8"/>
                    </a:cxn>
                    <a:cxn ang="0">
                      <a:pos x="71" y="40"/>
                    </a:cxn>
                    <a:cxn ang="0">
                      <a:pos x="83" y="83"/>
                    </a:cxn>
                    <a:cxn ang="0">
                      <a:pos x="26" y="77"/>
                    </a:cxn>
                    <a:cxn ang="0">
                      <a:pos x="0" y="43"/>
                    </a:cxn>
                    <a:cxn ang="0">
                      <a:pos x="6" y="0"/>
                    </a:cxn>
                  </a:cxnLst>
                  <a:rect l="0" t="0" r="r" b="b"/>
                  <a:pathLst>
                    <a:path w="84" h="84">
                      <a:moveTo>
                        <a:pt x="6" y="0"/>
                      </a:moveTo>
                      <a:lnTo>
                        <a:pt x="47" y="8"/>
                      </a:lnTo>
                      <a:lnTo>
                        <a:pt x="71" y="40"/>
                      </a:lnTo>
                      <a:lnTo>
                        <a:pt x="83" y="83"/>
                      </a:lnTo>
                      <a:lnTo>
                        <a:pt x="26" y="77"/>
                      </a:lnTo>
                      <a:lnTo>
                        <a:pt x="0" y="43"/>
                      </a:lnTo>
                      <a:lnTo>
                        <a:pt x="6"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grpSp>
          <p:grpSp>
            <p:nvGrpSpPr>
              <p:cNvPr id="19" name="Group 25"/>
              <p:cNvGrpSpPr>
                <a:grpSpLocks/>
              </p:cNvGrpSpPr>
              <p:nvPr/>
            </p:nvGrpSpPr>
            <p:grpSpPr bwMode="auto">
              <a:xfrm>
                <a:off x="2368" y="2185"/>
                <a:ext cx="179" cy="167"/>
                <a:chOff x="2368" y="2185"/>
                <a:chExt cx="179" cy="167"/>
              </a:xfrm>
            </p:grpSpPr>
            <p:sp>
              <p:nvSpPr>
                <p:cNvPr id="30" name="Freeform 22"/>
                <p:cNvSpPr>
                  <a:spLocks/>
                </p:cNvSpPr>
                <p:nvPr/>
              </p:nvSpPr>
              <p:spPr bwMode="ltGray">
                <a:xfrm>
                  <a:off x="2427" y="2185"/>
                  <a:ext cx="61" cy="101"/>
                </a:xfrm>
                <a:custGeom>
                  <a:avLst/>
                  <a:gdLst/>
                  <a:ahLst/>
                  <a:cxnLst>
                    <a:cxn ang="0">
                      <a:pos x="28" y="0"/>
                    </a:cxn>
                    <a:cxn ang="0">
                      <a:pos x="0" y="31"/>
                    </a:cxn>
                    <a:cxn ang="0">
                      <a:pos x="0" y="71"/>
                    </a:cxn>
                    <a:cxn ang="0">
                      <a:pos x="27" y="100"/>
                    </a:cxn>
                    <a:cxn ang="0">
                      <a:pos x="60" y="73"/>
                    </a:cxn>
                    <a:cxn ang="0">
                      <a:pos x="60" y="30"/>
                    </a:cxn>
                    <a:cxn ang="0">
                      <a:pos x="28" y="0"/>
                    </a:cxn>
                  </a:cxnLst>
                  <a:rect l="0" t="0" r="r" b="b"/>
                  <a:pathLst>
                    <a:path w="61" h="101">
                      <a:moveTo>
                        <a:pt x="28" y="0"/>
                      </a:moveTo>
                      <a:lnTo>
                        <a:pt x="0" y="31"/>
                      </a:lnTo>
                      <a:lnTo>
                        <a:pt x="0" y="71"/>
                      </a:lnTo>
                      <a:lnTo>
                        <a:pt x="27" y="100"/>
                      </a:lnTo>
                      <a:lnTo>
                        <a:pt x="60" y="73"/>
                      </a:lnTo>
                      <a:lnTo>
                        <a:pt x="60" y="30"/>
                      </a:lnTo>
                      <a:lnTo>
                        <a:pt x="28"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31" name="Freeform 23"/>
                <p:cNvSpPr>
                  <a:spLocks/>
                </p:cNvSpPr>
                <p:nvPr/>
              </p:nvSpPr>
              <p:spPr bwMode="ltGray">
                <a:xfrm>
                  <a:off x="2470" y="2266"/>
                  <a:ext cx="77" cy="81"/>
                </a:xfrm>
                <a:custGeom>
                  <a:avLst/>
                  <a:gdLst/>
                  <a:ahLst/>
                  <a:cxnLst>
                    <a:cxn ang="0">
                      <a:pos x="69" y="0"/>
                    </a:cxn>
                    <a:cxn ang="0">
                      <a:pos x="29" y="8"/>
                    </a:cxn>
                    <a:cxn ang="0">
                      <a:pos x="4" y="39"/>
                    </a:cxn>
                    <a:cxn ang="0">
                      <a:pos x="0" y="80"/>
                    </a:cxn>
                    <a:cxn ang="0">
                      <a:pos x="50" y="76"/>
                    </a:cxn>
                    <a:cxn ang="0">
                      <a:pos x="76" y="43"/>
                    </a:cxn>
                    <a:cxn ang="0">
                      <a:pos x="69" y="0"/>
                    </a:cxn>
                  </a:cxnLst>
                  <a:rect l="0" t="0" r="r" b="b"/>
                  <a:pathLst>
                    <a:path w="77" h="81">
                      <a:moveTo>
                        <a:pt x="69" y="0"/>
                      </a:moveTo>
                      <a:lnTo>
                        <a:pt x="29" y="8"/>
                      </a:lnTo>
                      <a:lnTo>
                        <a:pt x="4" y="39"/>
                      </a:lnTo>
                      <a:lnTo>
                        <a:pt x="0" y="80"/>
                      </a:lnTo>
                      <a:lnTo>
                        <a:pt x="50" y="76"/>
                      </a:lnTo>
                      <a:lnTo>
                        <a:pt x="76" y="43"/>
                      </a:lnTo>
                      <a:lnTo>
                        <a:pt x="69"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32" name="Freeform 24"/>
                <p:cNvSpPr>
                  <a:spLocks/>
                </p:cNvSpPr>
                <p:nvPr/>
              </p:nvSpPr>
              <p:spPr bwMode="ltGray">
                <a:xfrm>
                  <a:off x="2368" y="2268"/>
                  <a:ext cx="84" cy="84"/>
                </a:xfrm>
                <a:custGeom>
                  <a:avLst/>
                  <a:gdLst/>
                  <a:ahLst/>
                  <a:cxnLst>
                    <a:cxn ang="0">
                      <a:pos x="6" y="0"/>
                    </a:cxn>
                    <a:cxn ang="0">
                      <a:pos x="47" y="8"/>
                    </a:cxn>
                    <a:cxn ang="0">
                      <a:pos x="71" y="40"/>
                    </a:cxn>
                    <a:cxn ang="0">
                      <a:pos x="83" y="83"/>
                    </a:cxn>
                    <a:cxn ang="0">
                      <a:pos x="26" y="77"/>
                    </a:cxn>
                    <a:cxn ang="0">
                      <a:pos x="0" y="43"/>
                    </a:cxn>
                    <a:cxn ang="0">
                      <a:pos x="6" y="0"/>
                    </a:cxn>
                  </a:cxnLst>
                  <a:rect l="0" t="0" r="r" b="b"/>
                  <a:pathLst>
                    <a:path w="84" h="84">
                      <a:moveTo>
                        <a:pt x="6" y="0"/>
                      </a:moveTo>
                      <a:lnTo>
                        <a:pt x="47" y="8"/>
                      </a:lnTo>
                      <a:lnTo>
                        <a:pt x="71" y="40"/>
                      </a:lnTo>
                      <a:lnTo>
                        <a:pt x="83" y="83"/>
                      </a:lnTo>
                      <a:lnTo>
                        <a:pt x="26" y="77"/>
                      </a:lnTo>
                      <a:lnTo>
                        <a:pt x="0" y="43"/>
                      </a:lnTo>
                      <a:lnTo>
                        <a:pt x="6"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grpSp>
          <p:grpSp>
            <p:nvGrpSpPr>
              <p:cNvPr id="20" name="Group 29"/>
              <p:cNvGrpSpPr>
                <a:grpSpLocks/>
              </p:cNvGrpSpPr>
              <p:nvPr/>
            </p:nvGrpSpPr>
            <p:grpSpPr bwMode="auto">
              <a:xfrm>
                <a:off x="3072" y="2169"/>
                <a:ext cx="179" cy="167"/>
                <a:chOff x="3072" y="2169"/>
                <a:chExt cx="179" cy="167"/>
              </a:xfrm>
            </p:grpSpPr>
            <p:sp>
              <p:nvSpPr>
                <p:cNvPr id="27" name="Freeform 26"/>
                <p:cNvSpPr>
                  <a:spLocks/>
                </p:cNvSpPr>
                <p:nvPr/>
              </p:nvSpPr>
              <p:spPr bwMode="ltGray">
                <a:xfrm>
                  <a:off x="3131" y="2169"/>
                  <a:ext cx="61" cy="101"/>
                </a:xfrm>
                <a:custGeom>
                  <a:avLst/>
                  <a:gdLst/>
                  <a:ahLst/>
                  <a:cxnLst>
                    <a:cxn ang="0">
                      <a:pos x="28" y="0"/>
                    </a:cxn>
                    <a:cxn ang="0">
                      <a:pos x="0" y="31"/>
                    </a:cxn>
                    <a:cxn ang="0">
                      <a:pos x="0" y="71"/>
                    </a:cxn>
                    <a:cxn ang="0">
                      <a:pos x="27" y="100"/>
                    </a:cxn>
                    <a:cxn ang="0">
                      <a:pos x="60" y="73"/>
                    </a:cxn>
                    <a:cxn ang="0">
                      <a:pos x="60" y="30"/>
                    </a:cxn>
                    <a:cxn ang="0">
                      <a:pos x="28" y="0"/>
                    </a:cxn>
                  </a:cxnLst>
                  <a:rect l="0" t="0" r="r" b="b"/>
                  <a:pathLst>
                    <a:path w="61" h="101">
                      <a:moveTo>
                        <a:pt x="28" y="0"/>
                      </a:moveTo>
                      <a:lnTo>
                        <a:pt x="0" y="31"/>
                      </a:lnTo>
                      <a:lnTo>
                        <a:pt x="0" y="71"/>
                      </a:lnTo>
                      <a:lnTo>
                        <a:pt x="27" y="100"/>
                      </a:lnTo>
                      <a:lnTo>
                        <a:pt x="60" y="73"/>
                      </a:lnTo>
                      <a:lnTo>
                        <a:pt x="60" y="30"/>
                      </a:lnTo>
                      <a:lnTo>
                        <a:pt x="28"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28" name="Freeform 27"/>
                <p:cNvSpPr>
                  <a:spLocks/>
                </p:cNvSpPr>
                <p:nvPr/>
              </p:nvSpPr>
              <p:spPr bwMode="ltGray">
                <a:xfrm>
                  <a:off x="3174" y="2250"/>
                  <a:ext cx="77" cy="81"/>
                </a:xfrm>
                <a:custGeom>
                  <a:avLst/>
                  <a:gdLst/>
                  <a:ahLst/>
                  <a:cxnLst>
                    <a:cxn ang="0">
                      <a:pos x="69" y="0"/>
                    </a:cxn>
                    <a:cxn ang="0">
                      <a:pos x="29" y="8"/>
                    </a:cxn>
                    <a:cxn ang="0">
                      <a:pos x="4" y="39"/>
                    </a:cxn>
                    <a:cxn ang="0">
                      <a:pos x="0" y="80"/>
                    </a:cxn>
                    <a:cxn ang="0">
                      <a:pos x="50" y="76"/>
                    </a:cxn>
                    <a:cxn ang="0">
                      <a:pos x="76" y="43"/>
                    </a:cxn>
                    <a:cxn ang="0">
                      <a:pos x="69" y="0"/>
                    </a:cxn>
                  </a:cxnLst>
                  <a:rect l="0" t="0" r="r" b="b"/>
                  <a:pathLst>
                    <a:path w="77" h="81">
                      <a:moveTo>
                        <a:pt x="69" y="0"/>
                      </a:moveTo>
                      <a:lnTo>
                        <a:pt x="29" y="8"/>
                      </a:lnTo>
                      <a:lnTo>
                        <a:pt x="4" y="39"/>
                      </a:lnTo>
                      <a:lnTo>
                        <a:pt x="0" y="80"/>
                      </a:lnTo>
                      <a:lnTo>
                        <a:pt x="50" y="76"/>
                      </a:lnTo>
                      <a:lnTo>
                        <a:pt x="76" y="43"/>
                      </a:lnTo>
                      <a:lnTo>
                        <a:pt x="69"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29" name="Freeform 28"/>
                <p:cNvSpPr>
                  <a:spLocks/>
                </p:cNvSpPr>
                <p:nvPr/>
              </p:nvSpPr>
              <p:spPr bwMode="ltGray">
                <a:xfrm>
                  <a:off x="3072" y="2252"/>
                  <a:ext cx="84" cy="84"/>
                </a:xfrm>
                <a:custGeom>
                  <a:avLst/>
                  <a:gdLst/>
                  <a:ahLst/>
                  <a:cxnLst>
                    <a:cxn ang="0">
                      <a:pos x="6" y="0"/>
                    </a:cxn>
                    <a:cxn ang="0">
                      <a:pos x="47" y="8"/>
                    </a:cxn>
                    <a:cxn ang="0">
                      <a:pos x="71" y="40"/>
                    </a:cxn>
                    <a:cxn ang="0">
                      <a:pos x="83" y="83"/>
                    </a:cxn>
                    <a:cxn ang="0">
                      <a:pos x="26" y="77"/>
                    </a:cxn>
                    <a:cxn ang="0">
                      <a:pos x="0" y="43"/>
                    </a:cxn>
                    <a:cxn ang="0">
                      <a:pos x="6" y="0"/>
                    </a:cxn>
                  </a:cxnLst>
                  <a:rect l="0" t="0" r="r" b="b"/>
                  <a:pathLst>
                    <a:path w="84" h="84">
                      <a:moveTo>
                        <a:pt x="6" y="0"/>
                      </a:moveTo>
                      <a:lnTo>
                        <a:pt x="47" y="8"/>
                      </a:lnTo>
                      <a:lnTo>
                        <a:pt x="71" y="40"/>
                      </a:lnTo>
                      <a:lnTo>
                        <a:pt x="83" y="83"/>
                      </a:lnTo>
                      <a:lnTo>
                        <a:pt x="26" y="77"/>
                      </a:lnTo>
                      <a:lnTo>
                        <a:pt x="0" y="43"/>
                      </a:lnTo>
                      <a:lnTo>
                        <a:pt x="6"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grpSp>
          <p:sp>
            <p:nvSpPr>
              <p:cNvPr id="21" name="Freeform 30"/>
              <p:cNvSpPr>
                <a:spLocks/>
              </p:cNvSpPr>
              <p:nvPr/>
            </p:nvSpPr>
            <p:spPr bwMode="ltGray">
              <a:xfrm>
                <a:off x="3851" y="2169"/>
                <a:ext cx="61" cy="101"/>
              </a:xfrm>
              <a:custGeom>
                <a:avLst/>
                <a:gdLst/>
                <a:ahLst/>
                <a:cxnLst>
                  <a:cxn ang="0">
                    <a:pos x="28" y="0"/>
                  </a:cxn>
                  <a:cxn ang="0">
                    <a:pos x="0" y="31"/>
                  </a:cxn>
                  <a:cxn ang="0">
                    <a:pos x="0" y="71"/>
                  </a:cxn>
                  <a:cxn ang="0">
                    <a:pos x="27" y="100"/>
                  </a:cxn>
                  <a:cxn ang="0">
                    <a:pos x="60" y="73"/>
                  </a:cxn>
                  <a:cxn ang="0">
                    <a:pos x="60" y="30"/>
                  </a:cxn>
                  <a:cxn ang="0">
                    <a:pos x="28" y="0"/>
                  </a:cxn>
                </a:cxnLst>
                <a:rect l="0" t="0" r="r" b="b"/>
                <a:pathLst>
                  <a:path w="61" h="101">
                    <a:moveTo>
                      <a:pt x="28" y="0"/>
                    </a:moveTo>
                    <a:lnTo>
                      <a:pt x="0" y="31"/>
                    </a:lnTo>
                    <a:lnTo>
                      <a:pt x="0" y="71"/>
                    </a:lnTo>
                    <a:lnTo>
                      <a:pt x="27" y="100"/>
                    </a:lnTo>
                    <a:lnTo>
                      <a:pt x="60" y="73"/>
                    </a:lnTo>
                    <a:lnTo>
                      <a:pt x="60" y="30"/>
                    </a:lnTo>
                    <a:lnTo>
                      <a:pt x="28"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22" name="Freeform 31"/>
              <p:cNvSpPr>
                <a:spLocks/>
              </p:cNvSpPr>
              <p:nvPr/>
            </p:nvSpPr>
            <p:spPr bwMode="ltGray">
              <a:xfrm>
                <a:off x="3894" y="2250"/>
                <a:ext cx="77" cy="81"/>
              </a:xfrm>
              <a:custGeom>
                <a:avLst/>
                <a:gdLst/>
                <a:ahLst/>
                <a:cxnLst>
                  <a:cxn ang="0">
                    <a:pos x="69" y="0"/>
                  </a:cxn>
                  <a:cxn ang="0">
                    <a:pos x="29" y="8"/>
                  </a:cxn>
                  <a:cxn ang="0">
                    <a:pos x="4" y="39"/>
                  </a:cxn>
                  <a:cxn ang="0">
                    <a:pos x="0" y="80"/>
                  </a:cxn>
                  <a:cxn ang="0">
                    <a:pos x="50" y="76"/>
                  </a:cxn>
                  <a:cxn ang="0">
                    <a:pos x="76" y="43"/>
                  </a:cxn>
                  <a:cxn ang="0">
                    <a:pos x="69" y="0"/>
                  </a:cxn>
                </a:cxnLst>
                <a:rect l="0" t="0" r="r" b="b"/>
                <a:pathLst>
                  <a:path w="77" h="81">
                    <a:moveTo>
                      <a:pt x="69" y="0"/>
                    </a:moveTo>
                    <a:lnTo>
                      <a:pt x="29" y="8"/>
                    </a:lnTo>
                    <a:lnTo>
                      <a:pt x="4" y="39"/>
                    </a:lnTo>
                    <a:lnTo>
                      <a:pt x="0" y="80"/>
                    </a:lnTo>
                    <a:lnTo>
                      <a:pt x="50" y="76"/>
                    </a:lnTo>
                    <a:lnTo>
                      <a:pt x="76" y="43"/>
                    </a:lnTo>
                    <a:lnTo>
                      <a:pt x="69"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23" name="Freeform 32"/>
              <p:cNvSpPr>
                <a:spLocks/>
              </p:cNvSpPr>
              <p:nvPr/>
            </p:nvSpPr>
            <p:spPr bwMode="ltGray">
              <a:xfrm>
                <a:off x="3792" y="2252"/>
                <a:ext cx="84" cy="84"/>
              </a:xfrm>
              <a:custGeom>
                <a:avLst/>
                <a:gdLst/>
                <a:ahLst/>
                <a:cxnLst>
                  <a:cxn ang="0">
                    <a:pos x="6" y="0"/>
                  </a:cxn>
                  <a:cxn ang="0">
                    <a:pos x="47" y="8"/>
                  </a:cxn>
                  <a:cxn ang="0">
                    <a:pos x="71" y="40"/>
                  </a:cxn>
                  <a:cxn ang="0">
                    <a:pos x="83" y="83"/>
                  </a:cxn>
                  <a:cxn ang="0">
                    <a:pos x="26" y="77"/>
                  </a:cxn>
                  <a:cxn ang="0">
                    <a:pos x="0" y="43"/>
                  </a:cxn>
                  <a:cxn ang="0">
                    <a:pos x="6" y="0"/>
                  </a:cxn>
                </a:cxnLst>
                <a:rect l="0" t="0" r="r" b="b"/>
                <a:pathLst>
                  <a:path w="84" h="84">
                    <a:moveTo>
                      <a:pt x="6" y="0"/>
                    </a:moveTo>
                    <a:lnTo>
                      <a:pt x="47" y="8"/>
                    </a:lnTo>
                    <a:lnTo>
                      <a:pt x="71" y="40"/>
                    </a:lnTo>
                    <a:lnTo>
                      <a:pt x="83" y="83"/>
                    </a:lnTo>
                    <a:lnTo>
                      <a:pt x="26" y="77"/>
                    </a:lnTo>
                    <a:lnTo>
                      <a:pt x="0" y="43"/>
                    </a:lnTo>
                    <a:lnTo>
                      <a:pt x="6"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24" name="Freeform 33"/>
              <p:cNvSpPr>
                <a:spLocks/>
              </p:cNvSpPr>
              <p:nvPr/>
            </p:nvSpPr>
            <p:spPr bwMode="ltGray">
              <a:xfrm>
                <a:off x="4579" y="2169"/>
                <a:ext cx="61" cy="101"/>
              </a:xfrm>
              <a:custGeom>
                <a:avLst/>
                <a:gdLst/>
                <a:ahLst/>
                <a:cxnLst>
                  <a:cxn ang="0">
                    <a:pos x="28" y="0"/>
                  </a:cxn>
                  <a:cxn ang="0">
                    <a:pos x="0" y="31"/>
                  </a:cxn>
                  <a:cxn ang="0">
                    <a:pos x="0" y="71"/>
                  </a:cxn>
                  <a:cxn ang="0">
                    <a:pos x="27" y="100"/>
                  </a:cxn>
                  <a:cxn ang="0">
                    <a:pos x="60" y="73"/>
                  </a:cxn>
                  <a:cxn ang="0">
                    <a:pos x="60" y="30"/>
                  </a:cxn>
                  <a:cxn ang="0">
                    <a:pos x="28" y="0"/>
                  </a:cxn>
                </a:cxnLst>
                <a:rect l="0" t="0" r="r" b="b"/>
                <a:pathLst>
                  <a:path w="61" h="101">
                    <a:moveTo>
                      <a:pt x="28" y="0"/>
                    </a:moveTo>
                    <a:lnTo>
                      <a:pt x="0" y="31"/>
                    </a:lnTo>
                    <a:lnTo>
                      <a:pt x="0" y="71"/>
                    </a:lnTo>
                    <a:lnTo>
                      <a:pt x="27" y="100"/>
                    </a:lnTo>
                    <a:lnTo>
                      <a:pt x="60" y="73"/>
                    </a:lnTo>
                    <a:lnTo>
                      <a:pt x="60" y="30"/>
                    </a:lnTo>
                    <a:lnTo>
                      <a:pt x="28"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25" name="Freeform 34"/>
              <p:cNvSpPr>
                <a:spLocks/>
              </p:cNvSpPr>
              <p:nvPr/>
            </p:nvSpPr>
            <p:spPr bwMode="ltGray">
              <a:xfrm>
                <a:off x="4622" y="2250"/>
                <a:ext cx="77" cy="81"/>
              </a:xfrm>
              <a:custGeom>
                <a:avLst/>
                <a:gdLst/>
                <a:ahLst/>
                <a:cxnLst>
                  <a:cxn ang="0">
                    <a:pos x="69" y="0"/>
                  </a:cxn>
                  <a:cxn ang="0">
                    <a:pos x="29" y="8"/>
                  </a:cxn>
                  <a:cxn ang="0">
                    <a:pos x="4" y="39"/>
                  </a:cxn>
                  <a:cxn ang="0">
                    <a:pos x="0" y="80"/>
                  </a:cxn>
                  <a:cxn ang="0">
                    <a:pos x="50" y="76"/>
                  </a:cxn>
                  <a:cxn ang="0">
                    <a:pos x="76" y="43"/>
                  </a:cxn>
                  <a:cxn ang="0">
                    <a:pos x="69" y="0"/>
                  </a:cxn>
                </a:cxnLst>
                <a:rect l="0" t="0" r="r" b="b"/>
                <a:pathLst>
                  <a:path w="77" h="81">
                    <a:moveTo>
                      <a:pt x="69" y="0"/>
                    </a:moveTo>
                    <a:lnTo>
                      <a:pt x="29" y="8"/>
                    </a:lnTo>
                    <a:lnTo>
                      <a:pt x="4" y="39"/>
                    </a:lnTo>
                    <a:lnTo>
                      <a:pt x="0" y="80"/>
                    </a:lnTo>
                    <a:lnTo>
                      <a:pt x="50" y="76"/>
                    </a:lnTo>
                    <a:lnTo>
                      <a:pt x="76" y="43"/>
                    </a:lnTo>
                    <a:lnTo>
                      <a:pt x="69"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26" name="Freeform 35"/>
              <p:cNvSpPr>
                <a:spLocks/>
              </p:cNvSpPr>
              <p:nvPr/>
            </p:nvSpPr>
            <p:spPr bwMode="ltGray">
              <a:xfrm>
                <a:off x="4520" y="2252"/>
                <a:ext cx="84" cy="84"/>
              </a:xfrm>
              <a:custGeom>
                <a:avLst/>
                <a:gdLst/>
                <a:ahLst/>
                <a:cxnLst>
                  <a:cxn ang="0">
                    <a:pos x="6" y="0"/>
                  </a:cxn>
                  <a:cxn ang="0">
                    <a:pos x="47" y="8"/>
                  </a:cxn>
                  <a:cxn ang="0">
                    <a:pos x="71" y="40"/>
                  </a:cxn>
                  <a:cxn ang="0">
                    <a:pos x="83" y="83"/>
                  </a:cxn>
                  <a:cxn ang="0">
                    <a:pos x="26" y="77"/>
                  </a:cxn>
                  <a:cxn ang="0">
                    <a:pos x="0" y="43"/>
                  </a:cxn>
                  <a:cxn ang="0">
                    <a:pos x="6" y="0"/>
                  </a:cxn>
                </a:cxnLst>
                <a:rect l="0" t="0" r="r" b="b"/>
                <a:pathLst>
                  <a:path w="84" h="84">
                    <a:moveTo>
                      <a:pt x="6" y="0"/>
                    </a:moveTo>
                    <a:lnTo>
                      <a:pt x="47" y="8"/>
                    </a:lnTo>
                    <a:lnTo>
                      <a:pt x="71" y="40"/>
                    </a:lnTo>
                    <a:lnTo>
                      <a:pt x="83" y="83"/>
                    </a:lnTo>
                    <a:lnTo>
                      <a:pt x="26" y="77"/>
                    </a:lnTo>
                    <a:lnTo>
                      <a:pt x="0" y="43"/>
                    </a:lnTo>
                    <a:lnTo>
                      <a:pt x="6"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grpSp>
        <p:grpSp>
          <p:nvGrpSpPr>
            <p:cNvPr id="6" name="Group 40"/>
            <p:cNvGrpSpPr>
              <a:grpSpLocks/>
            </p:cNvGrpSpPr>
            <p:nvPr/>
          </p:nvGrpSpPr>
          <p:grpSpPr bwMode="auto">
            <a:xfrm>
              <a:off x="2314" y="342"/>
              <a:ext cx="1133" cy="859"/>
              <a:chOff x="2314" y="342"/>
              <a:chExt cx="1133" cy="859"/>
            </a:xfrm>
          </p:grpSpPr>
          <p:sp>
            <p:nvSpPr>
              <p:cNvPr id="7" name="Freeform 37"/>
              <p:cNvSpPr>
                <a:spLocks/>
              </p:cNvSpPr>
              <p:nvPr/>
            </p:nvSpPr>
            <p:spPr bwMode="gray">
              <a:xfrm>
                <a:off x="2667" y="342"/>
                <a:ext cx="427" cy="565"/>
              </a:xfrm>
              <a:custGeom>
                <a:avLst/>
                <a:gdLst/>
                <a:ahLst/>
                <a:cxnLst>
                  <a:cxn ang="0">
                    <a:pos x="213" y="564"/>
                  </a:cxn>
                  <a:cxn ang="0">
                    <a:pos x="147" y="531"/>
                  </a:cxn>
                  <a:cxn ang="0">
                    <a:pos x="93" y="486"/>
                  </a:cxn>
                  <a:cxn ang="0">
                    <a:pos x="57" y="444"/>
                  </a:cxn>
                  <a:cxn ang="0">
                    <a:pos x="27" y="396"/>
                  </a:cxn>
                  <a:cxn ang="0">
                    <a:pos x="15" y="363"/>
                  </a:cxn>
                  <a:cxn ang="0">
                    <a:pos x="3" y="333"/>
                  </a:cxn>
                  <a:cxn ang="0">
                    <a:pos x="0" y="288"/>
                  </a:cxn>
                  <a:cxn ang="0">
                    <a:pos x="0" y="252"/>
                  </a:cxn>
                  <a:cxn ang="0">
                    <a:pos x="9" y="216"/>
                  </a:cxn>
                  <a:cxn ang="0">
                    <a:pos x="24" y="177"/>
                  </a:cxn>
                  <a:cxn ang="0">
                    <a:pos x="48" y="129"/>
                  </a:cxn>
                  <a:cxn ang="0">
                    <a:pos x="48" y="132"/>
                  </a:cxn>
                  <a:cxn ang="0">
                    <a:pos x="78" y="96"/>
                  </a:cxn>
                  <a:cxn ang="0">
                    <a:pos x="114" y="60"/>
                  </a:cxn>
                  <a:cxn ang="0">
                    <a:pos x="165" y="24"/>
                  </a:cxn>
                  <a:cxn ang="0">
                    <a:pos x="165" y="27"/>
                  </a:cxn>
                  <a:cxn ang="0">
                    <a:pos x="213" y="0"/>
                  </a:cxn>
                  <a:cxn ang="0">
                    <a:pos x="249" y="18"/>
                  </a:cxn>
                  <a:cxn ang="0">
                    <a:pos x="282" y="39"/>
                  </a:cxn>
                  <a:cxn ang="0">
                    <a:pos x="315" y="63"/>
                  </a:cxn>
                  <a:cxn ang="0">
                    <a:pos x="312" y="63"/>
                  </a:cxn>
                  <a:cxn ang="0">
                    <a:pos x="342" y="90"/>
                  </a:cxn>
                  <a:cxn ang="0">
                    <a:pos x="369" y="123"/>
                  </a:cxn>
                  <a:cxn ang="0">
                    <a:pos x="390" y="153"/>
                  </a:cxn>
                  <a:cxn ang="0">
                    <a:pos x="408" y="189"/>
                  </a:cxn>
                  <a:cxn ang="0">
                    <a:pos x="420" y="222"/>
                  </a:cxn>
                  <a:cxn ang="0">
                    <a:pos x="420" y="225"/>
                  </a:cxn>
                  <a:cxn ang="0">
                    <a:pos x="426" y="264"/>
                  </a:cxn>
                  <a:cxn ang="0">
                    <a:pos x="426" y="306"/>
                  </a:cxn>
                  <a:cxn ang="0">
                    <a:pos x="417" y="348"/>
                  </a:cxn>
                  <a:cxn ang="0">
                    <a:pos x="402" y="393"/>
                  </a:cxn>
                  <a:cxn ang="0">
                    <a:pos x="378" y="432"/>
                  </a:cxn>
                  <a:cxn ang="0">
                    <a:pos x="354" y="465"/>
                  </a:cxn>
                  <a:cxn ang="0">
                    <a:pos x="324" y="492"/>
                  </a:cxn>
                  <a:cxn ang="0">
                    <a:pos x="297" y="516"/>
                  </a:cxn>
                  <a:cxn ang="0">
                    <a:pos x="255" y="543"/>
                  </a:cxn>
                  <a:cxn ang="0">
                    <a:pos x="237" y="552"/>
                  </a:cxn>
                  <a:cxn ang="0">
                    <a:pos x="213" y="564"/>
                  </a:cxn>
                </a:cxnLst>
                <a:rect l="0" t="0" r="r" b="b"/>
                <a:pathLst>
                  <a:path w="427" h="565">
                    <a:moveTo>
                      <a:pt x="213" y="564"/>
                    </a:moveTo>
                    <a:lnTo>
                      <a:pt x="147" y="531"/>
                    </a:lnTo>
                    <a:lnTo>
                      <a:pt x="93" y="486"/>
                    </a:lnTo>
                    <a:lnTo>
                      <a:pt x="57" y="444"/>
                    </a:lnTo>
                    <a:lnTo>
                      <a:pt x="27" y="396"/>
                    </a:lnTo>
                    <a:lnTo>
                      <a:pt x="15" y="363"/>
                    </a:lnTo>
                    <a:lnTo>
                      <a:pt x="3" y="333"/>
                    </a:lnTo>
                    <a:lnTo>
                      <a:pt x="0" y="288"/>
                    </a:lnTo>
                    <a:lnTo>
                      <a:pt x="0" y="252"/>
                    </a:lnTo>
                    <a:lnTo>
                      <a:pt x="9" y="216"/>
                    </a:lnTo>
                    <a:lnTo>
                      <a:pt x="24" y="177"/>
                    </a:lnTo>
                    <a:lnTo>
                      <a:pt x="48" y="129"/>
                    </a:lnTo>
                    <a:lnTo>
                      <a:pt x="48" y="132"/>
                    </a:lnTo>
                    <a:lnTo>
                      <a:pt x="78" y="96"/>
                    </a:lnTo>
                    <a:lnTo>
                      <a:pt x="114" y="60"/>
                    </a:lnTo>
                    <a:lnTo>
                      <a:pt x="165" y="24"/>
                    </a:lnTo>
                    <a:lnTo>
                      <a:pt x="165" y="27"/>
                    </a:lnTo>
                    <a:lnTo>
                      <a:pt x="213" y="0"/>
                    </a:lnTo>
                    <a:lnTo>
                      <a:pt x="249" y="18"/>
                    </a:lnTo>
                    <a:lnTo>
                      <a:pt x="282" y="39"/>
                    </a:lnTo>
                    <a:lnTo>
                      <a:pt x="315" y="63"/>
                    </a:lnTo>
                    <a:lnTo>
                      <a:pt x="312" y="63"/>
                    </a:lnTo>
                    <a:lnTo>
                      <a:pt x="342" y="90"/>
                    </a:lnTo>
                    <a:lnTo>
                      <a:pt x="369" y="123"/>
                    </a:lnTo>
                    <a:lnTo>
                      <a:pt x="390" y="153"/>
                    </a:lnTo>
                    <a:lnTo>
                      <a:pt x="408" y="189"/>
                    </a:lnTo>
                    <a:lnTo>
                      <a:pt x="420" y="222"/>
                    </a:lnTo>
                    <a:lnTo>
                      <a:pt x="420" y="225"/>
                    </a:lnTo>
                    <a:lnTo>
                      <a:pt x="426" y="264"/>
                    </a:lnTo>
                    <a:lnTo>
                      <a:pt x="426" y="306"/>
                    </a:lnTo>
                    <a:lnTo>
                      <a:pt x="417" y="348"/>
                    </a:lnTo>
                    <a:lnTo>
                      <a:pt x="402" y="393"/>
                    </a:lnTo>
                    <a:lnTo>
                      <a:pt x="378" y="432"/>
                    </a:lnTo>
                    <a:lnTo>
                      <a:pt x="354" y="465"/>
                    </a:lnTo>
                    <a:lnTo>
                      <a:pt x="324" y="492"/>
                    </a:lnTo>
                    <a:lnTo>
                      <a:pt x="297" y="516"/>
                    </a:lnTo>
                    <a:lnTo>
                      <a:pt x="255" y="543"/>
                    </a:lnTo>
                    <a:lnTo>
                      <a:pt x="237" y="552"/>
                    </a:lnTo>
                    <a:lnTo>
                      <a:pt x="213" y="564"/>
                    </a:lnTo>
                  </a:path>
                </a:pathLst>
              </a:custGeom>
              <a:gradFill rotWithShape="0">
                <a:gsLst>
                  <a:gs pos="0">
                    <a:schemeClr val="accent1"/>
                  </a:gs>
                  <a:gs pos="100000">
                    <a:schemeClr val="bg1"/>
                  </a:gs>
                </a:gsLst>
                <a:path path="rect">
                  <a:fillToRect l="50000" t="50000" r="50000" b="50000"/>
                </a:path>
              </a:gradFill>
              <a:ln w="9525" cap="rnd">
                <a:noFill/>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8" name="Freeform 38"/>
              <p:cNvSpPr>
                <a:spLocks/>
              </p:cNvSpPr>
              <p:nvPr/>
            </p:nvSpPr>
            <p:spPr bwMode="gray">
              <a:xfrm>
                <a:off x="2976" y="864"/>
                <a:ext cx="471" cy="337"/>
              </a:xfrm>
              <a:custGeom>
                <a:avLst/>
                <a:gdLst/>
                <a:ahLst/>
                <a:cxnLst>
                  <a:cxn ang="0">
                    <a:pos x="16" y="301"/>
                  </a:cxn>
                  <a:cxn ang="0">
                    <a:pos x="83" y="324"/>
                  </a:cxn>
                  <a:cxn ang="0">
                    <a:pos x="152" y="335"/>
                  </a:cxn>
                  <a:cxn ang="0">
                    <a:pos x="207" y="336"/>
                  </a:cxn>
                  <a:cxn ang="0">
                    <a:pos x="263" y="330"/>
                  </a:cxn>
                  <a:cxn ang="0">
                    <a:pos x="297" y="322"/>
                  </a:cxn>
                  <a:cxn ang="0">
                    <a:pos x="328" y="314"/>
                  </a:cxn>
                  <a:cxn ang="0">
                    <a:pos x="364" y="295"/>
                  </a:cxn>
                  <a:cxn ang="0">
                    <a:pos x="392" y="278"/>
                  </a:cxn>
                  <a:cxn ang="0">
                    <a:pos x="415" y="255"/>
                  </a:cxn>
                  <a:cxn ang="0">
                    <a:pos x="436" y="228"/>
                  </a:cxn>
                  <a:cxn ang="0">
                    <a:pos x="458" y="191"/>
                  </a:cxn>
                  <a:cxn ang="0">
                    <a:pos x="455" y="192"/>
                  </a:cxn>
                  <a:cxn ang="0">
                    <a:pos x="464" y="158"/>
                  </a:cxn>
                  <a:cxn ang="0">
                    <a:pos x="470" y="119"/>
                  </a:cxn>
                  <a:cxn ang="0">
                    <a:pos x="466" y="72"/>
                  </a:cxn>
                  <a:cxn ang="0">
                    <a:pos x="463" y="74"/>
                  </a:cxn>
                  <a:cxn ang="0">
                    <a:pos x="454" y="33"/>
                  </a:cxn>
                  <a:cxn ang="0">
                    <a:pos x="418" y="20"/>
                  </a:cxn>
                  <a:cxn ang="0">
                    <a:pos x="380" y="10"/>
                  </a:cxn>
                  <a:cxn ang="0">
                    <a:pos x="341" y="3"/>
                  </a:cxn>
                  <a:cxn ang="0">
                    <a:pos x="343" y="4"/>
                  </a:cxn>
                  <a:cxn ang="0">
                    <a:pos x="303" y="0"/>
                  </a:cxn>
                  <a:cxn ang="0">
                    <a:pos x="260" y="0"/>
                  </a:cxn>
                  <a:cxn ang="0">
                    <a:pos x="224" y="1"/>
                  </a:cxn>
                  <a:cxn ang="0">
                    <a:pos x="185" y="8"/>
                  </a:cxn>
                  <a:cxn ang="0">
                    <a:pos x="151" y="16"/>
                  </a:cxn>
                  <a:cxn ang="0">
                    <a:pos x="149" y="18"/>
                  </a:cxn>
                  <a:cxn ang="0">
                    <a:pos x="115" y="33"/>
                  </a:cxn>
                  <a:cxn ang="0">
                    <a:pos x="82" y="53"/>
                  </a:cxn>
                  <a:cxn ang="0">
                    <a:pos x="55" y="78"/>
                  </a:cxn>
                  <a:cxn ang="0">
                    <a:pos x="30" y="108"/>
                  </a:cxn>
                  <a:cxn ang="0">
                    <a:pos x="15" y="141"/>
                  </a:cxn>
                  <a:cxn ang="0">
                    <a:pos x="4" y="171"/>
                  </a:cxn>
                  <a:cxn ang="0">
                    <a:pos x="2" y="202"/>
                  </a:cxn>
                  <a:cxn ang="0">
                    <a:pos x="0" y="229"/>
                  </a:cxn>
                  <a:cxn ang="0">
                    <a:pos x="6" y="267"/>
                  </a:cxn>
                  <a:cxn ang="0">
                    <a:pos x="10" y="281"/>
                  </a:cxn>
                  <a:cxn ang="0">
                    <a:pos x="16" y="301"/>
                  </a:cxn>
                </a:cxnLst>
                <a:rect l="0" t="0" r="r" b="b"/>
                <a:pathLst>
                  <a:path w="471" h="337">
                    <a:moveTo>
                      <a:pt x="16" y="301"/>
                    </a:moveTo>
                    <a:lnTo>
                      <a:pt x="83" y="324"/>
                    </a:lnTo>
                    <a:lnTo>
                      <a:pt x="152" y="335"/>
                    </a:lnTo>
                    <a:lnTo>
                      <a:pt x="207" y="336"/>
                    </a:lnTo>
                    <a:lnTo>
                      <a:pt x="263" y="330"/>
                    </a:lnTo>
                    <a:lnTo>
                      <a:pt x="297" y="322"/>
                    </a:lnTo>
                    <a:lnTo>
                      <a:pt x="328" y="314"/>
                    </a:lnTo>
                    <a:lnTo>
                      <a:pt x="364" y="295"/>
                    </a:lnTo>
                    <a:lnTo>
                      <a:pt x="392" y="278"/>
                    </a:lnTo>
                    <a:lnTo>
                      <a:pt x="415" y="255"/>
                    </a:lnTo>
                    <a:lnTo>
                      <a:pt x="436" y="228"/>
                    </a:lnTo>
                    <a:lnTo>
                      <a:pt x="458" y="191"/>
                    </a:lnTo>
                    <a:lnTo>
                      <a:pt x="455" y="192"/>
                    </a:lnTo>
                    <a:lnTo>
                      <a:pt x="464" y="158"/>
                    </a:lnTo>
                    <a:lnTo>
                      <a:pt x="470" y="119"/>
                    </a:lnTo>
                    <a:lnTo>
                      <a:pt x="466" y="72"/>
                    </a:lnTo>
                    <a:lnTo>
                      <a:pt x="463" y="74"/>
                    </a:lnTo>
                    <a:lnTo>
                      <a:pt x="454" y="33"/>
                    </a:lnTo>
                    <a:lnTo>
                      <a:pt x="418" y="20"/>
                    </a:lnTo>
                    <a:lnTo>
                      <a:pt x="380" y="10"/>
                    </a:lnTo>
                    <a:lnTo>
                      <a:pt x="341" y="3"/>
                    </a:lnTo>
                    <a:lnTo>
                      <a:pt x="343" y="4"/>
                    </a:lnTo>
                    <a:lnTo>
                      <a:pt x="303" y="0"/>
                    </a:lnTo>
                    <a:lnTo>
                      <a:pt x="260" y="0"/>
                    </a:lnTo>
                    <a:lnTo>
                      <a:pt x="224" y="1"/>
                    </a:lnTo>
                    <a:lnTo>
                      <a:pt x="185" y="8"/>
                    </a:lnTo>
                    <a:lnTo>
                      <a:pt x="151" y="16"/>
                    </a:lnTo>
                    <a:lnTo>
                      <a:pt x="149" y="18"/>
                    </a:lnTo>
                    <a:lnTo>
                      <a:pt x="115" y="33"/>
                    </a:lnTo>
                    <a:lnTo>
                      <a:pt x="82" y="53"/>
                    </a:lnTo>
                    <a:lnTo>
                      <a:pt x="55" y="78"/>
                    </a:lnTo>
                    <a:lnTo>
                      <a:pt x="30" y="108"/>
                    </a:lnTo>
                    <a:lnTo>
                      <a:pt x="15" y="141"/>
                    </a:lnTo>
                    <a:lnTo>
                      <a:pt x="4" y="171"/>
                    </a:lnTo>
                    <a:lnTo>
                      <a:pt x="2" y="202"/>
                    </a:lnTo>
                    <a:lnTo>
                      <a:pt x="0" y="229"/>
                    </a:lnTo>
                    <a:lnTo>
                      <a:pt x="6" y="267"/>
                    </a:lnTo>
                    <a:lnTo>
                      <a:pt x="10" y="281"/>
                    </a:lnTo>
                    <a:lnTo>
                      <a:pt x="16" y="301"/>
                    </a:lnTo>
                  </a:path>
                </a:pathLst>
              </a:custGeom>
              <a:gradFill rotWithShape="0">
                <a:gsLst>
                  <a:gs pos="0">
                    <a:schemeClr val="accent1"/>
                  </a:gs>
                  <a:gs pos="100000">
                    <a:schemeClr val="bg1"/>
                  </a:gs>
                </a:gsLst>
                <a:path path="rect">
                  <a:fillToRect l="50000" t="50000" r="50000" b="50000"/>
                </a:path>
              </a:gradFill>
              <a:ln w="9525" cap="rnd">
                <a:noFill/>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9" name="Freeform 39"/>
              <p:cNvSpPr>
                <a:spLocks/>
              </p:cNvSpPr>
              <p:nvPr/>
            </p:nvSpPr>
            <p:spPr bwMode="gray">
              <a:xfrm>
                <a:off x="2314" y="864"/>
                <a:ext cx="471" cy="337"/>
              </a:xfrm>
              <a:custGeom>
                <a:avLst/>
                <a:gdLst/>
                <a:ahLst/>
                <a:cxnLst>
                  <a:cxn ang="0">
                    <a:pos x="454" y="301"/>
                  </a:cxn>
                  <a:cxn ang="0">
                    <a:pos x="387" y="325"/>
                  </a:cxn>
                  <a:cxn ang="0">
                    <a:pos x="318" y="335"/>
                  </a:cxn>
                  <a:cxn ang="0">
                    <a:pos x="263" y="336"/>
                  </a:cxn>
                  <a:cxn ang="0">
                    <a:pos x="207" y="331"/>
                  </a:cxn>
                  <a:cxn ang="0">
                    <a:pos x="173" y="322"/>
                  </a:cxn>
                  <a:cxn ang="0">
                    <a:pos x="142" y="315"/>
                  </a:cxn>
                  <a:cxn ang="0">
                    <a:pos x="106" y="295"/>
                  </a:cxn>
                  <a:cxn ang="0">
                    <a:pos x="78" y="278"/>
                  </a:cxn>
                  <a:cxn ang="0">
                    <a:pos x="55" y="256"/>
                  </a:cxn>
                  <a:cxn ang="0">
                    <a:pos x="34" y="229"/>
                  </a:cxn>
                  <a:cxn ang="0">
                    <a:pos x="12" y="191"/>
                  </a:cxn>
                  <a:cxn ang="0">
                    <a:pos x="15" y="193"/>
                  </a:cxn>
                  <a:cxn ang="0">
                    <a:pos x="6" y="158"/>
                  </a:cxn>
                  <a:cxn ang="0">
                    <a:pos x="0" y="120"/>
                  </a:cxn>
                  <a:cxn ang="0">
                    <a:pos x="4" y="73"/>
                  </a:cxn>
                  <a:cxn ang="0">
                    <a:pos x="7" y="74"/>
                  </a:cxn>
                  <a:cxn ang="0">
                    <a:pos x="16" y="33"/>
                  </a:cxn>
                  <a:cxn ang="0">
                    <a:pos x="52" y="20"/>
                  </a:cxn>
                  <a:cxn ang="0">
                    <a:pos x="90" y="11"/>
                  </a:cxn>
                  <a:cxn ang="0">
                    <a:pos x="129" y="3"/>
                  </a:cxn>
                  <a:cxn ang="0">
                    <a:pos x="127" y="5"/>
                  </a:cxn>
                  <a:cxn ang="0">
                    <a:pos x="167" y="0"/>
                  </a:cxn>
                  <a:cxn ang="0">
                    <a:pos x="210" y="0"/>
                  </a:cxn>
                  <a:cxn ang="0">
                    <a:pos x="246" y="2"/>
                  </a:cxn>
                  <a:cxn ang="0">
                    <a:pos x="285" y="8"/>
                  </a:cxn>
                  <a:cxn ang="0">
                    <a:pos x="319" y="17"/>
                  </a:cxn>
                  <a:cxn ang="0">
                    <a:pos x="321" y="18"/>
                  </a:cxn>
                  <a:cxn ang="0">
                    <a:pos x="355" y="33"/>
                  </a:cxn>
                  <a:cxn ang="0">
                    <a:pos x="388" y="54"/>
                  </a:cxn>
                  <a:cxn ang="0">
                    <a:pos x="415" y="79"/>
                  </a:cxn>
                  <a:cxn ang="0">
                    <a:pos x="440" y="109"/>
                  </a:cxn>
                  <a:cxn ang="0">
                    <a:pos x="455" y="142"/>
                  </a:cxn>
                  <a:cxn ang="0">
                    <a:pos x="466" y="172"/>
                  </a:cxn>
                  <a:cxn ang="0">
                    <a:pos x="468" y="202"/>
                  </a:cxn>
                  <a:cxn ang="0">
                    <a:pos x="470" y="229"/>
                  </a:cxn>
                  <a:cxn ang="0">
                    <a:pos x="464" y="267"/>
                  </a:cxn>
                  <a:cxn ang="0">
                    <a:pos x="460" y="282"/>
                  </a:cxn>
                  <a:cxn ang="0">
                    <a:pos x="454" y="301"/>
                  </a:cxn>
                </a:cxnLst>
                <a:rect l="0" t="0" r="r" b="b"/>
                <a:pathLst>
                  <a:path w="471" h="337">
                    <a:moveTo>
                      <a:pt x="454" y="301"/>
                    </a:moveTo>
                    <a:lnTo>
                      <a:pt x="387" y="325"/>
                    </a:lnTo>
                    <a:lnTo>
                      <a:pt x="318" y="335"/>
                    </a:lnTo>
                    <a:lnTo>
                      <a:pt x="263" y="336"/>
                    </a:lnTo>
                    <a:lnTo>
                      <a:pt x="207" y="331"/>
                    </a:lnTo>
                    <a:lnTo>
                      <a:pt x="173" y="322"/>
                    </a:lnTo>
                    <a:lnTo>
                      <a:pt x="142" y="315"/>
                    </a:lnTo>
                    <a:lnTo>
                      <a:pt x="106" y="295"/>
                    </a:lnTo>
                    <a:lnTo>
                      <a:pt x="78" y="278"/>
                    </a:lnTo>
                    <a:lnTo>
                      <a:pt x="55" y="256"/>
                    </a:lnTo>
                    <a:lnTo>
                      <a:pt x="34" y="229"/>
                    </a:lnTo>
                    <a:lnTo>
                      <a:pt x="12" y="191"/>
                    </a:lnTo>
                    <a:lnTo>
                      <a:pt x="15" y="193"/>
                    </a:lnTo>
                    <a:lnTo>
                      <a:pt x="6" y="158"/>
                    </a:lnTo>
                    <a:lnTo>
                      <a:pt x="0" y="120"/>
                    </a:lnTo>
                    <a:lnTo>
                      <a:pt x="4" y="73"/>
                    </a:lnTo>
                    <a:lnTo>
                      <a:pt x="7" y="74"/>
                    </a:lnTo>
                    <a:lnTo>
                      <a:pt x="16" y="33"/>
                    </a:lnTo>
                    <a:lnTo>
                      <a:pt x="52" y="20"/>
                    </a:lnTo>
                    <a:lnTo>
                      <a:pt x="90" y="11"/>
                    </a:lnTo>
                    <a:lnTo>
                      <a:pt x="129" y="3"/>
                    </a:lnTo>
                    <a:lnTo>
                      <a:pt x="127" y="5"/>
                    </a:lnTo>
                    <a:lnTo>
                      <a:pt x="167" y="0"/>
                    </a:lnTo>
                    <a:lnTo>
                      <a:pt x="210" y="0"/>
                    </a:lnTo>
                    <a:lnTo>
                      <a:pt x="246" y="2"/>
                    </a:lnTo>
                    <a:lnTo>
                      <a:pt x="285" y="8"/>
                    </a:lnTo>
                    <a:lnTo>
                      <a:pt x="319" y="17"/>
                    </a:lnTo>
                    <a:lnTo>
                      <a:pt x="321" y="18"/>
                    </a:lnTo>
                    <a:lnTo>
                      <a:pt x="355" y="33"/>
                    </a:lnTo>
                    <a:lnTo>
                      <a:pt x="388" y="54"/>
                    </a:lnTo>
                    <a:lnTo>
                      <a:pt x="415" y="79"/>
                    </a:lnTo>
                    <a:lnTo>
                      <a:pt x="440" y="109"/>
                    </a:lnTo>
                    <a:lnTo>
                      <a:pt x="455" y="142"/>
                    </a:lnTo>
                    <a:lnTo>
                      <a:pt x="466" y="172"/>
                    </a:lnTo>
                    <a:lnTo>
                      <a:pt x="468" y="202"/>
                    </a:lnTo>
                    <a:lnTo>
                      <a:pt x="470" y="229"/>
                    </a:lnTo>
                    <a:lnTo>
                      <a:pt x="464" y="267"/>
                    </a:lnTo>
                    <a:lnTo>
                      <a:pt x="460" y="282"/>
                    </a:lnTo>
                    <a:lnTo>
                      <a:pt x="454" y="301"/>
                    </a:lnTo>
                  </a:path>
                </a:pathLst>
              </a:custGeom>
              <a:gradFill rotWithShape="0">
                <a:gsLst>
                  <a:gs pos="0">
                    <a:schemeClr val="accent1"/>
                  </a:gs>
                  <a:gs pos="100000">
                    <a:schemeClr val="bg1"/>
                  </a:gs>
                </a:gsLst>
                <a:path path="rect">
                  <a:fillToRect l="50000" t="50000" r="50000" b="50000"/>
                </a:path>
              </a:gradFill>
              <a:ln w="9525" cap="rnd">
                <a:noFill/>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grpSp>
      </p:grpSp>
      <p:sp>
        <p:nvSpPr>
          <p:cNvPr id="2050" name="Rectangle 2"/>
          <p:cNvSpPr>
            <a:spLocks noGrp="1" noChangeArrowheads="1"/>
          </p:cNvSpPr>
          <p:nvPr>
            <p:ph type="ctrTitle" sz="quarter"/>
          </p:nvPr>
        </p:nvSpPr>
        <p:spPr>
          <a:xfrm>
            <a:off x="685800" y="2133600"/>
            <a:ext cx="7772400" cy="1143000"/>
          </a:xfrm>
        </p:spPr>
        <p:txBody>
          <a:bodyPr/>
          <a:lstStyle>
            <a:lvl1pPr>
              <a:defRPr/>
            </a:lvl1pPr>
          </a:lstStyle>
          <a:p>
            <a:r>
              <a:rPr lang="en-US" smtClean="0"/>
              <a:t>Click to edit Master title style</a:t>
            </a:r>
            <a:endParaRPr lang="en-US"/>
          </a:p>
        </p:txBody>
      </p:sp>
      <p:sp>
        <p:nvSpPr>
          <p:cNvPr id="205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39" name="Rectangle 4"/>
          <p:cNvSpPr>
            <a:spLocks noGrp="1" noChangeArrowheads="1"/>
          </p:cNvSpPr>
          <p:nvPr>
            <p:ph type="dt" sz="quarter" idx="10"/>
          </p:nvPr>
        </p:nvSpPr>
        <p:spPr>
          <a:xfrm>
            <a:off x="685800" y="6248400"/>
            <a:ext cx="1905000" cy="228600"/>
          </a:xfrm>
        </p:spPr>
        <p:txBody>
          <a:bodyPr/>
          <a:lstStyle>
            <a:lvl1pPr>
              <a:defRPr/>
            </a:lvl1pPr>
          </a:lstStyle>
          <a:p>
            <a:pPr>
              <a:defRPr/>
            </a:pPr>
            <a:endParaRPr lang="en-US"/>
          </a:p>
        </p:txBody>
      </p:sp>
      <p:sp>
        <p:nvSpPr>
          <p:cNvPr id="40" name="Rectangle 5"/>
          <p:cNvSpPr>
            <a:spLocks noGrp="1" noChangeArrowheads="1"/>
          </p:cNvSpPr>
          <p:nvPr>
            <p:ph type="ftr" sz="quarter" idx="11"/>
          </p:nvPr>
        </p:nvSpPr>
        <p:spPr>
          <a:xfrm>
            <a:off x="3124200" y="6248400"/>
            <a:ext cx="2895600" cy="228600"/>
          </a:xfrm>
        </p:spPr>
        <p:txBody>
          <a:bodyPr/>
          <a:lstStyle>
            <a:lvl1pPr>
              <a:defRPr/>
            </a:lvl1pPr>
          </a:lstStyle>
          <a:p>
            <a:pPr>
              <a:defRPr/>
            </a:pPr>
            <a:endParaRPr lang="en-US"/>
          </a:p>
        </p:txBody>
      </p:sp>
      <p:sp>
        <p:nvSpPr>
          <p:cNvPr id="41" name="Rectangle 6"/>
          <p:cNvSpPr>
            <a:spLocks noGrp="1" noChangeArrowheads="1"/>
          </p:cNvSpPr>
          <p:nvPr>
            <p:ph type="sldNum" sz="quarter" idx="12"/>
          </p:nvPr>
        </p:nvSpPr>
        <p:spPr>
          <a:xfrm>
            <a:off x="6553200" y="6248400"/>
            <a:ext cx="1905000" cy="228600"/>
          </a:xfrm>
        </p:spPr>
        <p:txBody>
          <a:bodyPr/>
          <a:lstStyle>
            <a:lvl1pPr>
              <a:defRPr/>
            </a:lvl1pPr>
          </a:lstStyle>
          <a:p>
            <a:pPr>
              <a:defRPr/>
            </a:pPr>
            <a:fld id="{7931AE23-B5C4-4D70-86EC-EB656E545CBF}" type="slidenum">
              <a:rPr lang="en-US"/>
              <a:pPr>
                <a:defRPr/>
              </a:pPr>
              <a:t>‹#›</a:t>
            </a:fld>
            <a:endParaRPr lang="en-US"/>
          </a:p>
        </p:txBody>
      </p:sp>
    </p:spTree>
    <p:extLst>
      <p:ext uri="{BB962C8B-B14F-4D97-AF65-F5344CB8AC3E}">
        <p14:creationId xmlns:p14="http://schemas.microsoft.com/office/powerpoint/2010/main" val="429180262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4"/>
          <p:cNvSpPr>
            <a:spLocks noGrp="1" noChangeArrowheads="1"/>
          </p:cNvSpPr>
          <p:nvPr>
            <p:ph type="dt" sz="half" idx="10"/>
          </p:nvPr>
        </p:nvSpPr>
        <p:spPr>
          <a:ln/>
        </p:spPr>
        <p:txBody>
          <a:bodyPr/>
          <a:lstStyle>
            <a:lvl1pPr>
              <a:defRPr/>
            </a:lvl1pPr>
          </a:lstStyle>
          <a:p>
            <a:pPr>
              <a:defRPr/>
            </a:pPr>
            <a:endParaRPr lang="en-US"/>
          </a:p>
        </p:txBody>
      </p:sp>
      <p:sp>
        <p:nvSpPr>
          <p:cNvPr id="5" name="Rectangle 35"/>
          <p:cNvSpPr>
            <a:spLocks noGrp="1" noChangeArrowheads="1"/>
          </p:cNvSpPr>
          <p:nvPr>
            <p:ph type="ftr" sz="quarter" idx="11"/>
          </p:nvPr>
        </p:nvSpPr>
        <p:spPr>
          <a:ln/>
        </p:spPr>
        <p:txBody>
          <a:bodyPr/>
          <a:lstStyle>
            <a:lvl1pPr>
              <a:defRPr/>
            </a:lvl1pPr>
          </a:lstStyle>
          <a:p>
            <a:pPr>
              <a:defRPr/>
            </a:pPr>
            <a:endParaRPr lang="en-US"/>
          </a:p>
        </p:txBody>
      </p:sp>
      <p:sp>
        <p:nvSpPr>
          <p:cNvPr id="6" name="Rectangle 36"/>
          <p:cNvSpPr>
            <a:spLocks noGrp="1" noChangeArrowheads="1"/>
          </p:cNvSpPr>
          <p:nvPr>
            <p:ph type="sldNum" sz="quarter" idx="12"/>
          </p:nvPr>
        </p:nvSpPr>
        <p:spPr>
          <a:ln/>
        </p:spPr>
        <p:txBody>
          <a:bodyPr/>
          <a:lstStyle>
            <a:lvl1pPr>
              <a:defRPr/>
            </a:lvl1pPr>
          </a:lstStyle>
          <a:p>
            <a:pPr>
              <a:defRPr/>
            </a:pPr>
            <a:fld id="{FF298F5B-D36E-4465-B106-9F67723449B8}" type="slidenum">
              <a:rPr lang="en-US"/>
              <a:pPr>
                <a:defRPr/>
              </a:pPr>
              <a:t>‹#›</a:t>
            </a:fld>
            <a:endParaRPr lang="en-US"/>
          </a:p>
        </p:txBody>
      </p:sp>
    </p:spTree>
    <p:extLst>
      <p:ext uri="{BB962C8B-B14F-4D97-AF65-F5344CB8AC3E}">
        <p14:creationId xmlns:p14="http://schemas.microsoft.com/office/powerpoint/2010/main" val="177324562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4"/>
          <p:cNvSpPr>
            <a:spLocks noGrp="1" noChangeArrowheads="1"/>
          </p:cNvSpPr>
          <p:nvPr>
            <p:ph type="dt" sz="half" idx="10"/>
          </p:nvPr>
        </p:nvSpPr>
        <p:spPr>
          <a:ln/>
        </p:spPr>
        <p:txBody>
          <a:bodyPr/>
          <a:lstStyle>
            <a:lvl1pPr>
              <a:defRPr/>
            </a:lvl1pPr>
          </a:lstStyle>
          <a:p>
            <a:pPr>
              <a:defRPr/>
            </a:pPr>
            <a:endParaRPr lang="en-US"/>
          </a:p>
        </p:txBody>
      </p:sp>
      <p:sp>
        <p:nvSpPr>
          <p:cNvPr id="5" name="Rectangle 35"/>
          <p:cNvSpPr>
            <a:spLocks noGrp="1" noChangeArrowheads="1"/>
          </p:cNvSpPr>
          <p:nvPr>
            <p:ph type="ftr" sz="quarter" idx="11"/>
          </p:nvPr>
        </p:nvSpPr>
        <p:spPr>
          <a:ln/>
        </p:spPr>
        <p:txBody>
          <a:bodyPr/>
          <a:lstStyle>
            <a:lvl1pPr>
              <a:defRPr/>
            </a:lvl1pPr>
          </a:lstStyle>
          <a:p>
            <a:pPr>
              <a:defRPr/>
            </a:pPr>
            <a:endParaRPr lang="en-US"/>
          </a:p>
        </p:txBody>
      </p:sp>
      <p:sp>
        <p:nvSpPr>
          <p:cNvPr id="6" name="Rectangle 36"/>
          <p:cNvSpPr>
            <a:spLocks noGrp="1" noChangeArrowheads="1"/>
          </p:cNvSpPr>
          <p:nvPr>
            <p:ph type="sldNum" sz="quarter" idx="12"/>
          </p:nvPr>
        </p:nvSpPr>
        <p:spPr>
          <a:ln/>
        </p:spPr>
        <p:txBody>
          <a:bodyPr/>
          <a:lstStyle>
            <a:lvl1pPr>
              <a:defRPr/>
            </a:lvl1pPr>
          </a:lstStyle>
          <a:p>
            <a:pPr>
              <a:defRPr/>
            </a:pPr>
            <a:fld id="{0BC87B0A-328E-4060-BAAC-6255D0C848AB}" type="slidenum">
              <a:rPr lang="en-US"/>
              <a:pPr>
                <a:defRPr/>
              </a:pPr>
              <a:t>‹#›</a:t>
            </a:fld>
            <a:endParaRPr lang="en-US"/>
          </a:p>
        </p:txBody>
      </p:sp>
    </p:spTree>
    <p:extLst>
      <p:ext uri="{BB962C8B-B14F-4D97-AF65-F5344CB8AC3E}">
        <p14:creationId xmlns:p14="http://schemas.microsoft.com/office/powerpoint/2010/main" val="198384383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4"/>
          <p:cNvSpPr>
            <a:spLocks noGrp="1" noChangeArrowheads="1"/>
          </p:cNvSpPr>
          <p:nvPr>
            <p:ph type="dt" sz="half" idx="10"/>
          </p:nvPr>
        </p:nvSpPr>
        <p:spPr>
          <a:ln/>
        </p:spPr>
        <p:txBody>
          <a:bodyPr/>
          <a:lstStyle>
            <a:lvl1pPr>
              <a:defRPr/>
            </a:lvl1pPr>
          </a:lstStyle>
          <a:p>
            <a:pPr>
              <a:defRPr/>
            </a:pPr>
            <a:endParaRPr lang="en-US"/>
          </a:p>
        </p:txBody>
      </p:sp>
      <p:sp>
        <p:nvSpPr>
          <p:cNvPr id="6" name="Rectangle 35"/>
          <p:cNvSpPr>
            <a:spLocks noGrp="1" noChangeArrowheads="1"/>
          </p:cNvSpPr>
          <p:nvPr>
            <p:ph type="ftr" sz="quarter" idx="11"/>
          </p:nvPr>
        </p:nvSpPr>
        <p:spPr>
          <a:ln/>
        </p:spPr>
        <p:txBody>
          <a:bodyPr/>
          <a:lstStyle>
            <a:lvl1pPr>
              <a:defRPr/>
            </a:lvl1pPr>
          </a:lstStyle>
          <a:p>
            <a:pPr>
              <a:defRPr/>
            </a:pPr>
            <a:endParaRPr lang="en-US"/>
          </a:p>
        </p:txBody>
      </p:sp>
      <p:sp>
        <p:nvSpPr>
          <p:cNvPr id="7" name="Rectangle 36"/>
          <p:cNvSpPr>
            <a:spLocks noGrp="1" noChangeArrowheads="1"/>
          </p:cNvSpPr>
          <p:nvPr>
            <p:ph type="sldNum" sz="quarter" idx="12"/>
          </p:nvPr>
        </p:nvSpPr>
        <p:spPr>
          <a:ln/>
        </p:spPr>
        <p:txBody>
          <a:bodyPr/>
          <a:lstStyle>
            <a:lvl1pPr>
              <a:defRPr/>
            </a:lvl1pPr>
          </a:lstStyle>
          <a:p>
            <a:pPr>
              <a:defRPr/>
            </a:pPr>
            <a:fld id="{999083B4-3D35-416B-B540-FCEF80728BEE}" type="slidenum">
              <a:rPr lang="en-US"/>
              <a:pPr>
                <a:defRPr/>
              </a:pPr>
              <a:t>‹#›</a:t>
            </a:fld>
            <a:endParaRPr lang="en-US"/>
          </a:p>
        </p:txBody>
      </p:sp>
    </p:spTree>
    <p:extLst>
      <p:ext uri="{BB962C8B-B14F-4D97-AF65-F5344CB8AC3E}">
        <p14:creationId xmlns:p14="http://schemas.microsoft.com/office/powerpoint/2010/main" val="126821154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4"/>
          <p:cNvSpPr>
            <a:spLocks noGrp="1" noChangeArrowheads="1"/>
          </p:cNvSpPr>
          <p:nvPr>
            <p:ph type="dt" sz="half" idx="10"/>
          </p:nvPr>
        </p:nvSpPr>
        <p:spPr>
          <a:ln/>
        </p:spPr>
        <p:txBody>
          <a:bodyPr/>
          <a:lstStyle>
            <a:lvl1pPr>
              <a:defRPr/>
            </a:lvl1pPr>
          </a:lstStyle>
          <a:p>
            <a:pPr>
              <a:defRPr/>
            </a:pPr>
            <a:endParaRPr lang="en-US"/>
          </a:p>
        </p:txBody>
      </p:sp>
      <p:sp>
        <p:nvSpPr>
          <p:cNvPr id="8" name="Rectangle 35"/>
          <p:cNvSpPr>
            <a:spLocks noGrp="1" noChangeArrowheads="1"/>
          </p:cNvSpPr>
          <p:nvPr>
            <p:ph type="ftr" sz="quarter" idx="11"/>
          </p:nvPr>
        </p:nvSpPr>
        <p:spPr>
          <a:ln/>
        </p:spPr>
        <p:txBody>
          <a:bodyPr/>
          <a:lstStyle>
            <a:lvl1pPr>
              <a:defRPr/>
            </a:lvl1pPr>
          </a:lstStyle>
          <a:p>
            <a:pPr>
              <a:defRPr/>
            </a:pPr>
            <a:endParaRPr lang="en-US"/>
          </a:p>
        </p:txBody>
      </p:sp>
      <p:sp>
        <p:nvSpPr>
          <p:cNvPr id="9" name="Rectangle 36"/>
          <p:cNvSpPr>
            <a:spLocks noGrp="1" noChangeArrowheads="1"/>
          </p:cNvSpPr>
          <p:nvPr>
            <p:ph type="sldNum" sz="quarter" idx="12"/>
          </p:nvPr>
        </p:nvSpPr>
        <p:spPr>
          <a:ln/>
        </p:spPr>
        <p:txBody>
          <a:bodyPr/>
          <a:lstStyle>
            <a:lvl1pPr>
              <a:defRPr/>
            </a:lvl1pPr>
          </a:lstStyle>
          <a:p>
            <a:pPr>
              <a:defRPr/>
            </a:pPr>
            <a:fld id="{0437DB45-A3F6-4E17-A4EF-DDE68401BF6F}" type="slidenum">
              <a:rPr lang="en-US"/>
              <a:pPr>
                <a:defRPr/>
              </a:pPr>
              <a:t>‹#›</a:t>
            </a:fld>
            <a:endParaRPr lang="en-US"/>
          </a:p>
        </p:txBody>
      </p:sp>
    </p:spTree>
    <p:extLst>
      <p:ext uri="{BB962C8B-B14F-4D97-AF65-F5344CB8AC3E}">
        <p14:creationId xmlns:p14="http://schemas.microsoft.com/office/powerpoint/2010/main" val="16682679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4"/>
          <p:cNvSpPr>
            <a:spLocks noGrp="1" noChangeArrowheads="1"/>
          </p:cNvSpPr>
          <p:nvPr>
            <p:ph type="dt" sz="half" idx="10"/>
          </p:nvPr>
        </p:nvSpPr>
        <p:spPr>
          <a:ln/>
        </p:spPr>
        <p:txBody>
          <a:bodyPr/>
          <a:lstStyle>
            <a:lvl1pPr>
              <a:defRPr/>
            </a:lvl1pPr>
          </a:lstStyle>
          <a:p>
            <a:pPr>
              <a:defRPr/>
            </a:pPr>
            <a:endParaRPr lang="en-US"/>
          </a:p>
        </p:txBody>
      </p:sp>
      <p:sp>
        <p:nvSpPr>
          <p:cNvPr id="4" name="Rectangle 35"/>
          <p:cNvSpPr>
            <a:spLocks noGrp="1" noChangeArrowheads="1"/>
          </p:cNvSpPr>
          <p:nvPr>
            <p:ph type="ftr" sz="quarter" idx="11"/>
          </p:nvPr>
        </p:nvSpPr>
        <p:spPr>
          <a:ln/>
        </p:spPr>
        <p:txBody>
          <a:bodyPr/>
          <a:lstStyle>
            <a:lvl1pPr>
              <a:defRPr/>
            </a:lvl1pPr>
          </a:lstStyle>
          <a:p>
            <a:pPr>
              <a:defRPr/>
            </a:pPr>
            <a:endParaRPr lang="en-US"/>
          </a:p>
        </p:txBody>
      </p:sp>
      <p:sp>
        <p:nvSpPr>
          <p:cNvPr id="5" name="Rectangle 36"/>
          <p:cNvSpPr>
            <a:spLocks noGrp="1" noChangeArrowheads="1"/>
          </p:cNvSpPr>
          <p:nvPr>
            <p:ph type="sldNum" sz="quarter" idx="12"/>
          </p:nvPr>
        </p:nvSpPr>
        <p:spPr>
          <a:ln/>
        </p:spPr>
        <p:txBody>
          <a:bodyPr/>
          <a:lstStyle>
            <a:lvl1pPr>
              <a:defRPr/>
            </a:lvl1pPr>
          </a:lstStyle>
          <a:p>
            <a:pPr>
              <a:defRPr/>
            </a:pPr>
            <a:fld id="{437987CE-A5CF-4151-9C4E-0CB65479697F}" type="slidenum">
              <a:rPr lang="en-US"/>
              <a:pPr>
                <a:defRPr/>
              </a:pPr>
              <a:t>‹#›</a:t>
            </a:fld>
            <a:endParaRPr lang="en-US"/>
          </a:p>
        </p:txBody>
      </p:sp>
    </p:spTree>
    <p:extLst>
      <p:ext uri="{BB962C8B-B14F-4D97-AF65-F5344CB8AC3E}">
        <p14:creationId xmlns:p14="http://schemas.microsoft.com/office/powerpoint/2010/main" val="116925638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4"/>
          <p:cNvSpPr>
            <a:spLocks noGrp="1" noChangeArrowheads="1"/>
          </p:cNvSpPr>
          <p:nvPr>
            <p:ph type="dt" sz="half" idx="10"/>
          </p:nvPr>
        </p:nvSpPr>
        <p:spPr>
          <a:ln/>
        </p:spPr>
        <p:txBody>
          <a:bodyPr/>
          <a:lstStyle>
            <a:lvl1pPr>
              <a:defRPr/>
            </a:lvl1pPr>
          </a:lstStyle>
          <a:p>
            <a:pPr>
              <a:defRPr/>
            </a:pPr>
            <a:endParaRPr lang="en-US"/>
          </a:p>
        </p:txBody>
      </p:sp>
      <p:sp>
        <p:nvSpPr>
          <p:cNvPr id="3" name="Rectangle 35"/>
          <p:cNvSpPr>
            <a:spLocks noGrp="1" noChangeArrowheads="1"/>
          </p:cNvSpPr>
          <p:nvPr>
            <p:ph type="ftr" sz="quarter" idx="11"/>
          </p:nvPr>
        </p:nvSpPr>
        <p:spPr>
          <a:ln/>
        </p:spPr>
        <p:txBody>
          <a:bodyPr/>
          <a:lstStyle>
            <a:lvl1pPr>
              <a:defRPr/>
            </a:lvl1pPr>
          </a:lstStyle>
          <a:p>
            <a:pPr>
              <a:defRPr/>
            </a:pPr>
            <a:endParaRPr lang="en-US"/>
          </a:p>
        </p:txBody>
      </p:sp>
      <p:sp>
        <p:nvSpPr>
          <p:cNvPr id="4" name="Rectangle 36"/>
          <p:cNvSpPr>
            <a:spLocks noGrp="1" noChangeArrowheads="1"/>
          </p:cNvSpPr>
          <p:nvPr>
            <p:ph type="sldNum" sz="quarter" idx="12"/>
          </p:nvPr>
        </p:nvSpPr>
        <p:spPr>
          <a:ln/>
        </p:spPr>
        <p:txBody>
          <a:bodyPr/>
          <a:lstStyle>
            <a:lvl1pPr>
              <a:defRPr/>
            </a:lvl1pPr>
          </a:lstStyle>
          <a:p>
            <a:pPr>
              <a:defRPr/>
            </a:pPr>
            <a:fld id="{994799AC-9189-4FD7-BA4A-DFAC76F6F80F}" type="slidenum">
              <a:rPr lang="en-US"/>
              <a:pPr>
                <a:defRPr/>
              </a:pPr>
              <a:t>‹#›</a:t>
            </a:fld>
            <a:endParaRPr lang="en-US"/>
          </a:p>
        </p:txBody>
      </p:sp>
    </p:spTree>
    <p:extLst>
      <p:ext uri="{BB962C8B-B14F-4D97-AF65-F5344CB8AC3E}">
        <p14:creationId xmlns:p14="http://schemas.microsoft.com/office/powerpoint/2010/main" val="167572783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4"/>
          <p:cNvSpPr>
            <a:spLocks noGrp="1" noChangeArrowheads="1"/>
          </p:cNvSpPr>
          <p:nvPr>
            <p:ph type="dt" sz="half" idx="10"/>
          </p:nvPr>
        </p:nvSpPr>
        <p:spPr>
          <a:ln/>
        </p:spPr>
        <p:txBody>
          <a:bodyPr/>
          <a:lstStyle>
            <a:lvl1pPr>
              <a:defRPr/>
            </a:lvl1pPr>
          </a:lstStyle>
          <a:p>
            <a:pPr>
              <a:defRPr/>
            </a:pPr>
            <a:endParaRPr lang="en-US"/>
          </a:p>
        </p:txBody>
      </p:sp>
      <p:sp>
        <p:nvSpPr>
          <p:cNvPr id="6" name="Rectangle 35"/>
          <p:cNvSpPr>
            <a:spLocks noGrp="1" noChangeArrowheads="1"/>
          </p:cNvSpPr>
          <p:nvPr>
            <p:ph type="ftr" sz="quarter" idx="11"/>
          </p:nvPr>
        </p:nvSpPr>
        <p:spPr>
          <a:ln/>
        </p:spPr>
        <p:txBody>
          <a:bodyPr/>
          <a:lstStyle>
            <a:lvl1pPr>
              <a:defRPr/>
            </a:lvl1pPr>
          </a:lstStyle>
          <a:p>
            <a:pPr>
              <a:defRPr/>
            </a:pPr>
            <a:endParaRPr lang="en-US"/>
          </a:p>
        </p:txBody>
      </p:sp>
      <p:sp>
        <p:nvSpPr>
          <p:cNvPr id="7" name="Rectangle 36"/>
          <p:cNvSpPr>
            <a:spLocks noGrp="1" noChangeArrowheads="1"/>
          </p:cNvSpPr>
          <p:nvPr>
            <p:ph type="sldNum" sz="quarter" idx="12"/>
          </p:nvPr>
        </p:nvSpPr>
        <p:spPr>
          <a:ln/>
        </p:spPr>
        <p:txBody>
          <a:bodyPr/>
          <a:lstStyle>
            <a:lvl1pPr>
              <a:defRPr/>
            </a:lvl1pPr>
          </a:lstStyle>
          <a:p>
            <a:pPr>
              <a:defRPr/>
            </a:pPr>
            <a:fld id="{24D12BFF-7BA5-4EE9-902F-B99248D9979A}" type="slidenum">
              <a:rPr lang="en-US"/>
              <a:pPr>
                <a:defRPr/>
              </a:pPr>
              <a:t>‹#›</a:t>
            </a:fld>
            <a:endParaRPr lang="en-US"/>
          </a:p>
        </p:txBody>
      </p:sp>
    </p:spTree>
    <p:extLst>
      <p:ext uri="{BB962C8B-B14F-4D97-AF65-F5344CB8AC3E}">
        <p14:creationId xmlns:p14="http://schemas.microsoft.com/office/powerpoint/2010/main" val="257684761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4"/>
          <p:cNvSpPr>
            <a:spLocks noGrp="1" noChangeArrowheads="1"/>
          </p:cNvSpPr>
          <p:nvPr>
            <p:ph type="dt" sz="half" idx="10"/>
          </p:nvPr>
        </p:nvSpPr>
        <p:spPr>
          <a:ln/>
        </p:spPr>
        <p:txBody>
          <a:bodyPr/>
          <a:lstStyle>
            <a:lvl1pPr>
              <a:defRPr/>
            </a:lvl1pPr>
          </a:lstStyle>
          <a:p>
            <a:pPr>
              <a:defRPr/>
            </a:pPr>
            <a:endParaRPr lang="en-US"/>
          </a:p>
        </p:txBody>
      </p:sp>
      <p:sp>
        <p:nvSpPr>
          <p:cNvPr id="6" name="Rectangle 35"/>
          <p:cNvSpPr>
            <a:spLocks noGrp="1" noChangeArrowheads="1"/>
          </p:cNvSpPr>
          <p:nvPr>
            <p:ph type="ftr" sz="quarter" idx="11"/>
          </p:nvPr>
        </p:nvSpPr>
        <p:spPr>
          <a:ln/>
        </p:spPr>
        <p:txBody>
          <a:bodyPr/>
          <a:lstStyle>
            <a:lvl1pPr>
              <a:defRPr/>
            </a:lvl1pPr>
          </a:lstStyle>
          <a:p>
            <a:pPr>
              <a:defRPr/>
            </a:pPr>
            <a:endParaRPr lang="en-US"/>
          </a:p>
        </p:txBody>
      </p:sp>
      <p:sp>
        <p:nvSpPr>
          <p:cNvPr id="7" name="Rectangle 36"/>
          <p:cNvSpPr>
            <a:spLocks noGrp="1" noChangeArrowheads="1"/>
          </p:cNvSpPr>
          <p:nvPr>
            <p:ph type="sldNum" sz="quarter" idx="12"/>
          </p:nvPr>
        </p:nvSpPr>
        <p:spPr>
          <a:ln/>
        </p:spPr>
        <p:txBody>
          <a:bodyPr/>
          <a:lstStyle>
            <a:lvl1pPr>
              <a:defRPr/>
            </a:lvl1pPr>
          </a:lstStyle>
          <a:p>
            <a:pPr>
              <a:defRPr/>
            </a:pPr>
            <a:fld id="{0BCE4DDD-7BDD-438D-8C6C-0DB8B277A701}" type="slidenum">
              <a:rPr lang="en-US"/>
              <a:pPr>
                <a:defRPr/>
              </a:pPr>
              <a:t>‹#›</a:t>
            </a:fld>
            <a:endParaRPr lang="en-US"/>
          </a:p>
        </p:txBody>
      </p:sp>
    </p:spTree>
    <p:extLst>
      <p:ext uri="{BB962C8B-B14F-4D97-AF65-F5344CB8AC3E}">
        <p14:creationId xmlns:p14="http://schemas.microsoft.com/office/powerpoint/2010/main" val="231161185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4"/>
          <p:cNvSpPr>
            <a:spLocks noGrp="1" noChangeArrowheads="1"/>
          </p:cNvSpPr>
          <p:nvPr>
            <p:ph type="dt" sz="half" idx="10"/>
          </p:nvPr>
        </p:nvSpPr>
        <p:spPr>
          <a:ln/>
        </p:spPr>
        <p:txBody>
          <a:bodyPr/>
          <a:lstStyle>
            <a:lvl1pPr>
              <a:defRPr/>
            </a:lvl1pPr>
          </a:lstStyle>
          <a:p>
            <a:pPr>
              <a:defRPr/>
            </a:pPr>
            <a:endParaRPr lang="en-US"/>
          </a:p>
        </p:txBody>
      </p:sp>
      <p:sp>
        <p:nvSpPr>
          <p:cNvPr id="5" name="Rectangle 35"/>
          <p:cNvSpPr>
            <a:spLocks noGrp="1" noChangeArrowheads="1"/>
          </p:cNvSpPr>
          <p:nvPr>
            <p:ph type="ftr" sz="quarter" idx="11"/>
          </p:nvPr>
        </p:nvSpPr>
        <p:spPr>
          <a:ln/>
        </p:spPr>
        <p:txBody>
          <a:bodyPr/>
          <a:lstStyle>
            <a:lvl1pPr>
              <a:defRPr/>
            </a:lvl1pPr>
          </a:lstStyle>
          <a:p>
            <a:pPr>
              <a:defRPr/>
            </a:pPr>
            <a:endParaRPr lang="en-US"/>
          </a:p>
        </p:txBody>
      </p:sp>
      <p:sp>
        <p:nvSpPr>
          <p:cNvPr id="6" name="Rectangle 36"/>
          <p:cNvSpPr>
            <a:spLocks noGrp="1" noChangeArrowheads="1"/>
          </p:cNvSpPr>
          <p:nvPr>
            <p:ph type="sldNum" sz="quarter" idx="12"/>
          </p:nvPr>
        </p:nvSpPr>
        <p:spPr>
          <a:ln/>
        </p:spPr>
        <p:txBody>
          <a:bodyPr/>
          <a:lstStyle>
            <a:lvl1pPr>
              <a:defRPr/>
            </a:lvl1pPr>
          </a:lstStyle>
          <a:p>
            <a:pPr>
              <a:defRPr/>
            </a:pPr>
            <a:fld id="{DEE2B182-23BB-4825-B330-A47835BA5231}" type="slidenum">
              <a:rPr lang="en-US"/>
              <a:pPr>
                <a:defRPr/>
              </a:pPr>
              <a:t>‹#›</a:t>
            </a:fld>
            <a:endParaRPr lang="en-US"/>
          </a:p>
        </p:txBody>
      </p:sp>
    </p:spTree>
    <p:extLst>
      <p:ext uri="{BB962C8B-B14F-4D97-AF65-F5344CB8AC3E}">
        <p14:creationId xmlns:p14="http://schemas.microsoft.com/office/powerpoint/2010/main" val="10125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8ABE3C-C41A-43D2-9514-FFA217B7F5CF}" type="datetimeFigureOut">
              <a:rPr lang="en-US" smtClean="0"/>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7F0E3-15AF-48D4-97A8-375ADCC91EC5}" type="slidenum">
              <a:rPr lang="en-US" smtClean="0"/>
              <a:t>‹#›</a:t>
            </a:fld>
            <a:endParaRPr lang="en-US"/>
          </a:p>
        </p:txBody>
      </p:sp>
    </p:spTree>
    <p:extLst>
      <p:ext uri="{BB962C8B-B14F-4D97-AF65-F5344CB8AC3E}">
        <p14:creationId xmlns:p14="http://schemas.microsoft.com/office/powerpoint/2010/main" val="359511747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4"/>
          <p:cNvSpPr>
            <a:spLocks noGrp="1" noChangeArrowheads="1"/>
          </p:cNvSpPr>
          <p:nvPr>
            <p:ph type="dt" sz="half" idx="10"/>
          </p:nvPr>
        </p:nvSpPr>
        <p:spPr>
          <a:ln/>
        </p:spPr>
        <p:txBody>
          <a:bodyPr/>
          <a:lstStyle>
            <a:lvl1pPr>
              <a:defRPr/>
            </a:lvl1pPr>
          </a:lstStyle>
          <a:p>
            <a:pPr>
              <a:defRPr/>
            </a:pPr>
            <a:endParaRPr lang="en-US"/>
          </a:p>
        </p:txBody>
      </p:sp>
      <p:sp>
        <p:nvSpPr>
          <p:cNvPr id="5" name="Rectangle 35"/>
          <p:cNvSpPr>
            <a:spLocks noGrp="1" noChangeArrowheads="1"/>
          </p:cNvSpPr>
          <p:nvPr>
            <p:ph type="ftr" sz="quarter" idx="11"/>
          </p:nvPr>
        </p:nvSpPr>
        <p:spPr>
          <a:ln/>
        </p:spPr>
        <p:txBody>
          <a:bodyPr/>
          <a:lstStyle>
            <a:lvl1pPr>
              <a:defRPr/>
            </a:lvl1pPr>
          </a:lstStyle>
          <a:p>
            <a:pPr>
              <a:defRPr/>
            </a:pPr>
            <a:endParaRPr lang="en-US"/>
          </a:p>
        </p:txBody>
      </p:sp>
      <p:sp>
        <p:nvSpPr>
          <p:cNvPr id="6" name="Rectangle 36"/>
          <p:cNvSpPr>
            <a:spLocks noGrp="1" noChangeArrowheads="1"/>
          </p:cNvSpPr>
          <p:nvPr>
            <p:ph type="sldNum" sz="quarter" idx="12"/>
          </p:nvPr>
        </p:nvSpPr>
        <p:spPr>
          <a:ln/>
        </p:spPr>
        <p:txBody>
          <a:bodyPr/>
          <a:lstStyle>
            <a:lvl1pPr>
              <a:defRPr/>
            </a:lvl1pPr>
          </a:lstStyle>
          <a:p>
            <a:pPr>
              <a:defRPr/>
            </a:pPr>
            <a:fld id="{116C315D-04CA-4045-88FA-50D37090F99B}" type="slidenum">
              <a:rPr lang="en-US"/>
              <a:pPr>
                <a:defRPr/>
              </a:pPr>
              <a:t>‹#›</a:t>
            </a:fld>
            <a:endParaRPr lang="en-US"/>
          </a:p>
        </p:txBody>
      </p:sp>
    </p:spTree>
    <p:extLst>
      <p:ext uri="{BB962C8B-B14F-4D97-AF65-F5344CB8AC3E}">
        <p14:creationId xmlns:p14="http://schemas.microsoft.com/office/powerpoint/2010/main" val="385312761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908544051"/>
      </p:ext>
    </p:extLst>
  </p:cSld>
  <p:clrMapOvr>
    <a:masterClrMapping/>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1108942413"/>
      </p:ext>
    </p:extLst>
  </p:cSld>
  <p:clrMapOvr>
    <a:masterClrMapping/>
  </p:clrMapOvr>
  <p:transition>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65189833"/>
      </p:ext>
    </p:extLst>
  </p:cSld>
  <p:clrMapOvr>
    <a:masterClrMapping/>
  </p:clrMapOvr>
  <p:transition>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51575602"/>
      </p:ext>
    </p:extLst>
  </p:cSld>
  <p:clrMapOvr>
    <a:masterClrMapping/>
  </p:clrMapOvr>
  <p:transition>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05583839"/>
      </p:ext>
    </p:extLst>
  </p:cSld>
  <p:clrMapOvr>
    <a:masterClrMapping/>
  </p:clrMapOvr>
  <p:transition>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83631558"/>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15614636"/>
      </p:ext>
    </p:extLst>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0934341"/>
      </p:ext>
    </p:extLst>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389659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8ABE3C-C41A-43D2-9514-FFA217B7F5CF}" type="datetimeFigureOut">
              <a:rPr lang="en-US" smtClean="0"/>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7F0E3-15AF-48D4-97A8-375ADCC91EC5}" type="slidenum">
              <a:rPr lang="en-US" smtClean="0"/>
              <a:t>‹#›</a:t>
            </a:fld>
            <a:endParaRPr lang="en-US"/>
          </a:p>
        </p:txBody>
      </p:sp>
    </p:spTree>
    <p:extLst>
      <p:ext uri="{BB962C8B-B14F-4D97-AF65-F5344CB8AC3E}">
        <p14:creationId xmlns:p14="http://schemas.microsoft.com/office/powerpoint/2010/main" val="334147129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78728637"/>
      </p:ext>
    </p:extLst>
  </p:cSld>
  <p:clrMapOvr>
    <a:masterClrMapping/>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3344995453"/>
      </p:ext>
    </p:extLst>
  </p:cSld>
  <p:clrMapOvr>
    <a:masterClrMapping/>
  </p:clrMapOvr>
  <p:transition>
    <p:fad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56529208"/>
      </p:ext>
    </p:extLst>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282465730"/>
      </p:ext>
    </p:extLst>
  </p:cSld>
  <p:clrMapOvr>
    <a:masterClrMapping/>
  </p:clrMapOvr>
  <p:transition>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366502541"/>
      </p:ext>
    </p:extLst>
  </p:cSld>
  <p:clrMapOvr>
    <a:masterClrMapping/>
  </p:clrMapOvr>
  <p:transition>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12596980"/>
      </p:ext>
    </p:extLst>
  </p:cSld>
  <p:clrMapOvr>
    <a:masterClrMapping/>
  </p:clrMapOvr>
  <p:transition>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46725301"/>
      </p:ext>
    </p:extLst>
  </p:cSld>
  <p:clrMapOvr>
    <a:masterClrMapping/>
  </p:clrMapOvr>
  <p:transition>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39861680"/>
      </p:ext>
    </p:extLst>
  </p:cSld>
  <p:clrMapOvr>
    <a:masterClrMapping/>
  </p:clrMapOvr>
  <p:transition>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3207808"/>
      </p:ext>
    </p:extLst>
  </p:cSld>
  <p:clrMapOvr>
    <a:masterClrMapping/>
  </p:clrMapOvr>
  <p:transition>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0446771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2.xml"/><Relationship Id="rId13" Type="http://schemas.openxmlformats.org/officeDocument/2006/relationships/theme" Target="../theme/theme10.xml"/><Relationship Id="rId3" Type="http://schemas.openxmlformats.org/officeDocument/2006/relationships/slideLayout" Target="../slideLayouts/slideLayout107.xml"/><Relationship Id="rId7" Type="http://schemas.openxmlformats.org/officeDocument/2006/relationships/slideLayout" Target="../slideLayouts/slideLayout111.xml"/><Relationship Id="rId12" Type="http://schemas.openxmlformats.org/officeDocument/2006/relationships/slideLayout" Target="../slideLayouts/slideLayout116.xml"/><Relationship Id="rId2" Type="http://schemas.openxmlformats.org/officeDocument/2006/relationships/slideLayout" Target="../slideLayouts/slideLayout106.xml"/><Relationship Id="rId16" Type="http://schemas.openxmlformats.org/officeDocument/2006/relationships/image" Target="../media/image6.png"/><Relationship Id="rId1" Type="http://schemas.openxmlformats.org/officeDocument/2006/relationships/slideLayout" Target="../slideLayouts/slideLayout105.xml"/><Relationship Id="rId6" Type="http://schemas.openxmlformats.org/officeDocument/2006/relationships/slideLayout" Target="../slideLayouts/slideLayout110.xml"/><Relationship Id="rId11" Type="http://schemas.openxmlformats.org/officeDocument/2006/relationships/slideLayout" Target="../slideLayouts/slideLayout115.xml"/><Relationship Id="rId5" Type="http://schemas.openxmlformats.org/officeDocument/2006/relationships/slideLayout" Target="../slideLayouts/slideLayout109.xml"/><Relationship Id="rId15" Type="http://schemas.openxmlformats.org/officeDocument/2006/relationships/image" Target="../media/image2.png"/><Relationship Id="rId10" Type="http://schemas.openxmlformats.org/officeDocument/2006/relationships/slideLayout" Target="../slideLayouts/slideLayout114.xml"/><Relationship Id="rId4" Type="http://schemas.openxmlformats.org/officeDocument/2006/relationships/slideLayout" Target="../slideLayouts/slideLayout108.xml"/><Relationship Id="rId9" Type="http://schemas.openxmlformats.org/officeDocument/2006/relationships/slideLayout" Target="../slideLayouts/slideLayout113.xml"/><Relationship Id="rId14" Type="http://schemas.openxmlformats.org/officeDocument/2006/relationships/image" Target="../media/image8.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png"/><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microsoft.com/office/2007/relationships/hdphoto" Target="../media/hdphoto1.wdp"/><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6" Type="http://schemas.openxmlformats.org/officeDocument/2006/relationships/image" Target="../media/image3.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microsoft.com/office/2007/relationships/hdphoto" Target="../media/hdphoto1.wdp"/></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image" Target="../media/image5.png"/><Relationship Id="rId2" Type="http://schemas.openxmlformats.org/officeDocument/2006/relationships/slideLayout" Target="../slideLayouts/slideLayout36.xml"/><Relationship Id="rId16" Type="http://schemas.openxmlformats.org/officeDocument/2006/relationships/image" Target="../media/image2.pn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microsoft.com/office/2007/relationships/hdphoto" Target="../media/hdphoto1.wdp"/><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microsoft.com/office/2007/relationships/hdphoto" Target="../media/hdphoto1.wdp"/><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image" Target="../media/image1.jpeg"/><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microsoft.com/office/2007/relationships/hdphoto" Target="../media/hdphoto1.wdp"/></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image" Target="../media/image1.jpeg"/><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7.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microsoft.com/office/2007/relationships/hdphoto" Target="../media/hdphoto1.wdp"/></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theme" Target="../theme/theme8.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image" Target="../media/image6.png"/><Relationship Id="rId2" Type="http://schemas.openxmlformats.org/officeDocument/2006/relationships/slideLayout" Target="../slideLayouts/slideLayout82.xml"/><Relationship Id="rId16" Type="http://schemas.openxmlformats.org/officeDocument/2006/relationships/image" Target="../media/image2.png"/><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microsoft.com/office/2007/relationships/hdphoto" Target="../media/hdphoto1.wdp"/><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image" Target="../media/image1.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0.xml"/><Relationship Id="rId13" Type="http://schemas.openxmlformats.org/officeDocument/2006/relationships/theme" Target="../theme/theme9.xml"/><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slideLayout" Target="../slideLayouts/slideLayout104.xml"/><Relationship Id="rId2" Type="http://schemas.openxmlformats.org/officeDocument/2006/relationships/slideLayout" Target="../slideLayouts/slideLayout94.xml"/><Relationship Id="rId16" Type="http://schemas.openxmlformats.org/officeDocument/2006/relationships/image" Target="../media/image6.png"/><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5" Type="http://schemas.openxmlformats.org/officeDocument/2006/relationships/image" Target="../media/image2.png"/><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 Id="rId14" Type="http://schemas.openxmlformats.org/officeDocument/2006/relationships/image" Target="../media/image7.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prstClr val="black"/>
              <a:schemeClr val="accent5">
                <a:tint val="45000"/>
                <a:satMod val="400000"/>
              </a:schemeClr>
            </a:duotone>
            <a:extLst>
              <a:ext uri="{BEBA8EAE-BF5A-486C-A8C5-ECC9F3942E4B}">
                <a14:imgProps xmlns:a14="http://schemas.microsoft.com/office/drawing/2010/main">
                  <a14:imgLayer r:embed="rId14">
                    <a14:imgEffect>
                      <a14:brightnessContrast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ABE3C-C41A-43D2-9514-FFA217B7F5CF}" type="datetimeFigureOut">
              <a:rPr lang="en-US" smtClean="0"/>
              <a:t>4/15/2017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7F0E3-15AF-48D4-97A8-375ADCC91EC5}" type="slidenum">
              <a:rPr lang="en-US" smtClean="0"/>
              <a:t>‹#›</a:t>
            </a:fld>
            <a:endParaRPr lang="en-US"/>
          </a:p>
        </p:txBody>
      </p:sp>
    </p:spTree>
    <p:extLst>
      <p:ext uri="{BB962C8B-B14F-4D97-AF65-F5344CB8AC3E}">
        <p14:creationId xmlns:p14="http://schemas.microsoft.com/office/powerpoint/2010/main" val="3624795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20905778"/>
      </p:ext>
    </p:extLst>
  </p:cSld>
  <p:clrMap bg1="dk1" tx1="lt1" bg2="dk2" tx2="lt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duotone>
              <a:prstClr val="black"/>
              <a:schemeClr val="accent5">
                <a:tint val="45000"/>
                <a:satMod val="400000"/>
              </a:schemeClr>
            </a:duotone>
            <a:extLst>
              <a:ext uri="{BEBA8EAE-BF5A-486C-A8C5-ECC9F3942E4B}">
                <a14:imgProps xmlns:a14="http://schemas.microsoft.com/office/drawing/2010/main">
                  <a14:imgLayer r:embed="rId15">
                    <a14:imgEffect>
                      <a14:brightnessContrast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1264039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duotone>
              <a:prstClr val="black"/>
              <a:schemeClr val="accent5">
                <a:tint val="45000"/>
                <a:satMod val="400000"/>
              </a:schemeClr>
            </a:duotone>
            <a:extLst>
              <a:ext uri="{BEBA8EAE-BF5A-486C-A8C5-ECC9F3942E4B}">
                <a14:imgProps xmlns:a14="http://schemas.microsoft.com/office/drawing/2010/main">
                  <a14:imgLayer r:embed="rId14">
                    <a14:imgEffect>
                      <a14:brightnessContrast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23713084"/>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duotone>
              <a:prstClr val="black"/>
              <a:schemeClr val="accent5">
                <a:tint val="45000"/>
                <a:satMod val="400000"/>
              </a:schemeClr>
            </a:duotone>
            <a:extLst>
              <a:ext uri="{BEBA8EAE-BF5A-486C-A8C5-ECC9F3942E4B}">
                <a14:imgProps xmlns:a14="http://schemas.microsoft.com/office/drawing/2010/main">
                  <a14:imgLayer r:embed="rId15">
                    <a14:imgEffect>
                      <a14:brightnessContrast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96666911"/>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duotone>
              <a:prstClr val="black"/>
              <a:schemeClr val="accent5">
                <a:tint val="45000"/>
                <a:satMod val="400000"/>
              </a:schemeClr>
            </a:duotone>
            <a:extLst>
              <a:ext uri="{BEBA8EAE-BF5A-486C-A8C5-ECC9F3942E4B}">
                <a14:imgProps xmlns:a14="http://schemas.microsoft.com/office/drawing/2010/main">
                  <a14:imgLayer r:embed="rId15">
                    <a14:imgEffect>
                      <a14:brightnessContrast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64638" cy="6867525"/>
            <a:chOff x="0" y="0"/>
            <a:chExt cx="5773" cy="4326"/>
          </a:xfrm>
        </p:grpSpPr>
        <p:sp>
          <p:nvSpPr>
            <p:cNvPr id="1032" name="Rectangle 3"/>
            <p:cNvSpPr>
              <a:spLocks noChangeArrowheads="1"/>
            </p:cNvSpPr>
            <p:nvPr/>
          </p:nvSpPr>
          <p:spPr bwMode="auto">
            <a:xfrm>
              <a:off x="0" y="0"/>
              <a:ext cx="2871" cy="2162"/>
            </a:xfrm>
            <a:prstGeom prst="rect">
              <a:avLst/>
            </a:prstGeom>
            <a:gradFill rotWithShape="0">
              <a:gsLst>
                <a:gs pos="0">
                  <a:schemeClr val="bg1"/>
                </a:gs>
                <a:gs pos="100000">
                  <a:schemeClr val="hlink"/>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DDDDDD"/>
                </a:solidFill>
              </a:endParaRPr>
            </a:p>
          </p:txBody>
        </p:sp>
        <p:sp>
          <p:nvSpPr>
            <p:cNvPr id="1033" name="Rectangle 4"/>
            <p:cNvSpPr>
              <a:spLocks noChangeArrowheads="1"/>
            </p:cNvSpPr>
            <p:nvPr/>
          </p:nvSpPr>
          <p:spPr bwMode="auto">
            <a:xfrm>
              <a:off x="0" y="2162"/>
              <a:ext cx="2870" cy="2154"/>
            </a:xfrm>
            <a:prstGeom prst="rect">
              <a:avLst/>
            </a:prstGeom>
            <a:gradFill rotWithShape="0">
              <a:gsLst>
                <a:gs pos="0">
                  <a:schemeClr val="bg1"/>
                </a:gs>
                <a:gs pos="100000">
                  <a:schemeClr val="hlink"/>
                </a:gs>
              </a:gsLst>
              <a:path path="rect">
                <a:fillToRect t="100000" r="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DDDDDD"/>
                </a:solidFill>
              </a:endParaRPr>
            </a:p>
          </p:txBody>
        </p:sp>
        <p:sp>
          <p:nvSpPr>
            <p:cNvPr id="1034" name="Rectangle 5"/>
            <p:cNvSpPr>
              <a:spLocks noChangeArrowheads="1"/>
            </p:cNvSpPr>
            <p:nvPr/>
          </p:nvSpPr>
          <p:spPr bwMode="auto">
            <a:xfrm>
              <a:off x="2882" y="0"/>
              <a:ext cx="2871" cy="2162"/>
            </a:xfrm>
            <a:prstGeom prst="rect">
              <a:avLst/>
            </a:prstGeom>
            <a:gradFill rotWithShape="0">
              <a:gsLst>
                <a:gs pos="0">
                  <a:schemeClr val="bg1"/>
                </a:gs>
                <a:gs pos="100000">
                  <a:schemeClr val="hlink"/>
                </a:gs>
              </a:gsLst>
              <a:path path="rect">
                <a:fillToRect l="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DDDDDD"/>
                </a:solidFill>
              </a:endParaRPr>
            </a:p>
          </p:txBody>
        </p:sp>
        <p:sp>
          <p:nvSpPr>
            <p:cNvPr id="1035" name="Rectangle 6"/>
            <p:cNvSpPr>
              <a:spLocks noChangeArrowheads="1"/>
            </p:cNvSpPr>
            <p:nvPr/>
          </p:nvSpPr>
          <p:spPr bwMode="auto">
            <a:xfrm>
              <a:off x="2882" y="2162"/>
              <a:ext cx="2871" cy="2154"/>
            </a:xfrm>
            <a:prstGeom prst="rect">
              <a:avLst/>
            </a:prstGeom>
            <a:gradFill rotWithShape="0">
              <a:gsLst>
                <a:gs pos="0">
                  <a:schemeClr val="bg1"/>
                </a:gs>
                <a:gs pos="100000">
                  <a:schemeClr val="hlink"/>
                </a:gs>
              </a:gsLst>
              <a:path path="rect">
                <a:fillToRect l="100000" t="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DDDDDD"/>
                </a:solidFill>
              </a:endParaRPr>
            </a:p>
          </p:txBody>
        </p:sp>
        <p:sp useBgFill="1">
          <p:nvSpPr>
            <p:cNvPr id="1036" name="Rectangle 7"/>
            <p:cNvSpPr>
              <a:spLocks noChangeArrowheads="1"/>
            </p:cNvSpPr>
            <p:nvPr/>
          </p:nvSpPr>
          <p:spPr bwMode="auto">
            <a:xfrm>
              <a:off x="184" y="208"/>
              <a:ext cx="5396" cy="3908"/>
            </a:xfrm>
            <a:prstGeom prst="rect">
              <a:avLst/>
            </a:prstGeom>
            <a:ln w="12700">
              <a:solidFill>
                <a:schemeClr val="hlink"/>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DDDDDD"/>
                </a:solidFill>
              </a:endParaRPr>
            </a:p>
          </p:txBody>
        </p:sp>
        <p:sp>
          <p:nvSpPr>
            <p:cNvPr id="1037" name="Rectangle 8"/>
            <p:cNvSpPr>
              <a:spLocks noChangeArrowheads="1"/>
            </p:cNvSpPr>
            <p:nvPr/>
          </p:nvSpPr>
          <p:spPr bwMode="auto">
            <a:xfrm>
              <a:off x="250" y="268"/>
              <a:ext cx="5264" cy="3788"/>
            </a:xfrm>
            <a:prstGeom prst="rect">
              <a:avLst/>
            </a:prstGeom>
            <a:solidFill>
              <a:schemeClr val="folHlink"/>
            </a:solidFill>
            <a:ln w="12700">
              <a:solidFill>
                <a:schemeClr val="bg2"/>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DDDDDD"/>
                </a:solidFill>
              </a:endParaRPr>
            </a:p>
          </p:txBody>
        </p:sp>
        <p:sp>
          <p:nvSpPr>
            <p:cNvPr id="1038" name="Rectangle 9"/>
            <p:cNvSpPr>
              <a:spLocks noChangeArrowheads="1"/>
            </p:cNvSpPr>
            <p:nvPr/>
          </p:nvSpPr>
          <p:spPr bwMode="auto">
            <a:xfrm>
              <a:off x="294" y="315"/>
              <a:ext cx="5173" cy="369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DDDDDD"/>
                </a:solidFill>
              </a:endParaRPr>
            </a:p>
          </p:txBody>
        </p:sp>
        <p:grpSp>
          <p:nvGrpSpPr>
            <p:cNvPr id="1039" name="Group 10"/>
            <p:cNvGrpSpPr>
              <a:grpSpLocks/>
            </p:cNvGrpSpPr>
            <p:nvPr/>
          </p:nvGrpSpPr>
          <p:grpSpPr bwMode="auto">
            <a:xfrm>
              <a:off x="2587" y="0"/>
              <a:ext cx="567" cy="337"/>
              <a:chOff x="2587" y="0"/>
              <a:chExt cx="567" cy="337"/>
            </a:xfrm>
          </p:grpSpPr>
          <p:sp>
            <p:nvSpPr>
              <p:cNvPr id="1061" name="Freeform 11"/>
              <p:cNvSpPr>
                <a:spLocks/>
              </p:cNvSpPr>
              <p:nvPr/>
            </p:nvSpPr>
            <p:spPr bwMode="auto">
              <a:xfrm>
                <a:off x="3058" y="0"/>
                <a:ext cx="96" cy="337"/>
              </a:xfrm>
              <a:custGeom>
                <a:avLst/>
                <a:gdLst>
                  <a:gd name="T0" fmla="*/ 95 w 96"/>
                  <a:gd name="T1" fmla="*/ 0 h 337"/>
                  <a:gd name="T2" fmla="*/ 95 w 96"/>
                  <a:gd name="T3" fmla="*/ 218 h 337"/>
                  <a:gd name="T4" fmla="*/ 0 w 96"/>
                  <a:gd name="T5" fmla="*/ 336 h 337"/>
                  <a:gd name="T6" fmla="*/ 0 w 96"/>
                  <a:gd name="T7" fmla="*/ 0 h 337"/>
                  <a:gd name="T8" fmla="*/ 95 w 96"/>
                  <a:gd name="T9" fmla="*/ 0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6" h="337">
                    <a:moveTo>
                      <a:pt x="95" y="0"/>
                    </a:moveTo>
                    <a:lnTo>
                      <a:pt x="95" y="218"/>
                    </a:lnTo>
                    <a:lnTo>
                      <a:pt x="0" y="336"/>
                    </a:lnTo>
                    <a:lnTo>
                      <a:pt x="0" y="0"/>
                    </a:lnTo>
                    <a:lnTo>
                      <a:pt x="95" y="0"/>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62" name="Freeform 12"/>
              <p:cNvSpPr>
                <a:spLocks/>
              </p:cNvSpPr>
              <p:nvPr/>
            </p:nvSpPr>
            <p:spPr bwMode="auto">
              <a:xfrm>
                <a:off x="2964" y="0"/>
                <a:ext cx="95" cy="337"/>
              </a:xfrm>
              <a:custGeom>
                <a:avLst/>
                <a:gdLst>
                  <a:gd name="T0" fmla="*/ 0 w 95"/>
                  <a:gd name="T1" fmla="*/ 0 h 337"/>
                  <a:gd name="T2" fmla="*/ 0 w 95"/>
                  <a:gd name="T3" fmla="*/ 218 h 337"/>
                  <a:gd name="T4" fmla="*/ 94 w 95"/>
                  <a:gd name="T5" fmla="*/ 336 h 337"/>
                  <a:gd name="T6" fmla="*/ 94 w 95"/>
                  <a:gd name="T7" fmla="*/ 0 h 337"/>
                  <a:gd name="T8" fmla="*/ 0 w 95"/>
                  <a:gd name="T9" fmla="*/ 0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37">
                    <a:moveTo>
                      <a:pt x="0" y="0"/>
                    </a:moveTo>
                    <a:lnTo>
                      <a:pt x="0" y="218"/>
                    </a:lnTo>
                    <a:lnTo>
                      <a:pt x="94" y="336"/>
                    </a:lnTo>
                    <a:lnTo>
                      <a:pt x="94" y="0"/>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63" name="Freeform 13"/>
              <p:cNvSpPr>
                <a:spLocks/>
              </p:cNvSpPr>
              <p:nvPr/>
            </p:nvSpPr>
            <p:spPr bwMode="auto">
              <a:xfrm>
                <a:off x="2870" y="0"/>
                <a:ext cx="95" cy="337"/>
              </a:xfrm>
              <a:custGeom>
                <a:avLst/>
                <a:gdLst>
                  <a:gd name="T0" fmla="*/ 94 w 95"/>
                  <a:gd name="T1" fmla="*/ 0 h 337"/>
                  <a:gd name="T2" fmla="*/ 94 w 95"/>
                  <a:gd name="T3" fmla="*/ 218 h 337"/>
                  <a:gd name="T4" fmla="*/ 0 w 95"/>
                  <a:gd name="T5" fmla="*/ 336 h 337"/>
                  <a:gd name="T6" fmla="*/ 0 w 95"/>
                  <a:gd name="T7" fmla="*/ 0 h 337"/>
                  <a:gd name="T8" fmla="*/ 94 w 95"/>
                  <a:gd name="T9" fmla="*/ 0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37">
                    <a:moveTo>
                      <a:pt x="94" y="0"/>
                    </a:moveTo>
                    <a:lnTo>
                      <a:pt x="94" y="218"/>
                    </a:lnTo>
                    <a:lnTo>
                      <a:pt x="0" y="336"/>
                    </a:lnTo>
                    <a:lnTo>
                      <a:pt x="0" y="0"/>
                    </a:lnTo>
                    <a:lnTo>
                      <a:pt x="94" y="0"/>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64" name="Freeform 14"/>
              <p:cNvSpPr>
                <a:spLocks/>
              </p:cNvSpPr>
              <p:nvPr/>
            </p:nvSpPr>
            <p:spPr bwMode="auto">
              <a:xfrm>
                <a:off x="2776" y="0"/>
                <a:ext cx="95" cy="337"/>
              </a:xfrm>
              <a:custGeom>
                <a:avLst/>
                <a:gdLst>
                  <a:gd name="T0" fmla="*/ 0 w 95"/>
                  <a:gd name="T1" fmla="*/ 0 h 337"/>
                  <a:gd name="T2" fmla="*/ 0 w 95"/>
                  <a:gd name="T3" fmla="*/ 218 h 337"/>
                  <a:gd name="T4" fmla="*/ 94 w 95"/>
                  <a:gd name="T5" fmla="*/ 336 h 337"/>
                  <a:gd name="T6" fmla="*/ 94 w 95"/>
                  <a:gd name="T7" fmla="*/ 0 h 337"/>
                  <a:gd name="T8" fmla="*/ 0 w 95"/>
                  <a:gd name="T9" fmla="*/ 0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37">
                    <a:moveTo>
                      <a:pt x="0" y="0"/>
                    </a:moveTo>
                    <a:lnTo>
                      <a:pt x="0" y="218"/>
                    </a:lnTo>
                    <a:lnTo>
                      <a:pt x="94" y="336"/>
                    </a:lnTo>
                    <a:lnTo>
                      <a:pt x="94" y="0"/>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65" name="Freeform 15"/>
              <p:cNvSpPr>
                <a:spLocks/>
              </p:cNvSpPr>
              <p:nvPr/>
            </p:nvSpPr>
            <p:spPr bwMode="auto">
              <a:xfrm>
                <a:off x="2682" y="0"/>
                <a:ext cx="95" cy="337"/>
              </a:xfrm>
              <a:custGeom>
                <a:avLst/>
                <a:gdLst>
                  <a:gd name="T0" fmla="*/ 94 w 95"/>
                  <a:gd name="T1" fmla="*/ 0 h 337"/>
                  <a:gd name="T2" fmla="*/ 94 w 95"/>
                  <a:gd name="T3" fmla="*/ 218 h 337"/>
                  <a:gd name="T4" fmla="*/ 0 w 95"/>
                  <a:gd name="T5" fmla="*/ 336 h 337"/>
                  <a:gd name="T6" fmla="*/ 0 w 95"/>
                  <a:gd name="T7" fmla="*/ 0 h 337"/>
                  <a:gd name="T8" fmla="*/ 94 w 95"/>
                  <a:gd name="T9" fmla="*/ 0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37">
                    <a:moveTo>
                      <a:pt x="94" y="0"/>
                    </a:moveTo>
                    <a:lnTo>
                      <a:pt x="94" y="218"/>
                    </a:lnTo>
                    <a:lnTo>
                      <a:pt x="0" y="336"/>
                    </a:lnTo>
                    <a:lnTo>
                      <a:pt x="0" y="0"/>
                    </a:lnTo>
                    <a:lnTo>
                      <a:pt x="94" y="0"/>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66" name="Freeform 16"/>
              <p:cNvSpPr>
                <a:spLocks/>
              </p:cNvSpPr>
              <p:nvPr/>
            </p:nvSpPr>
            <p:spPr bwMode="auto">
              <a:xfrm>
                <a:off x="2587" y="0"/>
                <a:ext cx="96" cy="337"/>
              </a:xfrm>
              <a:custGeom>
                <a:avLst/>
                <a:gdLst>
                  <a:gd name="T0" fmla="*/ 0 w 96"/>
                  <a:gd name="T1" fmla="*/ 0 h 337"/>
                  <a:gd name="T2" fmla="*/ 0 w 96"/>
                  <a:gd name="T3" fmla="*/ 218 h 337"/>
                  <a:gd name="T4" fmla="*/ 95 w 96"/>
                  <a:gd name="T5" fmla="*/ 336 h 337"/>
                  <a:gd name="T6" fmla="*/ 95 w 96"/>
                  <a:gd name="T7" fmla="*/ 0 h 337"/>
                  <a:gd name="T8" fmla="*/ 0 w 96"/>
                  <a:gd name="T9" fmla="*/ 0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6" h="337">
                    <a:moveTo>
                      <a:pt x="0" y="0"/>
                    </a:moveTo>
                    <a:lnTo>
                      <a:pt x="0" y="218"/>
                    </a:lnTo>
                    <a:lnTo>
                      <a:pt x="95" y="336"/>
                    </a:lnTo>
                    <a:lnTo>
                      <a:pt x="95" y="0"/>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grpSp>
        <p:grpSp>
          <p:nvGrpSpPr>
            <p:cNvPr id="1040" name="Group 17"/>
            <p:cNvGrpSpPr>
              <a:grpSpLocks/>
            </p:cNvGrpSpPr>
            <p:nvPr/>
          </p:nvGrpSpPr>
          <p:grpSpPr bwMode="auto">
            <a:xfrm>
              <a:off x="2587" y="3997"/>
              <a:ext cx="567" cy="329"/>
              <a:chOff x="2587" y="3997"/>
              <a:chExt cx="567" cy="329"/>
            </a:xfrm>
          </p:grpSpPr>
          <p:sp>
            <p:nvSpPr>
              <p:cNvPr id="1055" name="Freeform 18"/>
              <p:cNvSpPr>
                <a:spLocks/>
              </p:cNvSpPr>
              <p:nvPr/>
            </p:nvSpPr>
            <p:spPr bwMode="auto">
              <a:xfrm>
                <a:off x="3058" y="3997"/>
                <a:ext cx="96" cy="329"/>
              </a:xfrm>
              <a:custGeom>
                <a:avLst/>
                <a:gdLst>
                  <a:gd name="T0" fmla="*/ 95 w 96"/>
                  <a:gd name="T1" fmla="*/ 328 h 329"/>
                  <a:gd name="T2" fmla="*/ 95 w 96"/>
                  <a:gd name="T3" fmla="*/ 115 h 329"/>
                  <a:gd name="T4" fmla="*/ 0 w 96"/>
                  <a:gd name="T5" fmla="*/ 0 h 329"/>
                  <a:gd name="T6" fmla="*/ 0 w 96"/>
                  <a:gd name="T7" fmla="*/ 328 h 329"/>
                  <a:gd name="T8" fmla="*/ 95 w 96"/>
                  <a:gd name="T9" fmla="*/ 328 h 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6" h="329">
                    <a:moveTo>
                      <a:pt x="95" y="328"/>
                    </a:moveTo>
                    <a:lnTo>
                      <a:pt x="95" y="115"/>
                    </a:lnTo>
                    <a:lnTo>
                      <a:pt x="0" y="0"/>
                    </a:lnTo>
                    <a:lnTo>
                      <a:pt x="0" y="328"/>
                    </a:lnTo>
                    <a:lnTo>
                      <a:pt x="95" y="328"/>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56" name="Freeform 19"/>
              <p:cNvSpPr>
                <a:spLocks/>
              </p:cNvSpPr>
              <p:nvPr/>
            </p:nvSpPr>
            <p:spPr bwMode="auto">
              <a:xfrm>
                <a:off x="2964" y="3997"/>
                <a:ext cx="95" cy="329"/>
              </a:xfrm>
              <a:custGeom>
                <a:avLst/>
                <a:gdLst>
                  <a:gd name="T0" fmla="*/ 0 w 95"/>
                  <a:gd name="T1" fmla="*/ 328 h 329"/>
                  <a:gd name="T2" fmla="*/ 0 w 95"/>
                  <a:gd name="T3" fmla="*/ 115 h 329"/>
                  <a:gd name="T4" fmla="*/ 94 w 95"/>
                  <a:gd name="T5" fmla="*/ 0 h 329"/>
                  <a:gd name="T6" fmla="*/ 94 w 95"/>
                  <a:gd name="T7" fmla="*/ 328 h 329"/>
                  <a:gd name="T8" fmla="*/ 0 w 95"/>
                  <a:gd name="T9" fmla="*/ 328 h 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29">
                    <a:moveTo>
                      <a:pt x="0" y="328"/>
                    </a:moveTo>
                    <a:lnTo>
                      <a:pt x="0" y="115"/>
                    </a:lnTo>
                    <a:lnTo>
                      <a:pt x="94" y="0"/>
                    </a:lnTo>
                    <a:lnTo>
                      <a:pt x="94" y="328"/>
                    </a:lnTo>
                    <a:lnTo>
                      <a:pt x="0" y="328"/>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57" name="Freeform 20"/>
              <p:cNvSpPr>
                <a:spLocks/>
              </p:cNvSpPr>
              <p:nvPr/>
            </p:nvSpPr>
            <p:spPr bwMode="auto">
              <a:xfrm>
                <a:off x="2870" y="3997"/>
                <a:ext cx="95" cy="329"/>
              </a:xfrm>
              <a:custGeom>
                <a:avLst/>
                <a:gdLst>
                  <a:gd name="T0" fmla="*/ 94 w 95"/>
                  <a:gd name="T1" fmla="*/ 328 h 329"/>
                  <a:gd name="T2" fmla="*/ 94 w 95"/>
                  <a:gd name="T3" fmla="*/ 115 h 329"/>
                  <a:gd name="T4" fmla="*/ 0 w 95"/>
                  <a:gd name="T5" fmla="*/ 0 h 329"/>
                  <a:gd name="T6" fmla="*/ 0 w 95"/>
                  <a:gd name="T7" fmla="*/ 328 h 329"/>
                  <a:gd name="T8" fmla="*/ 94 w 95"/>
                  <a:gd name="T9" fmla="*/ 328 h 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29">
                    <a:moveTo>
                      <a:pt x="94" y="328"/>
                    </a:moveTo>
                    <a:lnTo>
                      <a:pt x="94" y="115"/>
                    </a:lnTo>
                    <a:lnTo>
                      <a:pt x="0" y="0"/>
                    </a:lnTo>
                    <a:lnTo>
                      <a:pt x="0" y="328"/>
                    </a:lnTo>
                    <a:lnTo>
                      <a:pt x="94" y="328"/>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58" name="Freeform 21"/>
              <p:cNvSpPr>
                <a:spLocks/>
              </p:cNvSpPr>
              <p:nvPr/>
            </p:nvSpPr>
            <p:spPr bwMode="auto">
              <a:xfrm>
                <a:off x="2776" y="3997"/>
                <a:ext cx="95" cy="329"/>
              </a:xfrm>
              <a:custGeom>
                <a:avLst/>
                <a:gdLst>
                  <a:gd name="T0" fmla="*/ 0 w 95"/>
                  <a:gd name="T1" fmla="*/ 328 h 329"/>
                  <a:gd name="T2" fmla="*/ 0 w 95"/>
                  <a:gd name="T3" fmla="*/ 115 h 329"/>
                  <a:gd name="T4" fmla="*/ 94 w 95"/>
                  <a:gd name="T5" fmla="*/ 0 h 329"/>
                  <a:gd name="T6" fmla="*/ 94 w 95"/>
                  <a:gd name="T7" fmla="*/ 328 h 329"/>
                  <a:gd name="T8" fmla="*/ 0 w 95"/>
                  <a:gd name="T9" fmla="*/ 328 h 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29">
                    <a:moveTo>
                      <a:pt x="0" y="328"/>
                    </a:moveTo>
                    <a:lnTo>
                      <a:pt x="0" y="115"/>
                    </a:lnTo>
                    <a:lnTo>
                      <a:pt x="94" y="0"/>
                    </a:lnTo>
                    <a:lnTo>
                      <a:pt x="94" y="328"/>
                    </a:lnTo>
                    <a:lnTo>
                      <a:pt x="0" y="328"/>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59" name="Freeform 22"/>
              <p:cNvSpPr>
                <a:spLocks/>
              </p:cNvSpPr>
              <p:nvPr/>
            </p:nvSpPr>
            <p:spPr bwMode="auto">
              <a:xfrm>
                <a:off x="2682" y="3997"/>
                <a:ext cx="95" cy="329"/>
              </a:xfrm>
              <a:custGeom>
                <a:avLst/>
                <a:gdLst>
                  <a:gd name="T0" fmla="*/ 94 w 95"/>
                  <a:gd name="T1" fmla="*/ 328 h 329"/>
                  <a:gd name="T2" fmla="*/ 94 w 95"/>
                  <a:gd name="T3" fmla="*/ 115 h 329"/>
                  <a:gd name="T4" fmla="*/ 0 w 95"/>
                  <a:gd name="T5" fmla="*/ 0 h 329"/>
                  <a:gd name="T6" fmla="*/ 0 w 95"/>
                  <a:gd name="T7" fmla="*/ 328 h 329"/>
                  <a:gd name="T8" fmla="*/ 94 w 95"/>
                  <a:gd name="T9" fmla="*/ 328 h 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29">
                    <a:moveTo>
                      <a:pt x="94" y="328"/>
                    </a:moveTo>
                    <a:lnTo>
                      <a:pt x="94" y="115"/>
                    </a:lnTo>
                    <a:lnTo>
                      <a:pt x="0" y="0"/>
                    </a:lnTo>
                    <a:lnTo>
                      <a:pt x="0" y="328"/>
                    </a:lnTo>
                    <a:lnTo>
                      <a:pt x="94" y="328"/>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60" name="Freeform 23"/>
              <p:cNvSpPr>
                <a:spLocks/>
              </p:cNvSpPr>
              <p:nvPr/>
            </p:nvSpPr>
            <p:spPr bwMode="auto">
              <a:xfrm>
                <a:off x="2587" y="3997"/>
                <a:ext cx="96" cy="329"/>
              </a:xfrm>
              <a:custGeom>
                <a:avLst/>
                <a:gdLst>
                  <a:gd name="T0" fmla="*/ 0 w 96"/>
                  <a:gd name="T1" fmla="*/ 328 h 329"/>
                  <a:gd name="T2" fmla="*/ 0 w 96"/>
                  <a:gd name="T3" fmla="*/ 115 h 329"/>
                  <a:gd name="T4" fmla="*/ 95 w 96"/>
                  <a:gd name="T5" fmla="*/ 0 h 329"/>
                  <a:gd name="T6" fmla="*/ 95 w 96"/>
                  <a:gd name="T7" fmla="*/ 328 h 329"/>
                  <a:gd name="T8" fmla="*/ 0 w 96"/>
                  <a:gd name="T9" fmla="*/ 328 h 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6" h="329">
                    <a:moveTo>
                      <a:pt x="0" y="328"/>
                    </a:moveTo>
                    <a:lnTo>
                      <a:pt x="0" y="115"/>
                    </a:lnTo>
                    <a:lnTo>
                      <a:pt x="95" y="0"/>
                    </a:lnTo>
                    <a:lnTo>
                      <a:pt x="95" y="328"/>
                    </a:lnTo>
                    <a:lnTo>
                      <a:pt x="0" y="328"/>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grpSp>
        <p:grpSp>
          <p:nvGrpSpPr>
            <p:cNvPr id="1041" name="Group 24"/>
            <p:cNvGrpSpPr>
              <a:grpSpLocks/>
            </p:cNvGrpSpPr>
            <p:nvPr/>
          </p:nvGrpSpPr>
          <p:grpSpPr bwMode="auto">
            <a:xfrm>
              <a:off x="0" y="1835"/>
              <a:ext cx="313" cy="667"/>
              <a:chOff x="0" y="1835"/>
              <a:chExt cx="313" cy="667"/>
            </a:xfrm>
          </p:grpSpPr>
          <p:sp>
            <p:nvSpPr>
              <p:cNvPr id="1049" name="Freeform 25"/>
              <p:cNvSpPr>
                <a:spLocks/>
              </p:cNvSpPr>
              <p:nvPr/>
            </p:nvSpPr>
            <p:spPr bwMode="auto">
              <a:xfrm>
                <a:off x="0" y="2390"/>
                <a:ext cx="313" cy="112"/>
              </a:xfrm>
              <a:custGeom>
                <a:avLst/>
                <a:gdLst>
                  <a:gd name="T0" fmla="*/ 0 w 313"/>
                  <a:gd name="T1" fmla="*/ 111 h 112"/>
                  <a:gd name="T2" fmla="*/ 202 w 313"/>
                  <a:gd name="T3" fmla="*/ 111 h 112"/>
                  <a:gd name="T4" fmla="*/ 312 w 313"/>
                  <a:gd name="T5" fmla="*/ 0 h 112"/>
                  <a:gd name="T6" fmla="*/ 0 w 313"/>
                  <a:gd name="T7" fmla="*/ 0 h 112"/>
                  <a:gd name="T8" fmla="*/ 0 w 313"/>
                  <a:gd name="T9" fmla="*/ 111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111"/>
                    </a:moveTo>
                    <a:lnTo>
                      <a:pt x="202" y="111"/>
                    </a:lnTo>
                    <a:lnTo>
                      <a:pt x="312" y="0"/>
                    </a:lnTo>
                    <a:lnTo>
                      <a:pt x="0" y="0"/>
                    </a:lnTo>
                    <a:lnTo>
                      <a:pt x="0" y="111"/>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50" name="Freeform 26"/>
              <p:cNvSpPr>
                <a:spLocks/>
              </p:cNvSpPr>
              <p:nvPr/>
            </p:nvSpPr>
            <p:spPr bwMode="auto">
              <a:xfrm>
                <a:off x="0" y="2279"/>
                <a:ext cx="313" cy="112"/>
              </a:xfrm>
              <a:custGeom>
                <a:avLst/>
                <a:gdLst>
                  <a:gd name="T0" fmla="*/ 0 w 313"/>
                  <a:gd name="T1" fmla="*/ 0 h 112"/>
                  <a:gd name="T2" fmla="*/ 202 w 313"/>
                  <a:gd name="T3" fmla="*/ 0 h 112"/>
                  <a:gd name="T4" fmla="*/ 312 w 313"/>
                  <a:gd name="T5" fmla="*/ 111 h 112"/>
                  <a:gd name="T6" fmla="*/ 0 w 313"/>
                  <a:gd name="T7" fmla="*/ 111 h 112"/>
                  <a:gd name="T8" fmla="*/ 0 w 313"/>
                  <a:gd name="T9" fmla="*/ 0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0"/>
                    </a:moveTo>
                    <a:lnTo>
                      <a:pt x="202" y="0"/>
                    </a:lnTo>
                    <a:lnTo>
                      <a:pt x="312" y="111"/>
                    </a:lnTo>
                    <a:lnTo>
                      <a:pt x="0" y="111"/>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51" name="Freeform 27"/>
              <p:cNvSpPr>
                <a:spLocks/>
              </p:cNvSpPr>
              <p:nvPr/>
            </p:nvSpPr>
            <p:spPr bwMode="auto">
              <a:xfrm>
                <a:off x="0" y="2168"/>
                <a:ext cx="313" cy="112"/>
              </a:xfrm>
              <a:custGeom>
                <a:avLst/>
                <a:gdLst>
                  <a:gd name="T0" fmla="*/ 0 w 313"/>
                  <a:gd name="T1" fmla="*/ 111 h 112"/>
                  <a:gd name="T2" fmla="*/ 202 w 313"/>
                  <a:gd name="T3" fmla="*/ 111 h 112"/>
                  <a:gd name="T4" fmla="*/ 312 w 313"/>
                  <a:gd name="T5" fmla="*/ 0 h 112"/>
                  <a:gd name="T6" fmla="*/ 0 w 313"/>
                  <a:gd name="T7" fmla="*/ 0 h 112"/>
                  <a:gd name="T8" fmla="*/ 0 w 313"/>
                  <a:gd name="T9" fmla="*/ 111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111"/>
                    </a:moveTo>
                    <a:lnTo>
                      <a:pt x="202" y="111"/>
                    </a:lnTo>
                    <a:lnTo>
                      <a:pt x="312" y="0"/>
                    </a:lnTo>
                    <a:lnTo>
                      <a:pt x="0" y="0"/>
                    </a:lnTo>
                    <a:lnTo>
                      <a:pt x="0" y="111"/>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52" name="Freeform 28"/>
              <p:cNvSpPr>
                <a:spLocks/>
              </p:cNvSpPr>
              <p:nvPr/>
            </p:nvSpPr>
            <p:spPr bwMode="auto">
              <a:xfrm>
                <a:off x="0" y="2057"/>
                <a:ext cx="313" cy="112"/>
              </a:xfrm>
              <a:custGeom>
                <a:avLst/>
                <a:gdLst>
                  <a:gd name="T0" fmla="*/ 0 w 313"/>
                  <a:gd name="T1" fmla="*/ 0 h 112"/>
                  <a:gd name="T2" fmla="*/ 202 w 313"/>
                  <a:gd name="T3" fmla="*/ 0 h 112"/>
                  <a:gd name="T4" fmla="*/ 312 w 313"/>
                  <a:gd name="T5" fmla="*/ 111 h 112"/>
                  <a:gd name="T6" fmla="*/ 0 w 313"/>
                  <a:gd name="T7" fmla="*/ 111 h 112"/>
                  <a:gd name="T8" fmla="*/ 0 w 313"/>
                  <a:gd name="T9" fmla="*/ 0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0"/>
                    </a:moveTo>
                    <a:lnTo>
                      <a:pt x="202" y="0"/>
                    </a:lnTo>
                    <a:lnTo>
                      <a:pt x="312" y="111"/>
                    </a:lnTo>
                    <a:lnTo>
                      <a:pt x="0" y="111"/>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53" name="Freeform 29"/>
              <p:cNvSpPr>
                <a:spLocks/>
              </p:cNvSpPr>
              <p:nvPr/>
            </p:nvSpPr>
            <p:spPr bwMode="auto">
              <a:xfrm>
                <a:off x="0" y="1946"/>
                <a:ext cx="313" cy="112"/>
              </a:xfrm>
              <a:custGeom>
                <a:avLst/>
                <a:gdLst>
                  <a:gd name="T0" fmla="*/ 0 w 313"/>
                  <a:gd name="T1" fmla="*/ 111 h 112"/>
                  <a:gd name="T2" fmla="*/ 202 w 313"/>
                  <a:gd name="T3" fmla="*/ 111 h 112"/>
                  <a:gd name="T4" fmla="*/ 312 w 313"/>
                  <a:gd name="T5" fmla="*/ 0 h 112"/>
                  <a:gd name="T6" fmla="*/ 0 w 313"/>
                  <a:gd name="T7" fmla="*/ 0 h 112"/>
                  <a:gd name="T8" fmla="*/ 0 w 313"/>
                  <a:gd name="T9" fmla="*/ 111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111"/>
                    </a:moveTo>
                    <a:lnTo>
                      <a:pt x="202" y="111"/>
                    </a:lnTo>
                    <a:lnTo>
                      <a:pt x="312" y="0"/>
                    </a:lnTo>
                    <a:lnTo>
                      <a:pt x="0" y="0"/>
                    </a:lnTo>
                    <a:lnTo>
                      <a:pt x="0" y="111"/>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54" name="Freeform 30"/>
              <p:cNvSpPr>
                <a:spLocks/>
              </p:cNvSpPr>
              <p:nvPr/>
            </p:nvSpPr>
            <p:spPr bwMode="auto">
              <a:xfrm>
                <a:off x="0" y="1835"/>
                <a:ext cx="313" cy="112"/>
              </a:xfrm>
              <a:custGeom>
                <a:avLst/>
                <a:gdLst>
                  <a:gd name="T0" fmla="*/ 0 w 313"/>
                  <a:gd name="T1" fmla="*/ 0 h 112"/>
                  <a:gd name="T2" fmla="*/ 202 w 313"/>
                  <a:gd name="T3" fmla="*/ 0 h 112"/>
                  <a:gd name="T4" fmla="*/ 312 w 313"/>
                  <a:gd name="T5" fmla="*/ 111 h 112"/>
                  <a:gd name="T6" fmla="*/ 0 w 313"/>
                  <a:gd name="T7" fmla="*/ 111 h 112"/>
                  <a:gd name="T8" fmla="*/ 0 w 313"/>
                  <a:gd name="T9" fmla="*/ 0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0"/>
                    </a:moveTo>
                    <a:lnTo>
                      <a:pt x="202" y="0"/>
                    </a:lnTo>
                    <a:lnTo>
                      <a:pt x="312" y="111"/>
                    </a:lnTo>
                    <a:lnTo>
                      <a:pt x="0" y="111"/>
                    </a:lnTo>
                    <a:lnTo>
                      <a:pt x="0"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grpSp>
        <p:grpSp>
          <p:nvGrpSpPr>
            <p:cNvPr id="1042" name="Group 31"/>
            <p:cNvGrpSpPr>
              <a:grpSpLocks/>
            </p:cNvGrpSpPr>
            <p:nvPr/>
          </p:nvGrpSpPr>
          <p:grpSpPr bwMode="auto">
            <a:xfrm>
              <a:off x="5455" y="1844"/>
              <a:ext cx="318" cy="637"/>
              <a:chOff x="5455" y="1844"/>
              <a:chExt cx="318" cy="637"/>
            </a:xfrm>
          </p:grpSpPr>
          <p:sp>
            <p:nvSpPr>
              <p:cNvPr id="1043" name="Freeform 32"/>
              <p:cNvSpPr>
                <a:spLocks/>
              </p:cNvSpPr>
              <p:nvPr/>
            </p:nvSpPr>
            <p:spPr bwMode="auto">
              <a:xfrm>
                <a:off x="5455" y="2374"/>
                <a:ext cx="318" cy="107"/>
              </a:xfrm>
              <a:custGeom>
                <a:avLst/>
                <a:gdLst>
                  <a:gd name="T0" fmla="*/ 317 w 318"/>
                  <a:gd name="T1" fmla="*/ 106 h 107"/>
                  <a:gd name="T2" fmla="*/ 111 w 318"/>
                  <a:gd name="T3" fmla="*/ 106 h 107"/>
                  <a:gd name="T4" fmla="*/ 0 w 318"/>
                  <a:gd name="T5" fmla="*/ 0 h 107"/>
                  <a:gd name="T6" fmla="*/ 317 w 318"/>
                  <a:gd name="T7" fmla="*/ 0 h 107"/>
                  <a:gd name="T8" fmla="*/ 317 w 318"/>
                  <a:gd name="T9" fmla="*/ 106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106"/>
                    </a:moveTo>
                    <a:lnTo>
                      <a:pt x="111" y="106"/>
                    </a:lnTo>
                    <a:lnTo>
                      <a:pt x="0" y="0"/>
                    </a:lnTo>
                    <a:lnTo>
                      <a:pt x="317" y="0"/>
                    </a:lnTo>
                    <a:lnTo>
                      <a:pt x="317" y="106"/>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44" name="Freeform 33"/>
              <p:cNvSpPr>
                <a:spLocks/>
              </p:cNvSpPr>
              <p:nvPr/>
            </p:nvSpPr>
            <p:spPr bwMode="auto">
              <a:xfrm>
                <a:off x="5455" y="2268"/>
                <a:ext cx="318" cy="107"/>
              </a:xfrm>
              <a:custGeom>
                <a:avLst/>
                <a:gdLst>
                  <a:gd name="T0" fmla="*/ 317 w 318"/>
                  <a:gd name="T1" fmla="*/ 0 h 107"/>
                  <a:gd name="T2" fmla="*/ 111 w 318"/>
                  <a:gd name="T3" fmla="*/ 0 h 107"/>
                  <a:gd name="T4" fmla="*/ 0 w 318"/>
                  <a:gd name="T5" fmla="*/ 106 h 107"/>
                  <a:gd name="T6" fmla="*/ 317 w 318"/>
                  <a:gd name="T7" fmla="*/ 106 h 107"/>
                  <a:gd name="T8" fmla="*/ 317 w 318"/>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0"/>
                    </a:moveTo>
                    <a:lnTo>
                      <a:pt x="111" y="0"/>
                    </a:lnTo>
                    <a:lnTo>
                      <a:pt x="0" y="106"/>
                    </a:lnTo>
                    <a:lnTo>
                      <a:pt x="317" y="106"/>
                    </a:lnTo>
                    <a:lnTo>
                      <a:pt x="317"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45" name="Freeform 34"/>
              <p:cNvSpPr>
                <a:spLocks/>
              </p:cNvSpPr>
              <p:nvPr/>
            </p:nvSpPr>
            <p:spPr bwMode="auto">
              <a:xfrm>
                <a:off x="5455" y="2162"/>
                <a:ext cx="318" cy="107"/>
              </a:xfrm>
              <a:custGeom>
                <a:avLst/>
                <a:gdLst>
                  <a:gd name="T0" fmla="*/ 317 w 318"/>
                  <a:gd name="T1" fmla="*/ 106 h 107"/>
                  <a:gd name="T2" fmla="*/ 111 w 318"/>
                  <a:gd name="T3" fmla="*/ 106 h 107"/>
                  <a:gd name="T4" fmla="*/ 0 w 318"/>
                  <a:gd name="T5" fmla="*/ 0 h 107"/>
                  <a:gd name="T6" fmla="*/ 317 w 318"/>
                  <a:gd name="T7" fmla="*/ 0 h 107"/>
                  <a:gd name="T8" fmla="*/ 317 w 318"/>
                  <a:gd name="T9" fmla="*/ 106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106"/>
                    </a:moveTo>
                    <a:lnTo>
                      <a:pt x="111" y="106"/>
                    </a:lnTo>
                    <a:lnTo>
                      <a:pt x="0" y="0"/>
                    </a:lnTo>
                    <a:lnTo>
                      <a:pt x="317" y="0"/>
                    </a:lnTo>
                    <a:lnTo>
                      <a:pt x="317" y="106"/>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46" name="Freeform 35"/>
              <p:cNvSpPr>
                <a:spLocks/>
              </p:cNvSpPr>
              <p:nvPr/>
            </p:nvSpPr>
            <p:spPr bwMode="auto">
              <a:xfrm>
                <a:off x="5455" y="2056"/>
                <a:ext cx="318" cy="107"/>
              </a:xfrm>
              <a:custGeom>
                <a:avLst/>
                <a:gdLst>
                  <a:gd name="T0" fmla="*/ 317 w 318"/>
                  <a:gd name="T1" fmla="*/ 0 h 107"/>
                  <a:gd name="T2" fmla="*/ 111 w 318"/>
                  <a:gd name="T3" fmla="*/ 0 h 107"/>
                  <a:gd name="T4" fmla="*/ 0 w 318"/>
                  <a:gd name="T5" fmla="*/ 106 h 107"/>
                  <a:gd name="T6" fmla="*/ 317 w 318"/>
                  <a:gd name="T7" fmla="*/ 106 h 107"/>
                  <a:gd name="T8" fmla="*/ 317 w 318"/>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0"/>
                    </a:moveTo>
                    <a:lnTo>
                      <a:pt x="111" y="0"/>
                    </a:lnTo>
                    <a:lnTo>
                      <a:pt x="0" y="106"/>
                    </a:lnTo>
                    <a:lnTo>
                      <a:pt x="317" y="106"/>
                    </a:lnTo>
                    <a:lnTo>
                      <a:pt x="317"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47" name="Freeform 36"/>
              <p:cNvSpPr>
                <a:spLocks/>
              </p:cNvSpPr>
              <p:nvPr/>
            </p:nvSpPr>
            <p:spPr bwMode="auto">
              <a:xfrm>
                <a:off x="5455" y="1950"/>
                <a:ext cx="318" cy="107"/>
              </a:xfrm>
              <a:custGeom>
                <a:avLst/>
                <a:gdLst>
                  <a:gd name="T0" fmla="*/ 317 w 318"/>
                  <a:gd name="T1" fmla="*/ 106 h 107"/>
                  <a:gd name="T2" fmla="*/ 111 w 318"/>
                  <a:gd name="T3" fmla="*/ 106 h 107"/>
                  <a:gd name="T4" fmla="*/ 0 w 318"/>
                  <a:gd name="T5" fmla="*/ 0 h 107"/>
                  <a:gd name="T6" fmla="*/ 317 w 318"/>
                  <a:gd name="T7" fmla="*/ 0 h 107"/>
                  <a:gd name="T8" fmla="*/ 317 w 318"/>
                  <a:gd name="T9" fmla="*/ 106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106"/>
                    </a:moveTo>
                    <a:lnTo>
                      <a:pt x="111" y="106"/>
                    </a:lnTo>
                    <a:lnTo>
                      <a:pt x="0" y="0"/>
                    </a:lnTo>
                    <a:lnTo>
                      <a:pt x="317" y="0"/>
                    </a:lnTo>
                    <a:lnTo>
                      <a:pt x="317" y="106"/>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sp>
            <p:nvSpPr>
              <p:cNvPr id="1048" name="Freeform 37"/>
              <p:cNvSpPr>
                <a:spLocks/>
              </p:cNvSpPr>
              <p:nvPr/>
            </p:nvSpPr>
            <p:spPr bwMode="auto">
              <a:xfrm>
                <a:off x="5455" y="1844"/>
                <a:ext cx="318" cy="107"/>
              </a:xfrm>
              <a:custGeom>
                <a:avLst/>
                <a:gdLst>
                  <a:gd name="T0" fmla="*/ 317 w 318"/>
                  <a:gd name="T1" fmla="*/ 0 h 107"/>
                  <a:gd name="T2" fmla="*/ 111 w 318"/>
                  <a:gd name="T3" fmla="*/ 0 h 107"/>
                  <a:gd name="T4" fmla="*/ 0 w 318"/>
                  <a:gd name="T5" fmla="*/ 106 h 107"/>
                  <a:gd name="T6" fmla="*/ 317 w 318"/>
                  <a:gd name="T7" fmla="*/ 106 h 107"/>
                  <a:gd name="T8" fmla="*/ 317 w 318"/>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0"/>
                    </a:moveTo>
                    <a:lnTo>
                      <a:pt x="111" y="0"/>
                    </a:lnTo>
                    <a:lnTo>
                      <a:pt x="0" y="106"/>
                    </a:lnTo>
                    <a:lnTo>
                      <a:pt x="317" y="106"/>
                    </a:lnTo>
                    <a:lnTo>
                      <a:pt x="317" y="0"/>
                    </a:lnTo>
                  </a:path>
                </a:pathLst>
              </a:custGeom>
              <a:solidFill>
                <a:schemeClr val="bg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a:solidFill>
                    <a:srgbClr val="DDDDDD"/>
                  </a:solidFill>
                </a:endParaRPr>
              </a:p>
            </p:txBody>
          </p:sp>
        </p:grpSp>
      </p:grpSp>
      <p:sp>
        <p:nvSpPr>
          <p:cNvPr id="1027" name="Rectangle 38"/>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smtClean="0"/>
              <a:t>Click to edit Master title style</a:t>
            </a:r>
          </a:p>
        </p:txBody>
      </p:sp>
      <p:sp>
        <p:nvSpPr>
          <p:cNvPr id="1028" name="Rectangle 39"/>
          <p:cNvSpPr>
            <a:spLocks noGrp="1" noChangeArrowheads="1"/>
          </p:cNvSpPr>
          <p:nvPr>
            <p:ph type="body" idx="1"/>
          </p:nvPr>
        </p:nvSpPr>
        <p:spPr bwMode="auto">
          <a:xfrm>
            <a:off x="685800" y="1905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7448" name="Rectangle 40"/>
          <p:cNvSpPr>
            <a:spLocks noGrp="1" noChangeArrowheads="1"/>
          </p:cNvSpPr>
          <p:nvPr>
            <p:ph type="dt" sz="half" idx="2"/>
          </p:nvPr>
        </p:nvSpPr>
        <p:spPr bwMode="auto">
          <a:xfrm>
            <a:off x="685800" y="6018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DDDDDD"/>
              </a:solidFill>
            </a:endParaRPr>
          </a:p>
        </p:txBody>
      </p:sp>
      <p:sp>
        <p:nvSpPr>
          <p:cNvPr id="17449" name="Rectangle 41"/>
          <p:cNvSpPr>
            <a:spLocks noGrp="1" noChangeArrowheads="1"/>
          </p:cNvSpPr>
          <p:nvPr>
            <p:ph type="ftr" sz="quarter" idx="3"/>
          </p:nvPr>
        </p:nvSpPr>
        <p:spPr bwMode="auto">
          <a:xfrm>
            <a:off x="3124200" y="6018213"/>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DDDDDD"/>
              </a:solidFill>
            </a:endParaRPr>
          </a:p>
        </p:txBody>
      </p:sp>
      <p:sp>
        <p:nvSpPr>
          <p:cNvPr id="17450" name="Rectangle 42"/>
          <p:cNvSpPr>
            <a:spLocks noGrp="1" noChangeArrowheads="1"/>
          </p:cNvSpPr>
          <p:nvPr>
            <p:ph type="sldNum" sz="quarter" idx="4"/>
          </p:nvPr>
        </p:nvSpPr>
        <p:spPr bwMode="auto">
          <a:xfrm>
            <a:off x="6553200" y="6018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pPr eaLnBrk="0" fontAlgn="base" hangingPunct="0">
              <a:spcBef>
                <a:spcPct val="0"/>
              </a:spcBef>
              <a:spcAft>
                <a:spcPct val="0"/>
              </a:spcAft>
              <a:defRPr/>
            </a:pPr>
            <a:fld id="{5E00BCF1-2BB3-4416-AAE3-0EB56C3F655A}" type="slidenum">
              <a:rPr lang="en-US">
                <a:solidFill>
                  <a:srgbClr val="DDDDDD"/>
                </a:solidFill>
              </a:rPr>
              <a:pPr eaLnBrk="0" fontAlgn="base" hangingPunct="0">
                <a:spcBef>
                  <a:spcPct val="0"/>
                </a:spcBef>
                <a:spcAft>
                  <a:spcPct val="0"/>
                </a:spcAft>
                <a:defRPr/>
              </a:pPr>
              <a:t>‹#›</a:t>
            </a:fld>
            <a:endParaRPr lang="en-US">
              <a:solidFill>
                <a:srgbClr val="DDDDDD"/>
              </a:solidFill>
            </a:endParaRPr>
          </a:p>
        </p:txBody>
      </p:sp>
    </p:spTree>
    <p:extLst>
      <p:ext uri="{BB962C8B-B14F-4D97-AF65-F5344CB8AC3E}">
        <p14:creationId xmlns:p14="http://schemas.microsoft.com/office/powerpoint/2010/main" val="687166815"/>
      </p:ext>
    </p:extLst>
  </p:cSld>
  <p:clrMap bg1="dk2" tx1="lt1" bg2="dk1"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4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32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32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32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3200">
          <a:solidFill>
            <a:schemeClr val="tx1"/>
          </a:solidFill>
          <a:latin typeface="+mn-lt"/>
        </a:defRPr>
      </a:lvl5pPr>
      <a:lvl6pPr marL="2514600" indent="-228600" algn="l" rtl="0" eaLnBrk="0" fontAlgn="base" hangingPunct="0">
        <a:spcBef>
          <a:spcPct val="20000"/>
        </a:spcBef>
        <a:spcAft>
          <a:spcPct val="0"/>
        </a:spcAft>
        <a:buClr>
          <a:schemeClr val="accent1"/>
        </a:buClr>
        <a:buChar char="•"/>
        <a:defRPr sz="3200">
          <a:solidFill>
            <a:schemeClr val="tx1"/>
          </a:solidFill>
          <a:latin typeface="+mn-lt"/>
        </a:defRPr>
      </a:lvl6pPr>
      <a:lvl7pPr marL="2971800" indent="-228600" algn="l" rtl="0" eaLnBrk="0" fontAlgn="base" hangingPunct="0">
        <a:spcBef>
          <a:spcPct val="20000"/>
        </a:spcBef>
        <a:spcAft>
          <a:spcPct val="0"/>
        </a:spcAft>
        <a:buClr>
          <a:schemeClr val="accent1"/>
        </a:buClr>
        <a:buChar char="•"/>
        <a:defRPr sz="3200">
          <a:solidFill>
            <a:schemeClr val="tx1"/>
          </a:solidFill>
          <a:latin typeface="+mn-lt"/>
        </a:defRPr>
      </a:lvl7pPr>
      <a:lvl8pPr marL="3429000" indent="-228600" algn="l" rtl="0" eaLnBrk="0" fontAlgn="base" hangingPunct="0">
        <a:spcBef>
          <a:spcPct val="20000"/>
        </a:spcBef>
        <a:spcAft>
          <a:spcPct val="0"/>
        </a:spcAft>
        <a:buClr>
          <a:schemeClr val="accent1"/>
        </a:buClr>
        <a:buChar char="•"/>
        <a:defRPr sz="3200">
          <a:solidFill>
            <a:schemeClr val="tx1"/>
          </a:solidFill>
          <a:latin typeface="+mn-lt"/>
        </a:defRPr>
      </a:lvl8pPr>
      <a:lvl9pPr marL="3886200" indent="-228600" algn="l" rtl="0" eaLnBrk="0" fontAlgn="base" hangingPunct="0">
        <a:spcBef>
          <a:spcPct val="20000"/>
        </a:spcBef>
        <a:spcAft>
          <a:spcPct val="0"/>
        </a:spcAft>
        <a:buClr>
          <a:schemeClr val="accent1"/>
        </a:buClr>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prstClr val="black"/>
              <a:schemeClr val="accent5">
                <a:tint val="45000"/>
                <a:satMod val="400000"/>
              </a:schemeClr>
            </a:duotone>
            <a:extLst>
              <a:ext uri="{BEBA8EAE-BF5A-486C-A8C5-ECC9F3942E4B}">
                <a14:imgProps xmlns:a14="http://schemas.microsoft.com/office/drawing/2010/main">
                  <a14:imgLayer r:embed="rId14">
                    <a14:imgEffect>
                      <a14:brightnessContrast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712788" cy="6846888"/>
            <a:chOff x="0" y="0"/>
            <a:chExt cx="449" cy="4313"/>
          </a:xfrm>
        </p:grpSpPr>
        <p:sp>
          <p:nvSpPr>
            <p:cNvPr id="3080" name="Rectangle 3"/>
            <p:cNvSpPr>
              <a:spLocks noChangeArrowheads="1"/>
            </p:cNvSpPr>
            <p:nvPr/>
          </p:nvSpPr>
          <p:spPr bwMode="ltGray">
            <a:xfrm>
              <a:off x="0" y="0"/>
              <a:ext cx="448" cy="4312"/>
            </a:xfrm>
            <a:prstGeom prst="rect">
              <a:avLst/>
            </a:pr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0" fontAlgn="base" hangingPunct="0">
                <a:spcBef>
                  <a:spcPct val="0"/>
                </a:spcBef>
                <a:spcAft>
                  <a:spcPct val="0"/>
                </a:spcAft>
              </a:pPr>
              <a:endParaRPr lang="en-US" altLang="en-US">
                <a:solidFill>
                  <a:srgbClr val="FFFFFF"/>
                </a:solidFill>
              </a:endParaRPr>
            </a:p>
          </p:txBody>
        </p:sp>
        <p:sp>
          <p:nvSpPr>
            <p:cNvPr id="3081" name="Freeform 4"/>
            <p:cNvSpPr>
              <a:spLocks/>
            </p:cNvSpPr>
            <p:nvPr/>
          </p:nvSpPr>
          <p:spPr bwMode="white">
            <a:xfrm>
              <a:off x="0" y="0"/>
              <a:ext cx="449" cy="4313"/>
            </a:xfrm>
            <a:custGeom>
              <a:avLst/>
              <a:gdLst>
                <a:gd name="T0" fmla="*/ 0 w 449"/>
                <a:gd name="T1" fmla="*/ 4312 h 4313"/>
                <a:gd name="T2" fmla="*/ 149 w 449"/>
                <a:gd name="T3" fmla="*/ 0 h 4313"/>
                <a:gd name="T4" fmla="*/ 299 w 449"/>
                <a:gd name="T5" fmla="*/ 4312 h 4313"/>
                <a:gd name="T6" fmla="*/ 448 w 449"/>
                <a:gd name="T7" fmla="*/ 0 h 4313"/>
                <a:gd name="T8" fmla="*/ 0 w 449"/>
                <a:gd name="T9" fmla="*/ 149 h 4313"/>
                <a:gd name="T10" fmla="*/ 448 w 449"/>
                <a:gd name="T11" fmla="*/ 297 h 4313"/>
                <a:gd name="T12" fmla="*/ 0 w 449"/>
                <a:gd name="T13" fmla="*/ 446 h 4313"/>
                <a:gd name="T14" fmla="*/ 448 w 449"/>
                <a:gd name="T15" fmla="*/ 595 h 4313"/>
                <a:gd name="T16" fmla="*/ 0 w 449"/>
                <a:gd name="T17" fmla="*/ 743 h 4313"/>
                <a:gd name="T18" fmla="*/ 448 w 449"/>
                <a:gd name="T19" fmla="*/ 892 h 4313"/>
                <a:gd name="T20" fmla="*/ 0 w 449"/>
                <a:gd name="T21" fmla="*/ 1041 h 4313"/>
                <a:gd name="T22" fmla="*/ 448 w 449"/>
                <a:gd name="T23" fmla="*/ 1190 h 4313"/>
                <a:gd name="T24" fmla="*/ 0 w 449"/>
                <a:gd name="T25" fmla="*/ 1338 h 4313"/>
                <a:gd name="T26" fmla="*/ 448 w 449"/>
                <a:gd name="T27" fmla="*/ 1487 h 4313"/>
                <a:gd name="T28" fmla="*/ 0 w 449"/>
                <a:gd name="T29" fmla="*/ 1636 h 4313"/>
                <a:gd name="T30" fmla="*/ 448 w 449"/>
                <a:gd name="T31" fmla="*/ 1784 h 4313"/>
                <a:gd name="T32" fmla="*/ 0 w 449"/>
                <a:gd name="T33" fmla="*/ 1933 h 4313"/>
                <a:gd name="T34" fmla="*/ 448 w 449"/>
                <a:gd name="T35" fmla="*/ 2082 h 4313"/>
                <a:gd name="T36" fmla="*/ 0 w 449"/>
                <a:gd name="T37" fmla="*/ 2230 h 4313"/>
                <a:gd name="T38" fmla="*/ 448 w 449"/>
                <a:gd name="T39" fmla="*/ 2379 h 4313"/>
                <a:gd name="T40" fmla="*/ 0 w 449"/>
                <a:gd name="T41" fmla="*/ 2528 h 4313"/>
                <a:gd name="T42" fmla="*/ 448 w 449"/>
                <a:gd name="T43" fmla="*/ 2676 h 4313"/>
                <a:gd name="T44" fmla="*/ 0 w 449"/>
                <a:gd name="T45" fmla="*/ 2825 h 4313"/>
                <a:gd name="T46" fmla="*/ 448 w 449"/>
                <a:gd name="T47" fmla="*/ 2974 h 4313"/>
                <a:gd name="T48" fmla="*/ 0 w 449"/>
                <a:gd name="T49" fmla="*/ 3122 h 4313"/>
                <a:gd name="T50" fmla="*/ 448 w 449"/>
                <a:gd name="T51" fmla="*/ 3271 h 4313"/>
                <a:gd name="T52" fmla="*/ 0 w 449"/>
                <a:gd name="T53" fmla="*/ 3420 h 4313"/>
                <a:gd name="T54" fmla="*/ 448 w 449"/>
                <a:gd name="T55" fmla="*/ 3569 h 4313"/>
                <a:gd name="T56" fmla="*/ 0 w 449"/>
                <a:gd name="T57" fmla="*/ 3717 h 4313"/>
                <a:gd name="T58" fmla="*/ 448 w 449"/>
                <a:gd name="T59" fmla="*/ 3866 h 4313"/>
                <a:gd name="T60" fmla="*/ 0 w 449"/>
                <a:gd name="T61" fmla="*/ 4015 h 4313"/>
                <a:gd name="T62" fmla="*/ 448 w 449"/>
                <a:gd name="T63" fmla="*/ 4163 h 4313"/>
                <a:gd name="T64" fmla="*/ 0 w 449"/>
                <a:gd name="T65" fmla="*/ 4312 h 4313"/>
                <a:gd name="T66" fmla="*/ 448 w 449"/>
                <a:gd name="T67" fmla="*/ 4312 h 4313"/>
                <a:gd name="T68" fmla="*/ 0 w 449"/>
                <a:gd name="T69" fmla="*/ 0 h 43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49" h="4313">
                  <a:moveTo>
                    <a:pt x="0" y="0"/>
                  </a:moveTo>
                  <a:lnTo>
                    <a:pt x="0" y="4312"/>
                  </a:lnTo>
                  <a:lnTo>
                    <a:pt x="149" y="4312"/>
                  </a:lnTo>
                  <a:lnTo>
                    <a:pt x="149" y="0"/>
                  </a:lnTo>
                  <a:lnTo>
                    <a:pt x="299" y="0"/>
                  </a:lnTo>
                  <a:lnTo>
                    <a:pt x="299" y="4312"/>
                  </a:lnTo>
                  <a:lnTo>
                    <a:pt x="448" y="4312"/>
                  </a:lnTo>
                  <a:lnTo>
                    <a:pt x="448" y="0"/>
                  </a:lnTo>
                  <a:lnTo>
                    <a:pt x="448" y="149"/>
                  </a:lnTo>
                  <a:lnTo>
                    <a:pt x="0" y="149"/>
                  </a:lnTo>
                  <a:lnTo>
                    <a:pt x="0" y="297"/>
                  </a:lnTo>
                  <a:lnTo>
                    <a:pt x="448" y="297"/>
                  </a:lnTo>
                  <a:lnTo>
                    <a:pt x="448" y="446"/>
                  </a:lnTo>
                  <a:lnTo>
                    <a:pt x="0" y="446"/>
                  </a:lnTo>
                  <a:lnTo>
                    <a:pt x="0" y="595"/>
                  </a:lnTo>
                  <a:lnTo>
                    <a:pt x="448" y="595"/>
                  </a:lnTo>
                  <a:lnTo>
                    <a:pt x="448" y="743"/>
                  </a:lnTo>
                  <a:lnTo>
                    <a:pt x="0" y="743"/>
                  </a:lnTo>
                  <a:lnTo>
                    <a:pt x="0" y="892"/>
                  </a:lnTo>
                  <a:lnTo>
                    <a:pt x="448" y="892"/>
                  </a:lnTo>
                  <a:lnTo>
                    <a:pt x="448" y="1041"/>
                  </a:lnTo>
                  <a:lnTo>
                    <a:pt x="0" y="1041"/>
                  </a:lnTo>
                  <a:lnTo>
                    <a:pt x="0" y="1190"/>
                  </a:lnTo>
                  <a:lnTo>
                    <a:pt x="448" y="1190"/>
                  </a:lnTo>
                  <a:lnTo>
                    <a:pt x="448" y="1338"/>
                  </a:lnTo>
                  <a:lnTo>
                    <a:pt x="0" y="1338"/>
                  </a:lnTo>
                  <a:lnTo>
                    <a:pt x="0" y="1487"/>
                  </a:lnTo>
                  <a:lnTo>
                    <a:pt x="448" y="1487"/>
                  </a:lnTo>
                  <a:lnTo>
                    <a:pt x="448" y="1636"/>
                  </a:lnTo>
                  <a:lnTo>
                    <a:pt x="0" y="1636"/>
                  </a:lnTo>
                  <a:lnTo>
                    <a:pt x="0" y="1784"/>
                  </a:lnTo>
                  <a:lnTo>
                    <a:pt x="448" y="1784"/>
                  </a:lnTo>
                  <a:lnTo>
                    <a:pt x="448" y="1933"/>
                  </a:lnTo>
                  <a:lnTo>
                    <a:pt x="0" y="1933"/>
                  </a:lnTo>
                  <a:lnTo>
                    <a:pt x="0" y="2082"/>
                  </a:lnTo>
                  <a:lnTo>
                    <a:pt x="448" y="2082"/>
                  </a:lnTo>
                  <a:lnTo>
                    <a:pt x="448" y="2230"/>
                  </a:lnTo>
                  <a:lnTo>
                    <a:pt x="0" y="2230"/>
                  </a:lnTo>
                  <a:lnTo>
                    <a:pt x="0" y="2379"/>
                  </a:lnTo>
                  <a:lnTo>
                    <a:pt x="448" y="2379"/>
                  </a:lnTo>
                  <a:lnTo>
                    <a:pt x="448" y="2528"/>
                  </a:lnTo>
                  <a:lnTo>
                    <a:pt x="0" y="2528"/>
                  </a:lnTo>
                  <a:lnTo>
                    <a:pt x="0" y="2676"/>
                  </a:lnTo>
                  <a:lnTo>
                    <a:pt x="448" y="2676"/>
                  </a:lnTo>
                  <a:lnTo>
                    <a:pt x="448" y="2825"/>
                  </a:lnTo>
                  <a:lnTo>
                    <a:pt x="0" y="2825"/>
                  </a:lnTo>
                  <a:lnTo>
                    <a:pt x="0" y="2974"/>
                  </a:lnTo>
                  <a:lnTo>
                    <a:pt x="448" y="2974"/>
                  </a:lnTo>
                  <a:lnTo>
                    <a:pt x="448" y="3122"/>
                  </a:lnTo>
                  <a:lnTo>
                    <a:pt x="0" y="3122"/>
                  </a:lnTo>
                  <a:lnTo>
                    <a:pt x="0" y="3271"/>
                  </a:lnTo>
                  <a:lnTo>
                    <a:pt x="448" y="3271"/>
                  </a:lnTo>
                  <a:lnTo>
                    <a:pt x="448" y="3420"/>
                  </a:lnTo>
                  <a:lnTo>
                    <a:pt x="0" y="3420"/>
                  </a:lnTo>
                  <a:lnTo>
                    <a:pt x="0" y="3569"/>
                  </a:lnTo>
                  <a:lnTo>
                    <a:pt x="448" y="3569"/>
                  </a:lnTo>
                  <a:lnTo>
                    <a:pt x="448" y="3717"/>
                  </a:lnTo>
                  <a:lnTo>
                    <a:pt x="0" y="3717"/>
                  </a:lnTo>
                  <a:lnTo>
                    <a:pt x="0" y="3866"/>
                  </a:lnTo>
                  <a:lnTo>
                    <a:pt x="448" y="3866"/>
                  </a:lnTo>
                  <a:lnTo>
                    <a:pt x="448" y="4015"/>
                  </a:lnTo>
                  <a:lnTo>
                    <a:pt x="0" y="4015"/>
                  </a:lnTo>
                  <a:lnTo>
                    <a:pt x="0" y="4163"/>
                  </a:lnTo>
                  <a:lnTo>
                    <a:pt x="448" y="4163"/>
                  </a:lnTo>
                  <a:lnTo>
                    <a:pt x="448" y="4312"/>
                  </a:lnTo>
                  <a:lnTo>
                    <a:pt x="0" y="4312"/>
                  </a:lnTo>
                  <a:lnTo>
                    <a:pt x="448" y="4312"/>
                  </a:lnTo>
                  <a:lnTo>
                    <a:pt x="448" y="0"/>
                  </a:lnTo>
                  <a:lnTo>
                    <a:pt x="0" y="0"/>
                  </a:lnTo>
                </a:path>
              </a:pathLst>
            </a:custGeom>
            <a:noFill/>
            <a:ln w="12700" cap="rnd" cmpd="sng">
              <a:solidFill>
                <a:schemeClr val="bg1"/>
              </a:solidFill>
              <a:prstDash val="solid"/>
              <a:round/>
              <a:headEnd/>
              <a:tailEnd/>
            </a:ln>
            <a:effectLst>
              <a:outerShdw dist="17961" dir="2700000" algn="ctr" rotWithShape="0">
                <a:schemeClr val="bg2">
                  <a:alpha val="50000"/>
                </a:schemeClr>
              </a:outerShdw>
            </a:effectLst>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FFFFFF"/>
                </a:solidFill>
                <a:latin typeface="Times New Roman" pitchFamily="18" charset="0"/>
              </a:endParaRPr>
            </a:p>
          </p:txBody>
        </p:sp>
      </p:grpSp>
      <p:sp>
        <p:nvSpPr>
          <p:cNvPr id="23557" name="Rectangle 5"/>
          <p:cNvSpPr>
            <a:spLocks noGrp="1" noChangeArrowheads="1"/>
          </p:cNvSpPr>
          <p:nvPr>
            <p:ph type="title"/>
          </p:nvPr>
        </p:nvSpPr>
        <p:spPr bwMode="auto">
          <a:xfrm>
            <a:off x="1066800" y="590550"/>
            <a:ext cx="7772400" cy="116205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3558" name="Rectangle 6"/>
          <p:cNvSpPr>
            <a:spLocks noGrp="1" noChangeArrowheads="1"/>
          </p:cNvSpPr>
          <p:nvPr>
            <p:ph type="body" idx="1"/>
          </p:nvPr>
        </p:nvSpPr>
        <p:spPr bwMode="auto">
          <a:xfrm>
            <a:off x="1066800" y="1981200"/>
            <a:ext cx="7729538" cy="41338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9" name="Rectangle 7"/>
          <p:cNvSpPr>
            <a:spLocks noGrp="1" noChangeArrowheads="1"/>
          </p:cNvSpPr>
          <p:nvPr>
            <p:ph type="dt" sz="half" idx="2"/>
          </p:nvPr>
        </p:nvSpPr>
        <p:spPr bwMode="auto">
          <a:xfrm>
            <a:off x="10668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mn-lt"/>
              </a:defRPr>
            </a:lvl1pPr>
          </a:lstStyle>
          <a:p>
            <a:pPr eaLnBrk="0" fontAlgn="base" hangingPunct="0">
              <a:spcBef>
                <a:spcPct val="0"/>
              </a:spcBef>
              <a:spcAft>
                <a:spcPct val="0"/>
              </a:spcAft>
              <a:defRPr/>
            </a:pPr>
            <a:endParaRPr lang="en-US">
              <a:solidFill>
                <a:srgbClr val="FFFFFF"/>
              </a:solidFill>
            </a:endParaRPr>
          </a:p>
        </p:txBody>
      </p:sp>
      <p:sp>
        <p:nvSpPr>
          <p:cNvPr id="23560" name="Rectangle 8"/>
          <p:cNvSpPr>
            <a:spLocks noGrp="1" noChangeArrowheads="1"/>
          </p:cNvSpPr>
          <p:nvPr>
            <p:ph type="ftr" sz="quarter" idx="3"/>
          </p:nvPr>
        </p:nvSpPr>
        <p:spPr bwMode="auto">
          <a:xfrm>
            <a:off x="3505200" y="63246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atin typeface="+mn-lt"/>
              </a:defRPr>
            </a:lvl1pPr>
          </a:lstStyle>
          <a:p>
            <a:pPr eaLnBrk="0" fontAlgn="base" hangingPunct="0">
              <a:spcBef>
                <a:spcPct val="0"/>
              </a:spcBef>
              <a:spcAft>
                <a:spcPct val="0"/>
              </a:spcAft>
              <a:defRPr/>
            </a:pPr>
            <a:endParaRPr lang="en-US">
              <a:solidFill>
                <a:srgbClr val="FFFFFF"/>
              </a:solidFill>
            </a:endParaRPr>
          </a:p>
        </p:txBody>
      </p:sp>
      <p:sp>
        <p:nvSpPr>
          <p:cNvPr id="23561" name="Rectangle 9"/>
          <p:cNvSpPr>
            <a:spLocks noGrp="1" noChangeArrowheads="1"/>
          </p:cNvSpPr>
          <p:nvPr>
            <p:ph type="sldNum" sz="quarter" idx="4"/>
          </p:nvPr>
        </p:nvSpPr>
        <p:spPr bwMode="auto">
          <a:xfrm>
            <a:off x="69342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mn-lt"/>
              </a:defRPr>
            </a:lvl1pPr>
          </a:lstStyle>
          <a:p>
            <a:pPr eaLnBrk="0" fontAlgn="base" hangingPunct="0">
              <a:spcBef>
                <a:spcPct val="0"/>
              </a:spcBef>
              <a:spcAft>
                <a:spcPct val="0"/>
              </a:spcAft>
              <a:defRPr/>
            </a:pPr>
            <a:fld id="{5F0CB527-B343-46F9-9B60-B9576890E696}" type="slidenum">
              <a:rPr lang="en-US">
                <a:solidFill>
                  <a:srgbClr val="FFFFFF"/>
                </a:solidFill>
              </a:rPr>
              <a:pPr eaLnBrk="0" fontAlgn="base" hangingPunct="0">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2976854237"/>
      </p:ext>
    </p:extLst>
  </p:cSld>
  <p:clrMap bg1="dk2" tx1="lt1" bg2="dk1"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prstClr val="black"/>
              <a:schemeClr val="accent5">
                <a:tint val="45000"/>
                <a:satMod val="400000"/>
              </a:schemeClr>
            </a:duotone>
            <a:extLst>
              <a:ext uri="{BEBA8EAE-BF5A-486C-A8C5-ECC9F3942E4B}">
                <a14:imgProps xmlns:a14="http://schemas.microsoft.com/office/drawing/2010/main">
                  <a14:imgLayer r:embed="rId14">
                    <a14:imgEffect>
                      <a14:brightnessContrast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grpSp>
        <p:nvGrpSpPr>
          <p:cNvPr id="21506" name="Group 31"/>
          <p:cNvGrpSpPr>
            <a:grpSpLocks/>
          </p:cNvGrpSpPr>
          <p:nvPr/>
        </p:nvGrpSpPr>
        <p:grpSpPr bwMode="auto">
          <a:xfrm>
            <a:off x="760413" y="6034088"/>
            <a:ext cx="7531100" cy="290512"/>
            <a:chOff x="479" y="3801"/>
            <a:chExt cx="4744" cy="183"/>
          </a:xfrm>
        </p:grpSpPr>
        <p:sp>
          <p:nvSpPr>
            <p:cNvPr id="1026" name="Rectangle 2"/>
            <p:cNvSpPr>
              <a:spLocks noChangeArrowheads="1"/>
            </p:cNvSpPr>
            <p:nvPr/>
          </p:nvSpPr>
          <p:spPr bwMode="ltGray">
            <a:xfrm>
              <a:off x="479" y="3890"/>
              <a:ext cx="424" cy="88"/>
            </a:xfrm>
            <a:prstGeom prst="rect">
              <a:avLst/>
            </a:prstGeom>
            <a:solidFill>
              <a:schemeClr val="accent1"/>
            </a:solidFill>
            <a:ln w="12700">
              <a:solidFill>
                <a:schemeClr val="bg1"/>
              </a:solidFill>
              <a:miter lim="800000"/>
              <a:headEnd/>
              <a:tailEnd/>
            </a:ln>
            <a:effectLst>
              <a:outerShdw dist="13470" dir="27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a:solidFill>
                  <a:srgbClr val="99FFFF"/>
                </a:solidFill>
              </a:endParaRPr>
            </a:p>
          </p:txBody>
        </p:sp>
        <p:sp>
          <p:nvSpPr>
            <p:cNvPr id="1027" name="Rectangle 3"/>
            <p:cNvSpPr>
              <a:spLocks noChangeArrowheads="1"/>
            </p:cNvSpPr>
            <p:nvPr/>
          </p:nvSpPr>
          <p:spPr bwMode="ltGray">
            <a:xfrm>
              <a:off x="1199" y="3890"/>
              <a:ext cx="424" cy="88"/>
            </a:xfrm>
            <a:prstGeom prst="rect">
              <a:avLst/>
            </a:prstGeom>
            <a:solidFill>
              <a:schemeClr val="accent1"/>
            </a:solidFill>
            <a:ln w="12700">
              <a:solidFill>
                <a:schemeClr val="bg1"/>
              </a:solidFill>
              <a:miter lim="800000"/>
              <a:headEnd/>
              <a:tailEnd/>
            </a:ln>
            <a:effectLst>
              <a:outerShdw dist="13470" dir="27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a:solidFill>
                  <a:srgbClr val="99FFFF"/>
                </a:solidFill>
              </a:endParaRPr>
            </a:p>
          </p:txBody>
        </p:sp>
        <p:sp>
          <p:nvSpPr>
            <p:cNvPr id="1028" name="Rectangle 4"/>
            <p:cNvSpPr>
              <a:spLocks noChangeArrowheads="1"/>
            </p:cNvSpPr>
            <p:nvPr/>
          </p:nvSpPr>
          <p:spPr bwMode="ltGray">
            <a:xfrm>
              <a:off x="1919" y="3890"/>
              <a:ext cx="424" cy="88"/>
            </a:xfrm>
            <a:prstGeom prst="rect">
              <a:avLst/>
            </a:prstGeom>
            <a:solidFill>
              <a:schemeClr val="accent1"/>
            </a:solidFill>
            <a:ln w="12700">
              <a:solidFill>
                <a:schemeClr val="bg1"/>
              </a:solidFill>
              <a:miter lim="800000"/>
              <a:headEnd/>
              <a:tailEnd/>
            </a:ln>
            <a:effectLst>
              <a:outerShdw dist="13470" dir="27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a:solidFill>
                  <a:srgbClr val="99FFFF"/>
                </a:solidFill>
              </a:endParaRPr>
            </a:p>
          </p:txBody>
        </p:sp>
        <p:sp>
          <p:nvSpPr>
            <p:cNvPr id="1029" name="Rectangle 5"/>
            <p:cNvSpPr>
              <a:spLocks noChangeArrowheads="1"/>
            </p:cNvSpPr>
            <p:nvPr/>
          </p:nvSpPr>
          <p:spPr bwMode="ltGray">
            <a:xfrm>
              <a:off x="2639" y="3890"/>
              <a:ext cx="424" cy="88"/>
            </a:xfrm>
            <a:prstGeom prst="rect">
              <a:avLst/>
            </a:prstGeom>
            <a:solidFill>
              <a:schemeClr val="accent1"/>
            </a:solidFill>
            <a:ln w="12700">
              <a:solidFill>
                <a:schemeClr val="bg1"/>
              </a:solidFill>
              <a:miter lim="800000"/>
              <a:headEnd/>
              <a:tailEnd/>
            </a:ln>
            <a:effectLst>
              <a:outerShdw dist="13470" dir="27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a:solidFill>
                  <a:srgbClr val="99FFFF"/>
                </a:solidFill>
              </a:endParaRPr>
            </a:p>
          </p:txBody>
        </p:sp>
        <p:sp>
          <p:nvSpPr>
            <p:cNvPr id="1030" name="Rectangle 6"/>
            <p:cNvSpPr>
              <a:spLocks noChangeArrowheads="1"/>
            </p:cNvSpPr>
            <p:nvPr/>
          </p:nvSpPr>
          <p:spPr bwMode="ltGray">
            <a:xfrm>
              <a:off x="3359" y="3890"/>
              <a:ext cx="424" cy="88"/>
            </a:xfrm>
            <a:prstGeom prst="rect">
              <a:avLst/>
            </a:prstGeom>
            <a:solidFill>
              <a:schemeClr val="accent1"/>
            </a:solidFill>
            <a:ln w="12700">
              <a:solidFill>
                <a:schemeClr val="bg1"/>
              </a:solidFill>
              <a:miter lim="800000"/>
              <a:headEnd/>
              <a:tailEnd/>
            </a:ln>
            <a:effectLst>
              <a:outerShdw dist="13470" dir="27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a:solidFill>
                  <a:srgbClr val="99FFFF"/>
                </a:solidFill>
              </a:endParaRPr>
            </a:p>
          </p:txBody>
        </p:sp>
        <p:sp>
          <p:nvSpPr>
            <p:cNvPr id="1031" name="Rectangle 7"/>
            <p:cNvSpPr>
              <a:spLocks noChangeArrowheads="1"/>
            </p:cNvSpPr>
            <p:nvPr/>
          </p:nvSpPr>
          <p:spPr bwMode="ltGray">
            <a:xfrm>
              <a:off x="4079" y="3890"/>
              <a:ext cx="424" cy="88"/>
            </a:xfrm>
            <a:prstGeom prst="rect">
              <a:avLst/>
            </a:prstGeom>
            <a:solidFill>
              <a:schemeClr val="accent1"/>
            </a:solidFill>
            <a:ln w="12700">
              <a:solidFill>
                <a:schemeClr val="bg1"/>
              </a:solidFill>
              <a:miter lim="800000"/>
              <a:headEnd/>
              <a:tailEnd/>
            </a:ln>
            <a:effectLst>
              <a:outerShdw dist="13470" dir="27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a:solidFill>
                  <a:srgbClr val="99FFFF"/>
                </a:solidFill>
              </a:endParaRPr>
            </a:p>
          </p:txBody>
        </p:sp>
        <p:sp>
          <p:nvSpPr>
            <p:cNvPr id="1032" name="Rectangle 8"/>
            <p:cNvSpPr>
              <a:spLocks noChangeArrowheads="1"/>
            </p:cNvSpPr>
            <p:nvPr/>
          </p:nvSpPr>
          <p:spPr bwMode="ltGray">
            <a:xfrm>
              <a:off x="4799" y="3890"/>
              <a:ext cx="424" cy="88"/>
            </a:xfrm>
            <a:prstGeom prst="rect">
              <a:avLst/>
            </a:prstGeom>
            <a:solidFill>
              <a:schemeClr val="accent1"/>
            </a:solidFill>
            <a:ln w="12700">
              <a:solidFill>
                <a:schemeClr val="bg1"/>
              </a:solidFill>
              <a:miter lim="800000"/>
              <a:headEnd/>
              <a:tailEnd/>
            </a:ln>
            <a:effectLst>
              <a:outerShdw dist="13470" dir="2700000" algn="ctr" rotWithShape="0">
                <a:schemeClr val="bg2">
                  <a:alpha val="50000"/>
                </a:schemeClr>
              </a:outerShdw>
            </a:effectLst>
          </p:spPr>
          <p:txBody>
            <a:bodyPr wrap="none" anchor="ctr"/>
            <a:lstStyle/>
            <a:p>
              <a:pPr eaLnBrk="0" fontAlgn="base" hangingPunct="0">
                <a:spcBef>
                  <a:spcPct val="0"/>
                </a:spcBef>
                <a:spcAft>
                  <a:spcPct val="0"/>
                </a:spcAft>
                <a:defRPr/>
              </a:pPr>
              <a:endParaRPr lang="en-US">
                <a:solidFill>
                  <a:srgbClr val="99FFFF"/>
                </a:solidFill>
              </a:endParaRPr>
            </a:p>
          </p:txBody>
        </p:sp>
        <p:grpSp>
          <p:nvGrpSpPr>
            <p:cNvPr id="21519" name="Group 12"/>
            <p:cNvGrpSpPr>
              <a:grpSpLocks/>
            </p:cNvGrpSpPr>
            <p:nvPr/>
          </p:nvGrpSpPr>
          <p:grpSpPr bwMode="auto">
            <a:xfrm>
              <a:off x="960" y="3817"/>
              <a:ext cx="179" cy="167"/>
              <a:chOff x="960" y="3817"/>
              <a:chExt cx="179" cy="167"/>
            </a:xfrm>
          </p:grpSpPr>
          <p:sp>
            <p:nvSpPr>
              <p:cNvPr id="1033" name="Freeform 9"/>
              <p:cNvSpPr>
                <a:spLocks/>
              </p:cNvSpPr>
              <p:nvPr/>
            </p:nvSpPr>
            <p:spPr bwMode="ltGray">
              <a:xfrm>
                <a:off x="1019" y="3817"/>
                <a:ext cx="61" cy="101"/>
              </a:xfrm>
              <a:custGeom>
                <a:avLst/>
                <a:gdLst/>
                <a:ahLst/>
                <a:cxnLst>
                  <a:cxn ang="0">
                    <a:pos x="28" y="0"/>
                  </a:cxn>
                  <a:cxn ang="0">
                    <a:pos x="0" y="31"/>
                  </a:cxn>
                  <a:cxn ang="0">
                    <a:pos x="0" y="71"/>
                  </a:cxn>
                  <a:cxn ang="0">
                    <a:pos x="27" y="100"/>
                  </a:cxn>
                  <a:cxn ang="0">
                    <a:pos x="60" y="73"/>
                  </a:cxn>
                  <a:cxn ang="0">
                    <a:pos x="60" y="30"/>
                  </a:cxn>
                  <a:cxn ang="0">
                    <a:pos x="28" y="0"/>
                  </a:cxn>
                </a:cxnLst>
                <a:rect l="0" t="0" r="r" b="b"/>
                <a:pathLst>
                  <a:path w="61" h="101">
                    <a:moveTo>
                      <a:pt x="28" y="0"/>
                    </a:moveTo>
                    <a:lnTo>
                      <a:pt x="0" y="31"/>
                    </a:lnTo>
                    <a:lnTo>
                      <a:pt x="0" y="71"/>
                    </a:lnTo>
                    <a:lnTo>
                      <a:pt x="27" y="100"/>
                    </a:lnTo>
                    <a:lnTo>
                      <a:pt x="60" y="73"/>
                    </a:lnTo>
                    <a:lnTo>
                      <a:pt x="60" y="30"/>
                    </a:lnTo>
                    <a:lnTo>
                      <a:pt x="28"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1034" name="Freeform 10"/>
              <p:cNvSpPr>
                <a:spLocks/>
              </p:cNvSpPr>
              <p:nvPr/>
            </p:nvSpPr>
            <p:spPr bwMode="ltGray">
              <a:xfrm>
                <a:off x="1062" y="3898"/>
                <a:ext cx="77" cy="81"/>
              </a:xfrm>
              <a:custGeom>
                <a:avLst/>
                <a:gdLst/>
                <a:ahLst/>
                <a:cxnLst>
                  <a:cxn ang="0">
                    <a:pos x="69" y="0"/>
                  </a:cxn>
                  <a:cxn ang="0">
                    <a:pos x="29" y="8"/>
                  </a:cxn>
                  <a:cxn ang="0">
                    <a:pos x="4" y="39"/>
                  </a:cxn>
                  <a:cxn ang="0">
                    <a:pos x="0" y="80"/>
                  </a:cxn>
                  <a:cxn ang="0">
                    <a:pos x="50" y="76"/>
                  </a:cxn>
                  <a:cxn ang="0">
                    <a:pos x="76" y="43"/>
                  </a:cxn>
                  <a:cxn ang="0">
                    <a:pos x="69" y="0"/>
                  </a:cxn>
                </a:cxnLst>
                <a:rect l="0" t="0" r="r" b="b"/>
                <a:pathLst>
                  <a:path w="77" h="81">
                    <a:moveTo>
                      <a:pt x="69" y="0"/>
                    </a:moveTo>
                    <a:lnTo>
                      <a:pt x="29" y="8"/>
                    </a:lnTo>
                    <a:lnTo>
                      <a:pt x="4" y="39"/>
                    </a:lnTo>
                    <a:lnTo>
                      <a:pt x="0" y="80"/>
                    </a:lnTo>
                    <a:lnTo>
                      <a:pt x="50" y="76"/>
                    </a:lnTo>
                    <a:lnTo>
                      <a:pt x="76" y="43"/>
                    </a:lnTo>
                    <a:lnTo>
                      <a:pt x="69"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1035" name="Freeform 11"/>
              <p:cNvSpPr>
                <a:spLocks/>
              </p:cNvSpPr>
              <p:nvPr/>
            </p:nvSpPr>
            <p:spPr bwMode="ltGray">
              <a:xfrm>
                <a:off x="960" y="3900"/>
                <a:ext cx="84" cy="84"/>
              </a:xfrm>
              <a:custGeom>
                <a:avLst/>
                <a:gdLst/>
                <a:ahLst/>
                <a:cxnLst>
                  <a:cxn ang="0">
                    <a:pos x="6" y="0"/>
                  </a:cxn>
                  <a:cxn ang="0">
                    <a:pos x="47" y="8"/>
                  </a:cxn>
                  <a:cxn ang="0">
                    <a:pos x="71" y="40"/>
                  </a:cxn>
                  <a:cxn ang="0">
                    <a:pos x="83" y="83"/>
                  </a:cxn>
                  <a:cxn ang="0">
                    <a:pos x="26" y="77"/>
                  </a:cxn>
                  <a:cxn ang="0">
                    <a:pos x="0" y="43"/>
                  </a:cxn>
                  <a:cxn ang="0">
                    <a:pos x="6" y="0"/>
                  </a:cxn>
                </a:cxnLst>
                <a:rect l="0" t="0" r="r" b="b"/>
                <a:pathLst>
                  <a:path w="84" h="84">
                    <a:moveTo>
                      <a:pt x="6" y="0"/>
                    </a:moveTo>
                    <a:lnTo>
                      <a:pt x="47" y="8"/>
                    </a:lnTo>
                    <a:lnTo>
                      <a:pt x="71" y="40"/>
                    </a:lnTo>
                    <a:lnTo>
                      <a:pt x="83" y="83"/>
                    </a:lnTo>
                    <a:lnTo>
                      <a:pt x="26" y="77"/>
                    </a:lnTo>
                    <a:lnTo>
                      <a:pt x="0" y="43"/>
                    </a:lnTo>
                    <a:lnTo>
                      <a:pt x="6"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grpSp>
        <p:grpSp>
          <p:nvGrpSpPr>
            <p:cNvPr id="21520" name="Group 16"/>
            <p:cNvGrpSpPr>
              <a:grpSpLocks/>
            </p:cNvGrpSpPr>
            <p:nvPr/>
          </p:nvGrpSpPr>
          <p:grpSpPr bwMode="auto">
            <a:xfrm>
              <a:off x="1680" y="3809"/>
              <a:ext cx="179" cy="167"/>
              <a:chOff x="1680" y="3809"/>
              <a:chExt cx="179" cy="167"/>
            </a:xfrm>
          </p:grpSpPr>
          <p:sp>
            <p:nvSpPr>
              <p:cNvPr id="1037" name="Freeform 13"/>
              <p:cNvSpPr>
                <a:spLocks/>
              </p:cNvSpPr>
              <p:nvPr/>
            </p:nvSpPr>
            <p:spPr bwMode="ltGray">
              <a:xfrm>
                <a:off x="1739" y="3809"/>
                <a:ext cx="61" cy="101"/>
              </a:xfrm>
              <a:custGeom>
                <a:avLst/>
                <a:gdLst/>
                <a:ahLst/>
                <a:cxnLst>
                  <a:cxn ang="0">
                    <a:pos x="28" y="0"/>
                  </a:cxn>
                  <a:cxn ang="0">
                    <a:pos x="0" y="31"/>
                  </a:cxn>
                  <a:cxn ang="0">
                    <a:pos x="0" y="71"/>
                  </a:cxn>
                  <a:cxn ang="0">
                    <a:pos x="27" y="100"/>
                  </a:cxn>
                  <a:cxn ang="0">
                    <a:pos x="60" y="73"/>
                  </a:cxn>
                  <a:cxn ang="0">
                    <a:pos x="60" y="30"/>
                  </a:cxn>
                  <a:cxn ang="0">
                    <a:pos x="28" y="0"/>
                  </a:cxn>
                </a:cxnLst>
                <a:rect l="0" t="0" r="r" b="b"/>
                <a:pathLst>
                  <a:path w="61" h="101">
                    <a:moveTo>
                      <a:pt x="28" y="0"/>
                    </a:moveTo>
                    <a:lnTo>
                      <a:pt x="0" y="31"/>
                    </a:lnTo>
                    <a:lnTo>
                      <a:pt x="0" y="71"/>
                    </a:lnTo>
                    <a:lnTo>
                      <a:pt x="27" y="100"/>
                    </a:lnTo>
                    <a:lnTo>
                      <a:pt x="60" y="73"/>
                    </a:lnTo>
                    <a:lnTo>
                      <a:pt x="60" y="30"/>
                    </a:lnTo>
                    <a:lnTo>
                      <a:pt x="28"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1038" name="Freeform 14"/>
              <p:cNvSpPr>
                <a:spLocks/>
              </p:cNvSpPr>
              <p:nvPr/>
            </p:nvSpPr>
            <p:spPr bwMode="ltGray">
              <a:xfrm>
                <a:off x="1782" y="3890"/>
                <a:ext cx="77" cy="81"/>
              </a:xfrm>
              <a:custGeom>
                <a:avLst/>
                <a:gdLst/>
                <a:ahLst/>
                <a:cxnLst>
                  <a:cxn ang="0">
                    <a:pos x="69" y="0"/>
                  </a:cxn>
                  <a:cxn ang="0">
                    <a:pos x="29" y="8"/>
                  </a:cxn>
                  <a:cxn ang="0">
                    <a:pos x="4" y="39"/>
                  </a:cxn>
                  <a:cxn ang="0">
                    <a:pos x="0" y="80"/>
                  </a:cxn>
                  <a:cxn ang="0">
                    <a:pos x="50" y="76"/>
                  </a:cxn>
                  <a:cxn ang="0">
                    <a:pos x="76" y="43"/>
                  </a:cxn>
                  <a:cxn ang="0">
                    <a:pos x="69" y="0"/>
                  </a:cxn>
                </a:cxnLst>
                <a:rect l="0" t="0" r="r" b="b"/>
                <a:pathLst>
                  <a:path w="77" h="81">
                    <a:moveTo>
                      <a:pt x="69" y="0"/>
                    </a:moveTo>
                    <a:lnTo>
                      <a:pt x="29" y="8"/>
                    </a:lnTo>
                    <a:lnTo>
                      <a:pt x="4" y="39"/>
                    </a:lnTo>
                    <a:lnTo>
                      <a:pt x="0" y="80"/>
                    </a:lnTo>
                    <a:lnTo>
                      <a:pt x="50" y="76"/>
                    </a:lnTo>
                    <a:lnTo>
                      <a:pt x="76" y="43"/>
                    </a:lnTo>
                    <a:lnTo>
                      <a:pt x="69"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1039" name="Freeform 15"/>
              <p:cNvSpPr>
                <a:spLocks/>
              </p:cNvSpPr>
              <p:nvPr/>
            </p:nvSpPr>
            <p:spPr bwMode="ltGray">
              <a:xfrm>
                <a:off x="1680" y="3892"/>
                <a:ext cx="84" cy="84"/>
              </a:xfrm>
              <a:custGeom>
                <a:avLst/>
                <a:gdLst/>
                <a:ahLst/>
                <a:cxnLst>
                  <a:cxn ang="0">
                    <a:pos x="6" y="0"/>
                  </a:cxn>
                  <a:cxn ang="0">
                    <a:pos x="47" y="8"/>
                  </a:cxn>
                  <a:cxn ang="0">
                    <a:pos x="71" y="40"/>
                  </a:cxn>
                  <a:cxn ang="0">
                    <a:pos x="83" y="83"/>
                  </a:cxn>
                  <a:cxn ang="0">
                    <a:pos x="26" y="77"/>
                  </a:cxn>
                  <a:cxn ang="0">
                    <a:pos x="0" y="43"/>
                  </a:cxn>
                  <a:cxn ang="0">
                    <a:pos x="6" y="0"/>
                  </a:cxn>
                </a:cxnLst>
                <a:rect l="0" t="0" r="r" b="b"/>
                <a:pathLst>
                  <a:path w="84" h="84">
                    <a:moveTo>
                      <a:pt x="6" y="0"/>
                    </a:moveTo>
                    <a:lnTo>
                      <a:pt x="47" y="8"/>
                    </a:lnTo>
                    <a:lnTo>
                      <a:pt x="71" y="40"/>
                    </a:lnTo>
                    <a:lnTo>
                      <a:pt x="83" y="83"/>
                    </a:lnTo>
                    <a:lnTo>
                      <a:pt x="26" y="77"/>
                    </a:lnTo>
                    <a:lnTo>
                      <a:pt x="0" y="43"/>
                    </a:lnTo>
                    <a:lnTo>
                      <a:pt x="6"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grpSp>
        <p:grpSp>
          <p:nvGrpSpPr>
            <p:cNvPr id="21521" name="Group 20"/>
            <p:cNvGrpSpPr>
              <a:grpSpLocks/>
            </p:cNvGrpSpPr>
            <p:nvPr/>
          </p:nvGrpSpPr>
          <p:grpSpPr bwMode="auto">
            <a:xfrm>
              <a:off x="2416" y="3817"/>
              <a:ext cx="179" cy="167"/>
              <a:chOff x="2416" y="3817"/>
              <a:chExt cx="179" cy="167"/>
            </a:xfrm>
          </p:grpSpPr>
          <p:sp>
            <p:nvSpPr>
              <p:cNvPr id="1041" name="Freeform 17"/>
              <p:cNvSpPr>
                <a:spLocks/>
              </p:cNvSpPr>
              <p:nvPr/>
            </p:nvSpPr>
            <p:spPr bwMode="ltGray">
              <a:xfrm>
                <a:off x="2475" y="3817"/>
                <a:ext cx="61" cy="101"/>
              </a:xfrm>
              <a:custGeom>
                <a:avLst/>
                <a:gdLst/>
                <a:ahLst/>
                <a:cxnLst>
                  <a:cxn ang="0">
                    <a:pos x="28" y="0"/>
                  </a:cxn>
                  <a:cxn ang="0">
                    <a:pos x="0" y="31"/>
                  </a:cxn>
                  <a:cxn ang="0">
                    <a:pos x="0" y="71"/>
                  </a:cxn>
                  <a:cxn ang="0">
                    <a:pos x="27" y="100"/>
                  </a:cxn>
                  <a:cxn ang="0">
                    <a:pos x="60" y="73"/>
                  </a:cxn>
                  <a:cxn ang="0">
                    <a:pos x="60" y="30"/>
                  </a:cxn>
                  <a:cxn ang="0">
                    <a:pos x="28" y="0"/>
                  </a:cxn>
                </a:cxnLst>
                <a:rect l="0" t="0" r="r" b="b"/>
                <a:pathLst>
                  <a:path w="61" h="101">
                    <a:moveTo>
                      <a:pt x="28" y="0"/>
                    </a:moveTo>
                    <a:lnTo>
                      <a:pt x="0" y="31"/>
                    </a:lnTo>
                    <a:lnTo>
                      <a:pt x="0" y="71"/>
                    </a:lnTo>
                    <a:lnTo>
                      <a:pt x="27" y="100"/>
                    </a:lnTo>
                    <a:lnTo>
                      <a:pt x="60" y="73"/>
                    </a:lnTo>
                    <a:lnTo>
                      <a:pt x="60" y="30"/>
                    </a:lnTo>
                    <a:lnTo>
                      <a:pt x="28"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1042" name="Freeform 18"/>
              <p:cNvSpPr>
                <a:spLocks/>
              </p:cNvSpPr>
              <p:nvPr/>
            </p:nvSpPr>
            <p:spPr bwMode="ltGray">
              <a:xfrm>
                <a:off x="2518" y="3898"/>
                <a:ext cx="77" cy="81"/>
              </a:xfrm>
              <a:custGeom>
                <a:avLst/>
                <a:gdLst/>
                <a:ahLst/>
                <a:cxnLst>
                  <a:cxn ang="0">
                    <a:pos x="69" y="0"/>
                  </a:cxn>
                  <a:cxn ang="0">
                    <a:pos x="29" y="8"/>
                  </a:cxn>
                  <a:cxn ang="0">
                    <a:pos x="4" y="39"/>
                  </a:cxn>
                  <a:cxn ang="0">
                    <a:pos x="0" y="80"/>
                  </a:cxn>
                  <a:cxn ang="0">
                    <a:pos x="50" y="76"/>
                  </a:cxn>
                  <a:cxn ang="0">
                    <a:pos x="76" y="43"/>
                  </a:cxn>
                  <a:cxn ang="0">
                    <a:pos x="69" y="0"/>
                  </a:cxn>
                </a:cxnLst>
                <a:rect l="0" t="0" r="r" b="b"/>
                <a:pathLst>
                  <a:path w="77" h="81">
                    <a:moveTo>
                      <a:pt x="69" y="0"/>
                    </a:moveTo>
                    <a:lnTo>
                      <a:pt x="29" y="8"/>
                    </a:lnTo>
                    <a:lnTo>
                      <a:pt x="4" y="39"/>
                    </a:lnTo>
                    <a:lnTo>
                      <a:pt x="0" y="80"/>
                    </a:lnTo>
                    <a:lnTo>
                      <a:pt x="50" y="76"/>
                    </a:lnTo>
                    <a:lnTo>
                      <a:pt x="76" y="43"/>
                    </a:lnTo>
                    <a:lnTo>
                      <a:pt x="69"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1043" name="Freeform 19"/>
              <p:cNvSpPr>
                <a:spLocks/>
              </p:cNvSpPr>
              <p:nvPr/>
            </p:nvSpPr>
            <p:spPr bwMode="ltGray">
              <a:xfrm>
                <a:off x="2416" y="3900"/>
                <a:ext cx="84" cy="84"/>
              </a:xfrm>
              <a:custGeom>
                <a:avLst/>
                <a:gdLst/>
                <a:ahLst/>
                <a:cxnLst>
                  <a:cxn ang="0">
                    <a:pos x="6" y="0"/>
                  </a:cxn>
                  <a:cxn ang="0">
                    <a:pos x="47" y="8"/>
                  </a:cxn>
                  <a:cxn ang="0">
                    <a:pos x="71" y="40"/>
                  </a:cxn>
                  <a:cxn ang="0">
                    <a:pos x="83" y="83"/>
                  </a:cxn>
                  <a:cxn ang="0">
                    <a:pos x="26" y="77"/>
                  </a:cxn>
                  <a:cxn ang="0">
                    <a:pos x="0" y="43"/>
                  </a:cxn>
                  <a:cxn ang="0">
                    <a:pos x="6" y="0"/>
                  </a:cxn>
                </a:cxnLst>
                <a:rect l="0" t="0" r="r" b="b"/>
                <a:pathLst>
                  <a:path w="84" h="84">
                    <a:moveTo>
                      <a:pt x="6" y="0"/>
                    </a:moveTo>
                    <a:lnTo>
                      <a:pt x="47" y="8"/>
                    </a:lnTo>
                    <a:lnTo>
                      <a:pt x="71" y="40"/>
                    </a:lnTo>
                    <a:lnTo>
                      <a:pt x="83" y="83"/>
                    </a:lnTo>
                    <a:lnTo>
                      <a:pt x="26" y="77"/>
                    </a:lnTo>
                    <a:lnTo>
                      <a:pt x="0" y="43"/>
                    </a:lnTo>
                    <a:lnTo>
                      <a:pt x="6"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grpSp>
        <p:grpSp>
          <p:nvGrpSpPr>
            <p:cNvPr id="21522" name="Group 24"/>
            <p:cNvGrpSpPr>
              <a:grpSpLocks/>
            </p:cNvGrpSpPr>
            <p:nvPr/>
          </p:nvGrpSpPr>
          <p:grpSpPr bwMode="auto">
            <a:xfrm>
              <a:off x="3120" y="3801"/>
              <a:ext cx="179" cy="167"/>
              <a:chOff x="3120" y="3801"/>
              <a:chExt cx="179" cy="167"/>
            </a:xfrm>
          </p:grpSpPr>
          <p:sp>
            <p:nvSpPr>
              <p:cNvPr id="1045" name="Freeform 21"/>
              <p:cNvSpPr>
                <a:spLocks/>
              </p:cNvSpPr>
              <p:nvPr/>
            </p:nvSpPr>
            <p:spPr bwMode="ltGray">
              <a:xfrm>
                <a:off x="3179" y="3801"/>
                <a:ext cx="61" cy="101"/>
              </a:xfrm>
              <a:custGeom>
                <a:avLst/>
                <a:gdLst/>
                <a:ahLst/>
                <a:cxnLst>
                  <a:cxn ang="0">
                    <a:pos x="28" y="0"/>
                  </a:cxn>
                  <a:cxn ang="0">
                    <a:pos x="0" y="31"/>
                  </a:cxn>
                  <a:cxn ang="0">
                    <a:pos x="0" y="71"/>
                  </a:cxn>
                  <a:cxn ang="0">
                    <a:pos x="27" y="100"/>
                  </a:cxn>
                  <a:cxn ang="0">
                    <a:pos x="60" y="73"/>
                  </a:cxn>
                  <a:cxn ang="0">
                    <a:pos x="60" y="30"/>
                  </a:cxn>
                  <a:cxn ang="0">
                    <a:pos x="28" y="0"/>
                  </a:cxn>
                </a:cxnLst>
                <a:rect l="0" t="0" r="r" b="b"/>
                <a:pathLst>
                  <a:path w="61" h="101">
                    <a:moveTo>
                      <a:pt x="28" y="0"/>
                    </a:moveTo>
                    <a:lnTo>
                      <a:pt x="0" y="31"/>
                    </a:lnTo>
                    <a:lnTo>
                      <a:pt x="0" y="71"/>
                    </a:lnTo>
                    <a:lnTo>
                      <a:pt x="27" y="100"/>
                    </a:lnTo>
                    <a:lnTo>
                      <a:pt x="60" y="73"/>
                    </a:lnTo>
                    <a:lnTo>
                      <a:pt x="60" y="30"/>
                    </a:lnTo>
                    <a:lnTo>
                      <a:pt x="28"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1046" name="Freeform 22"/>
              <p:cNvSpPr>
                <a:spLocks/>
              </p:cNvSpPr>
              <p:nvPr/>
            </p:nvSpPr>
            <p:spPr bwMode="ltGray">
              <a:xfrm>
                <a:off x="3222" y="3882"/>
                <a:ext cx="77" cy="81"/>
              </a:xfrm>
              <a:custGeom>
                <a:avLst/>
                <a:gdLst/>
                <a:ahLst/>
                <a:cxnLst>
                  <a:cxn ang="0">
                    <a:pos x="69" y="0"/>
                  </a:cxn>
                  <a:cxn ang="0">
                    <a:pos x="29" y="8"/>
                  </a:cxn>
                  <a:cxn ang="0">
                    <a:pos x="4" y="39"/>
                  </a:cxn>
                  <a:cxn ang="0">
                    <a:pos x="0" y="80"/>
                  </a:cxn>
                  <a:cxn ang="0">
                    <a:pos x="50" y="76"/>
                  </a:cxn>
                  <a:cxn ang="0">
                    <a:pos x="76" y="43"/>
                  </a:cxn>
                  <a:cxn ang="0">
                    <a:pos x="69" y="0"/>
                  </a:cxn>
                </a:cxnLst>
                <a:rect l="0" t="0" r="r" b="b"/>
                <a:pathLst>
                  <a:path w="77" h="81">
                    <a:moveTo>
                      <a:pt x="69" y="0"/>
                    </a:moveTo>
                    <a:lnTo>
                      <a:pt x="29" y="8"/>
                    </a:lnTo>
                    <a:lnTo>
                      <a:pt x="4" y="39"/>
                    </a:lnTo>
                    <a:lnTo>
                      <a:pt x="0" y="80"/>
                    </a:lnTo>
                    <a:lnTo>
                      <a:pt x="50" y="76"/>
                    </a:lnTo>
                    <a:lnTo>
                      <a:pt x="76" y="43"/>
                    </a:lnTo>
                    <a:lnTo>
                      <a:pt x="69"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1047" name="Freeform 23"/>
              <p:cNvSpPr>
                <a:spLocks/>
              </p:cNvSpPr>
              <p:nvPr/>
            </p:nvSpPr>
            <p:spPr bwMode="ltGray">
              <a:xfrm>
                <a:off x="3120" y="3884"/>
                <a:ext cx="84" cy="84"/>
              </a:xfrm>
              <a:custGeom>
                <a:avLst/>
                <a:gdLst/>
                <a:ahLst/>
                <a:cxnLst>
                  <a:cxn ang="0">
                    <a:pos x="6" y="0"/>
                  </a:cxn>
                  <a:cxn ang="0">
                    <a:pos x="47" y="8"/>
                  </a:cxn>
                  <a:cxn ang="0">
                    <a:pos x="71" y="40"/>
                  </a:cxn>
                  <a:cxn ang="0">
                    <a:pos x="83" y="83"/>
                  </a:cxn>
                  <a:cxn ang="0">
                    <a:pos x="26" y="77"/>
                  </a:cxn>
                  <a:cxn ang="0">
                    <a:pos x="0" y="43"/>
                  </a:cxn>
                  <a:cxn ang="0">
                    <a:pos x="6" y="0"/>
                  </a:cxn>
                </a:cxnLst>
                <a:rect l="0" t="0" r="r" b="b"/>
                <a:pathLst>
                  <a:path w="84" h="84">
                    <a:moveTo>
                      <a:pt x="6" y="0"/>
                    </a:moveTo>
                    <a:lnTo>
                      <a:pt x="47" y="8"/>
                    </a:lnTo>
                    <a:lnTo>
                      <a:pt x="71" y="40"/>
                    </a:lnTo>
                    <a:lnTo>
                      <a:pt x="83" y="83"/>
                    </a:lnTo>
                    <a:lnTo>
                      <a:pt x="26" y="77"/>
                    </a:lnTo>
                    <a:lnTo>
                      <a:pt x="0" y="43"/>
                    </a:lnTo>
                    <a:lnTo>
                      <a:pt x="6"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grpSp>
        <p:sp>
          <p:nvSpPr>
            <p:cNvPr id="1049" name="Freeform 25"/>
            <p:cNvSpPr>
              <a:spLocks/>
            </p:cNvSpPr>
            <p:nvPr/>
          </p:nvSpPr>
          <p:spPr bwMode="ltGray">
            <a:xfrm>
              <a:off x="3899" y="3801"/>
              <a:ext cx="61" cy="101"/>
            </a:xfrm>
            <a:custGeom>
              <a:avLst/>
              <a:gdLst/>
              <a:ahLst/>
              <a:cxnLst>
                <a:cxn ang="0">
                  <a:pos x="28" y="0"/>
                </a:cxn>
                <a:cxn ang="0">
                  <a:pos x="0" y="31"/>
                </a:cxn>
                <a:cxn ang="0">
                  <a:pos x="0" y="71"/>
                </a:cxn>
                <a:cxn ang="0">
                  <a:pos x="27" y="100"/>
                </a:cxn>
                <a:cxn ang="0">
                  <a:pos x="60" y="73"/>
                </a:cxn>
                <a:cxn ang="0">
                  <a:pos x="60" y="30"/>
                </a:cxn>
                <a:cxn ang="0">
                  <a:pos x="28" y="0"/>
                </a:cxn>
              </a:cxnLst>
              <a:rect l="0" t="0" r="r" b="b"/>
              <a:pathLst>
                <a:path w="61" h="101">
                  <a:moveTo>
                    <a:pt x="28" y="0"/>
                  </a:moveTo>
                  <a:lnTo>
                    <a:pt x="0" y="31"/>
                  </a:lnTo>
                  <a:lnTo>
                    <a:pt x="0" y="71"/>
                  </a:lnTo>
                  <a:lnTo>
                    <a:pt x="27" y="100"/>
                  </a:lnTo>
                  <a:lnTo>
                    <a:pt x="60" y="73"/>
                  </a:lnTo>
                  <a:lnTo>
                    <a:pt x="60" y="30"/>
                  </a:lnTo>
                  <a:lnTo>
                    <a:pt x="28"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1050" name="Freeform 26"/>
            <p:cNvSpPr>
              <a:spLocks/>
            </p:cNvSpPr>
            <p:nvPr/>
          </p:nvSpPr>
          <p:spPr bwMode="ltGray">
            <a:xfrm>
              <a:off x="3942" y="3882"/>
              <a:ext cx="77" cy="81"/>
            </a:xfrm>
            <a:custGeom>
              <a:avLst/>
              <a:gdLst/>
              <a:ahLst/>
              <a:cxnLst>
                <a:cxn ang="0">
                  <a:pos x="69" y="0"/>
                </a:cxn>
                <a:cxn ang="0">
                  <a:pos x="29" y="8"/>
                </a:cxn>
                <a:cxn ang="0">
                  <a:pos x="4" y="39"/>
                </a:cxn>
                <a:cxn ang="0">
                  <a:pos x="0" y="80"/>
                </a:cxn>
                <a:cxn ang="0">
                  <a:pos x="50" y="76"/>
                </a:cxn>
                <a:cxn ang="0">
                  <a:pos x="76" y="43"/>
                </a:cxn>
                <a:cxn ang="0">
                  <a:pos x="69" y="0"/>
                </a:cxn>
              </a:cxnLst>
              <a:rect l="0" t="0" r="r" b="b"/>
              <a:pathLst>
                <a:path w="77" h="81">
                  <a:moveTo>
                    <a:pt x="69" y="0"/>
                  </a:moveTo>
                  <a:lnTo>
                    <a:pt x="29" y="8"/>
                  </a:lnTo>
                  <a:lnTo>
                    <a:pt x="4" y="39"/>
                  </a:lnTo>
                  <a:lnTo>
                    <a:pt x="0" y="80"/>
                  </a:lnTo>
                  <a:lnTo>
                    <a:pt x="50" y="76"/>
                  </a:lnTo>
                  <a:lnTo>
                    <a:pt x="76" y="43"/>
                  </a:lnTo>
                  <a:lnTo>
                    <a:pt x="69"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1051" name="Freeform 27"/>
            <p:cNvSpPr>
              <a:spLocks/>
            </p:cNvSpPr>
            <p:nvPr/>
          </p:nvSpPr>
          <p:spPr bwMode="ltGray">
            <a:xfrm>
              <a:off x="3840" y="3884"/>
              <a:ext cx="84" cy="84"/>
            </a:xfrm>
            <a:custGeom>
              <a:avLst/>
              <a:gdLst/>
              <a:ahLst/>
              <a:cxnLst>
                <a:cxn ang="0">
                  <a:pos x="6" y="0"/>
                </a:cxn>
                <a:cxn ang="0">
                  <a:pos x="47" y="8"/>
                </a:cxn>
                <a:cxn ang="0">
                  <a:pos x="71" y="40"/>
                </a:cxn>
                <a:cxn ang="0">
                  <a:pos x="83" y="83"/>
                </a:cxn>
                <a:cxn ang="0">
                  <a:pos x="26" y="77"/>
                </a:cxn>
                <a:cxn ang="0">
                  <a:pos x="0" y="43"/>
                </a:cxn>
                <a:cxn ang="0">
                  <a:pos x="6" y="0"/>
                </a:cxn>
              </a:cxnLst>
              <a:rect l="0" t="0" r="r" b="b"/>
              <a:pathLst>
                <a:path w="84" h="84">
                  <a:moveTo>
                    <a:pt x="6" y="0"/>
                  </a:moveTo>
                  <a:lnTo>
                    <a:pt x="47" y="8"/>
                  </a:lnTo>
                  <a:lnTo>
                    <a:pt x="71" y="40"/>
                  </a:lnTo>
                  <a:lnTo>
                    <a:pt x="83" y="83"/>
                  </a:lnTo>
                  <a:lnTo>
                    <a:pt x="26" y="77"/>
                  </a:lnTo>
                  <a:lnTo>
                    <a:pt x="0" y="43"/>
                  </a:lnTo>
                  <a:lnTo>
                    <a:pt x="6"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1052" name="Freeform 28"/>
            <p:cNvSpPr>
              <a:spLocks/>
            </p:cNvSpPr>
            <p:nvPr/>
          </p:nvSpPr>
          <p:spPr bwMode="ltGray">
            <a:xfrm>
              <a:off x="4627" y="3801"/>
              <a:ext cx="61" cy="101"/>
            </a:xfrm>
            <a:custGeom>
              <a:avLst/>
              <a:gdLst/>
              <a:ahLst/>
              <a:cxnLst>
                <a:cxn ang="0">
                  <a:pos x="28" y="0"/>
                </a:cxn>
                <a:cxn ang="0">
                  <a:pos x="0" y="31"/>
                </a:cxn>
                <a:cxn ang="0">
                  <a:pos x="0" y="71"/>
                </a:cxn>
                <a:cxn ang="0">
                  <a:pos x="27" y="100"/>
                </a:cxn>
                <a:cxn ang="0">
                  <a:pos x="60" y="73"/>
                </a:cxn>
                <a:cxn ang="0">
                  <a:pos x="60" y="30"/>
                </a:cxn>
                <a:cxn ang="0">
                  <a:pos x="28" y="0"/>
                </a:cxn>
              </a:cxnLst>
              <a:rect l="0" t="0" r="r" b="b"/>
              <a:pathLst>
                <a:path w="61" h="101">
                  <a:moveTo>
                    <a:pt x="28" y="0"/>
                  </a:moveTo>
                  <a:lnTo>
                    <a:pt x="0" y="31"/>
                  </a:lnTo>
                  <a:lnTo>
                    <a:pt x="0" y="71"/>
                  </a:lnTo>
                  <a:lnTo>
                    <a:pt x="27" y="100"/>
                  </a:lnTo>
                  <a:lnTo>
                    <a:pt x="60" y="73"/>
                  </a:lnTo>
                  <a:lnTo>
                    <a:pt x="60" y="30"/>
                  </a:lnTo>
                  <a:lnTo>
                    <a:pt x="28"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1053" name="Freeform 29"/>
            <p:cNvSpPr>
              <a:spLocks/>
            </p:cNvSpPr>
            <p:nvPr/>
          </p:nvSpPr>
          <p:spPr bwMode="ltGray">
            <a:xfrm>
              <a:off x="4670" y="3882"/>
              <a:ext cx="77" cy="81"/>
            </a:xfrm>
            <a:custGeom>
              <a:avLst/>
              <a:gdLst/>
              <a:ahLst/>
              <a:cxnLst>
                <a:cxn ang="0">
                  <a:pos x="69" y="0"/>
                </a:cxn>
                <a:cxn ang="0">
                  <a:pos x="29" y="8"/>
                </a:cxn>
                <a:cxn ang="0">
                  <a:pos x="4" y="39"/>
                </a:cxn>
                <a:cxn ang="0">
                  <a:pos x="0" y="80"/>
                </a:cxn>
                <a:cxn ang="0">
                  <a:pos x="50" y="76"/>
                </a:cxn>
                <a:cxn ang="0">
                  <a:pos x="76" y="43"/>
                </a:cxn>
                <a:cxn ang="0">
                  <a:pos x="69" y="0"/>
                </a:cxn>
              </a:cxnLst>
              <a:rect l="0" t="0" r="r" b="b"/>
              <a:pathLst>
                <a:path w="77" h="81">
                  <a:moveTo>
                    <a:pt x="69" y="0"/>
                  </a:moveTo>
                  <a:lnTo>
                    <a:pt x="29" y="8"/>
                  </a:lnTo>
                  <a:lnTo>
                    <a:pt x="4" y="39"/>
                  </a:lnTo>
                  <a:lnTo>
                    <a:pt x="0" y="80"/>
                  </a:lnTo>
                  <a:lnTo>
                    <a:pt x="50" y="76"/>
                  </a:lnTo>
                  <a:lnTo>
                    <a:pt x="76" y="43"/>
                  </a:lnTo>
                  <a:lnTo>
                    <a:pt x="69"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sp>
          <p:nvSpPr>
            <p:cNvPr id="1054" name="Freeform 30"/>
            <p:cNvSpPr>
              <a:spLocks/>
            </p:cNvSpPr>
            <p:nvPr/>
          </p:nvSpPr>
          <p:spPr bwMode="ltGray">
            <a:xfrm>
              <a:off x="4568" y="3884"/>
              <a:ext cx="84" cy="84"/>
            </a:xfrm>
            <a:custGeom>
              <a:avLst/>
              <a:gdLst/>
              <a:ahLst/>
              <a:cxnLst>
                <a:cxn ang="0">
                  <a:pos x="6" y="0"/>
                </a:cxn>
                <a:cxn ang="0">
                  <a:pos x="47" y="8"/>
                </a:cxn>
                <a:cxn ang="0">
                  <a:pos x="71" y="40"/>
                </a:cxn>
                <a:cxn ang="0">
                  <a:pos x="83" y="83"/>
                </a:cxn>
                <a:cxn ang="0">
                  <a:pos x="26" y="77"/>
                </a:cxn>
                <a:cxn ang="0">
                  <a:pos x="0" y="43"/>
                </a:cxn>
                <a:cxn ang="0">
                  <a:pos x="6" y="0"/>
                </a:cxn>
              </a:cxnLst>
              <a:rect l="0" t="0" r="r" b="b"/>
              <a:pathLst>
                <a:path w="84" h="84">
                  <a:moveTo>
                    <a:pt x="6" y="0"/>
                  </a:moveTo>
                  <a:lnTo>
                    <a:pt x="47" y="8"/>
                  </a:lnTo>
                  <a:lnTo>
                    <a:pt x="71" y="40"/>
                  </a:lnTo>
                  <a:lnTo>
                    <a:pt x="83" y="83"/>
                  </a:lnTo>
                  <a:lnTo>
                    <a:pt x="26" y="77"/>
                  </a:lnTo>
                  <a:lnTo>
                    <a:pt x="0" y="43"/>
                  </a:lnTo>
                  <a:lnTo>
                    <a:pt x="6" y="0"/>
                  </a:lnTo>
                </a:path>
              </a:pathLst>
            </a:custGeom>
            <a:solidFill>
              <a:schemeClr val="accent1"/>
            </a:solidFill>
            <a:ln w="12700" cap="rnd" cmpd="sng">
              <a:solidFill>
                <a:schemeClr val="accent2"/>
              </a:solidFill>
              <a:prstDash val="solid"/>
              <a:round/>
              <a:headEnd/>
              <a:tailEnd/>
            </a:ln>
            <a:effectLst>
              <a:outerShdw dist="13470" dir="2700000" algn="ctr" rotWithShape="0">
                <a:schemeClr val="bg2">
                  <a:alpha val="50000"/>
                </a:schemeClr>
              </a:outerShdw>
            </a:effectLst>
          </p:spPr>
          <p:txBody>
            <a:bodyPr/>
            <a:lstStyle/>
            <a:p>
              <a:pPr eaLnBrk="0" fontAlgn="base" hangingPunct="0">
                <a:spcBef>
                  <a:spcPct val="0"/>
                </a:spcBef>
                <a:spcAft>
                  <a:spcPct val="0"/>
                </a:spcAft>
                <a:defRPr/>
              </a:pPr>
              <a:endParaRPr lang="en-US">
                <a:solidFill>
                  <a:srgbClr val="99FFFF"/>
                </a:solidFill>
              </a:endParaRPr>
            </a:p>
          </p:txBody>
        </p:sp>
      </p:grpSp>
      <p:sp>
        <p:nvSpPr>
          <p:cNvPr id="21507" name="Rectangle 3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21508" name="Rectangle 33"/>
          <p:cNvSpPr>
            <a:spLocks noGrp="1" noChangeArrowheads="1"/>
          </p:cNvSpPr>
          <p:nvPr>
            <p:ph type="body" idx="1"/>
          </p:nvPr>
        </p:nvSpPr>
        <p:spPr bwMode="auto">
          <a:xfrm>
            <a:off x="685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58" name="Rectangle 3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solidFill>
                  <a:srgbClr val="99FFFF"/>
                </a:solidFill>
                <a:latin typeface="Times New Roman" pitchFamily="18" charset="0"/>
              </a:defRPr>
            </a:lvl1pPr>
          </a:lstStyle>
          <a:p>
            <a:pPr fontAlgn="base">
              <a:spcBef>
                <a:spcPct val="0"/>
              </a:spcBef>
              <a:spcAft>
                <a:spcPct val="0"/>
              </a:spcAft>
              <a:defRPr/>
            </a:pPr>
            <a:endParaRPr lang="en-US"/>
          </a:p>
        </p:txBody>
      </p:sp>
      <p:sp>
        <p:nvSpPr>
          <p:cNvPr id="1059" name="Rectangle 3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solidFill>
                  <a:srgbClr val="99FFFF"/>
                </a:solidFill>
                <a:latin typeface="Times New Roman" pitchFamily="18" charset="0"/>
              </a:defRPr>
            </a:lvl1pPr>
          </a:lstStyle>
          <a:p>
            <a:pPr fontAlgn="base">
              <a:spcBef>
                <a:spcPct val="0"/>
              </a:spcBef>
              <a:spcAft>
                <a:spcPct val="0"/>
              </a:spcAft>
              <a:defRPr/>
            </a:pPr>
            <a:endParaRPr lang="en-US"/>
          </a:p>
        </p:txBody>
      </p:sp>
      <p:sp>
        <p:nvSpPr>
          <p:cNvPr id="1060" name="Rectangle 3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solidFill>
                  <a:srgbClr val="99FFFF"/>
                </a:solidFill>
                <a:latin typeface="Times New Roman" pitchFamily="18" charset="0"/>
              </a:defRPr>
            </a:lvl1pPr>
          </a:lstStyle>
          <a:p>
            <a:pPr fontAlgn="base">
              <a:spcBef>
                <a:spcPct val="0"/>
              </a:spcBef>
              <a:spcAft>
                <a:spcPct val="0"/>
              </a:spcAft>
              <a:defRPr/>
            </a:pPr>
            <a:fld id="{9FC58EE1-FD3F-413E-BFD8-0D4940720EF1}"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2776160873"/>
      </p:ext>
    </p:extLst>
  </p:cSld>
  <p:clrMap bg1="dk2" tx1="lt1" bg2="dk1"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eaLnBrk="0" fontAlgn="base" hangingPunct="0">
        <a:spcBef>
          <a:spcPct val="0"/>
        </a:spcBef>
        <a:spcAft>
          <a:spcPct val="0"/>
        </a:spcAft>
        <a:defRPr sz="4400" u="sng">
          <a:solidFill>
            <a:schemeClr val="tx2"/>
          </a:solidFill>
          <a:latin typeface="+mj-lt"/>
          <a:ea typeface="+mj-ea"/>
          <a:cs typeface="+mj-cs"/>
        </a:defRPr>
      </a:lvl1pPr>
      <a:lvl2pPr algn="ctr" rtl="0" eaLnBrk="0" fontAlgn="base" hangingPunct="0">
        <a:spcBef>
          <a:spcPct val="0"/>
        </a:spcBef>
        <a:spcAft>
          <a:spcPct val="0"/>
        </a:spcAft>
        <a:defRPr sz="4400" u="sng">
          <a:solidFill>
            <a:schemeClr val="tx2"/>
          </a:solidFill>
          <a:latin typeface="Times New Roman" pitchFamily="18" charset="0"/>
        </a:defRPr>
      </a:lvl2pPr>
      <a:lvl3pPr algn="ctr" rtl="0" eaLnBrk="0" fontAlgn="base" hangingPunct="0">
        <a:spcBef>
          <a:spcPct val="0"/>
        </a:spcBef>
        <a:spcAft>
          <a:spcPct val="0"/>
        </a:spcAft>
        <a:defRPr sz="4400" u="sng">
          <a:solidFill>
            <a:schemeClr val="tx2"/>
          </a:solidFill>
          <a:latin typeface="Times New Roman" pitchFamily="18" charset="0"/>
        </a:defRPr>
      </a:lvl3pPr>
      <a:lvl4pPr algn="ctr" rtl="0" eaLnBrk="0" fontAlgn="base" hangingPunct="0">
        <a:spcBef>
          <a:spcPct val="0"/>
        </a:spcBef>
        <a:spcAft>
          <a:spcPct val="0"/>
        </a:spcAft>
        <a:defRPr sz="4400" u="sng">
          <a:solidFill>
            <a:schemeClr val="tx2"/>
          </a:solidFill>
          <a:latin typeface="Times New Roman" pitchFamily="18" charset="0"/>
        </a:defRPr>
      </a:lvl4pPr>
      <a:lvl5pPr algn="ctr" rtl="0" eaLnBrk="0" fontAlgn="base" hangingPunct="0">
        <a:spcBef>
          <a:spcPct val="0"/>
        </a:spcBef>
        <a:spcAft>
          <a:spcPct val="0"/>
        </a:spcAft>
        <a:defRPr sz="4400" u="sng">
          <a:solidFill>
            <a:schemeClr val="tx2"/>
          </a:solidFill>
          <a:latin typeface="Times New Roman" pitchFamily="18" charset="0"/>
        </a:defRPr>
      </a:lvl5pPr>
      <a:lvl6pPr marL="457200" algn="ctr" rtl="0" eaLnBrk="1" fontAlgn="base" hangingPunct="1">
        <a:spcBef>
          <a:spcPct val="0"/>
        </a:spcBef>
        <a:spcAft>
          <a:spcPct val="0"/>
        </a:spcAft>
        <a:defRPr sz="4400" u="sng">
          <a:solidFill>
            <a:schemeClr val="tx2"/>
          </a:solidFill>
          <a:latin typeface="Times New Roman" pitchFamily="18" charset="0"/>
        </a:defRPr>
      </a:lvl6pPr>
      <a:lvl7pPr marL="914400" algn="ctr" rtl="0" eaLnBrk="1" fontAlgn="base" hangingPunct="1">
        <a:spcBef>
          <a:spcPct val="0"/>
        </a:spcBef>
        <a:spcAft>
          <a:spcPct val="0"/>
        </a:spcAft>
        <a:defRPr sz="4400" u="sng">
          <a:solidFill>
            <a:schemeClr val="tx2"/>
          </a:solidFill>
          <a:latin typeface="Times New Roman" pitchFamily="18" charset="0"/>
        </a:defRPr>
      </a:lvl7pPr>
      <a:lvl8pPr marL="1371600" algn="ctr" rtl="0" eaLnBrk="1" fontAlgn="base" hangingPunct="1">
        <a:spcBef>
          <a:spcPct val="0"/>
        </a:spcBef>
        <a:spcAft>
          <a:spcPct val="0"/>
        </a:spcAft>
        <a:defRPr sz="4400" u="sng">
          <a:solidFill>
            <a:schemeClr val="tx2"/>
          </a:solidFill>
          <a:latin typeface="Times New Roman" pitchFamily="18" charset="0"/>
        </a:defRPr>
      </a:lvl8pPr>
      <a:lvl9pPr marL="1828800" algn="ctr" rtl="0" eaLnBrk="1" fontAlgn="base" hangingPunct="1">
        <a:spcBef>
          <a:spcPct val="0"/>
        </a:spcBef>
        <a:spcAft>
          <a:spcPct val="0"/>
        </a:spcAft>
        <a:defRPr sz="4400" u="sng">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duotone>
              <a:prstClr val="black"/>
              <a:schemeClr val="accent5">
                <a:tint val="45000"/>
                <a:satMod val="400000"/>
              </a:schemeClr>
            </a:duotone>
            <a:extLst>
              <a:ext uri="{BEBA8EAE-BF5A-486C-A8C5-ECC9F3942E4B}">
                <a14:imgProps xmlns:a14="http://schemas.microsoft.com/office/drawing/2010/main">
                  <a14:imgLayer r:embed="rId15">
                    <a14:imgEffect>
                      <a14:brightnessContrast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32982180"/>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94860413"/>
      </p:ext>
    </p:extLst>
  </p:cSld>
  <p:clrMap bg1="dk1" tx1="lt1" bg2="dk2" tx2="lt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jpeg"/><Relationship Id="rId1" Type="http://schemas.openxmlformats.org/officeDocument/2006/relationships/slideLayout" Target="../slideLayouts/slideLayout9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jpeg"/><Relationship Id="rId1" Type="http://schemas.openxmlformats.org/officeDocument/2006/relationships/slideLayout" Target="../slideLayouts/slideLayout9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7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186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8991600" cy="997196"/>
          </a:xfrm>
        </p:spPr>
        <p:txBody>
          <a:bodyPr/>
          <a:lstStyle/>
          <a:p>
            <a:pPr algn="ctr"/>
            <a:r>
              <a:rPr lang="en-US" sz="7200" dirty="0" smtClean="0"/>
              <a:t>The Preparations</a:t>
            </a:r>
            <a:endParaRPr lang="en-US" sz="7200" dirty="0"/>
          </a:p>
        </p:txBody>
      </p:sp>
      <p:sp>
        <p:nvSpPr>
          <p:cNvPr id="6" name="Text Placeholder 5"/>
          <p:cNvSpPr>
            <a:spLocks noGrp="1"/>
          </p:cNvSpPr>
          <p:nvPr>
            <p:ph type="body" sz="quarter" idx="10"/>
          </p:nvPr>
        </p:nvSpPr>
        <p:spPr>
          <a:xfrm>
            <a:off x="152400" y="1066800"/>
            <a:ext cx="8763000" cy="5653855"/>
          </a:xfrm>
        </p:spPr>
        <p:txBody>
          <a:bodyPr/>
          <a:lstStyle/>
          <a:p>
            <a:r>
              <a:rPr lang="en-US" sz="3600" i="1" dirty="0" err="1" smtClean="0">
                <a:latin typeface="Times New Roman" panose="02020603050405020304" pitchFamily="18" charset="0"/>
                <a:cs typeface="Times New Roman" panose="02020603050405020304" pitchFamily="18" charset="0"/>
              </a:rPr>
              <a:t>Rehoboam</a:t>
            </a:r>
            <a:r>
              <a:rPr lang="en-US" sz="3600" i="1" dirty="0" smtClean="0">
                <a:latin typeface="Times New Roman" panose="02020603050405020304" pitchFamily="18" charset="0"/>
                <a:cs typeface="Times New Roman" panose="02020603050405020304" pitchFamily="18" charset="0"/>
              </a:rPr>
              <a:t> </a:t>
            </a:r>
            <a:r>
              <a:rPr lang="en-US" sz="3600" b="1" i="1" dirty="0" smtClean="0">
                <a:solidFill>
                  <a:srgbClr val="FFC000"/>
                </a:solidFill>
                <a:latin typeface="Times New Roman" panose="02020603050405020304" pitchFamily="18" charset="0"/>
                <a:cs typeface="Times New Roman" panose="02020603050405020304" pitchFamily="18" charset="0"/>
              </a:rPr>
              <a:t>did </a:t>
            </a:r>
            <a:r>
              <a:rPr lang="en-US" sz="3600" b="1" i="1" dirty="0">
                <a:solidFill>
                  <a:srgbClr val="FFC000"/>
                </a:solidFill>
                <a:latin typeface="Times New Roman" panose="02020603050405020304" pitchFamily="18" charset="0"/>
                <a:cs typeface="Times New Roman" panose="02020603050405020304" pitchFamily="18" charset="0"/>
              </a:rPr>
              <a:t>evil, because he did not prepare his heart to seek the Lord</a:t>
            </a:r>
            <a:r>
              <a:rPr lang="en-US" sz="3600" i="1" dirty="0" smtClean="0">
                <a:latin typeface="Times New Roman" panose="02020603050405020304" pitchFamily="18" charset="0"/>
                <a:cs typeface="Times New Roman" panose="02020603050405020304" pitchFamily="18" charset="0"/>
              </a:rPr>
              <a:t>.</a:t>
            </a:r>
          </a:p>
          <a:p>
            <a:r>
              <a:rPr lang="en-US" sz="3400" i="1" dirty="0" err="1" smtClean="0">
                <a:latin typeface="Times New Roman" panose="02020603050405020304" pitchFamily="18" charset="0"/>
                <a:cs typeface="Times New Roman" panose="02020603050405020304" pitchFamily="18" charset="0"/>
              </a:rPr>
              <a:t>Joshoshaphat</a:t>
            </a:r>
            <a:r>
              <a:rPr lang="en-US" sz="3400" i="1" dirty="0" smtClean="0">
                <a:latin typeface="Times New Roman" panose="02020603050405020304" pitchFamily="18" charset="0"/>
                <a:cs typeface="Times New Roman" panose="02020603050405020304" pitchFamily="18" charset="0"/>
              </a:rPr>
              <a:t>  </a:t>
            </a:r>
            <a:r>
              <a:rPr lang="en-US" sz="3400" b="1" i="1" dirty="0" smtClean="0">
                <a:solidFill>
                  <a:srgbClr val="FFC000"/>
                </a:solidFill>
                <a:latin typeface="Times New Roman" panose="02020603050405020304" pitchFamily="18" charset="0"/>
                <a:cs typeface="Times New Roman" panose="02020603050405020304" pitchFamily="18" charset="0"/>
              </a:rPr>
              <a:t>good </a:t>
            </a:r>
            <a:r>
              <a:rPr lang="en-US" sz="3400" b="1" i="1" dirty="0">
                <a:solidFill>
                  <a:srgbClr val="FFC000"/>
                </a:solidFill>
                <a:latin typeface="Times New Roman" panose="02020603050405020304" pitchFamily="18" charset="0"/>
                <a:cs typeface="Times New Roman" panose="02020603050405020304" pitchFamily="18" charset="0"/>
              </a:rPr>
              <a:t>things are found in you</a:t>
            </a:r>
            <a:r>
              <a:rPr lang="en-US" sz="3400" i="1" dirty="0">
                <a:latin typeface="Times New Roman" panose="02020603050405020304" pitchFamily="18" charset="0"/>
                <a:cs typeface="Times New Roman" panose="02020603050405020304" pitchFamily="18" charset="0"/>
              </a:rPr>
              <a:t>, in that </a:t>
            </a:r>
            <a:r>
              <a:rPr lang="en-US" sz="3400" b="1" i="1" dirty="0" smtClean="0">
                <a:solidFill>
                  <a:srgbClr val="FFC000"/>
                </a:solidFill>
                <a:latin typeface="Times New Roman" panose="02020603050405020304" pitchFamily="18" charset="0"/>
                <a:cs typeface="Times New Roman" panose="02020603050405020304" pitchFamily="18" charset="0"/>
              </a:rPr>
              <a:t>… have prepared your heart to seek God</a:t>
            </a:r>
            <a:r>
              <a:rPr lang="en-US" sz="3400" i="1" dirty="0" smtClean="0">
                <a:latin typeface="Times New Roman" panose="02020603050405020304" pitchFamily="18" charset="0"/>
                <a:cs typeface="Times New Roman" panose="02020603050405020304" pitchFamily="18" charset="0"/>
              </a:rPr>
              <a:t>."  </a:t>
            </a:r>
          </a:p>
          <a:p>
            <a:r>
              <a:rPr lang="en-US" sz="3400" i="1" dirty="0" err="1">
                <a:latin typeface="Times New Roman" panose="02020603050405020304" pitchFamily="18" charset="0"/>
                <a:cs typeface="Times New Roman" panose="02020603050405020304" pitchFamily="18" charset="0"/>
              </a:rPr>
              <a:t>Jotham</a:t>
            </a:r>
            <a:r>
              <a:rPr lang="en-US" sz="3400" i="1" dirty="0">
                <a:latin typeface="Times New Roman" panose="02020603050405020304" pitchFamily="18" charset="0"/>
                <a:cs typeface="Times New Roman" panose="02020603050405020304" pitchFamily="18" charset="0"/>
              </a:rPr>
              <a:t> </a:t>
            </a:r>
            <a:r>
              <a:rPr lang="en-US" sz="3400" b="1" i="1" dirty="0">
                <a:solidFill>
                  <a:srgbClr val="FFC000"/>
                </a:solidFill>
                <a:latin typeface="Times New Roman" panose="02020603050405020304" pitchFamily="18" charset="0"/>
                <a:cs typeface="Times New Roman" panose="02020603050405020304" pitchFamily="18" charset="0"/>
              </a:rPr>
              <a:t>became mighty, because he prepared his ways before the Lord his </a:t>
            </a:r>
            <a:r>
              <a:rPr lang="en-US" sz="3400" b="1" i="1" dirty="0" smtClean="0">
                <a:solidFill>
                  <a:srgbClr val="FFC000"/>
                </a:solidFill>
                <a:latin typeface="Times New Roman" panose="02020603050405020304" pitchFamily="18" charset="0"/>
                <a:cs typeface="Times New Roman" panose="02020603050405020304" pitchFamily="18" charset="0"/>
              </a:rPr>
              <a:t>God</a:t>
            </a:r>
          </a:p>
          <a:p>
            <a:r>
              <a:rPr lang="en-US" sz="3400" i="1" dirty="0">
                <a:latin typeface="Times New Roman" panose="02020603050405020304" pitchFamily="18" charset="0"/>
                <a:cs typeface="Times New Roman" panose="02020603050405020304" pitchFamily="18" charset="0"/>
              </a:rPr>
              <a:t>Ezra </a:t>
            </a:r>
            <a:r>
              <a:rPr lang="en-US" sz="3400" b="1" i="1" dirty="0">
                <a:solidFill>
                  <a:srgbClr val="FFC000"/>
                </a:solidFill>
                <a:latin typeface="Times New Roman" panose="02020603050405020304" pitchFamily="18" charset="0"/>
                <a:cs typeface="Times New Roman" panose="02020603050405020304" pitchFamily="18" charset="0"/>
              </a:rPr>
              <a:t>had prepared his heart to seek the Law of the Lord, and to do it</a:t>
            </a:r>
            <a:r>
              <a:rPr lang="en-US" sz="3400" i="1" dirty="0">
                <a:latin typeface="Times New Roman" panose="02020603050405020304" pitchFamily="18" charset="0"/>
                <a:cs typeface="Times New Roman" panose="02020603050405020304" pitchFamily="18" charset="0"/>
              </a:rPr>
              <a:t>, and to teach statutes and ordinances in Israel. </a:t>
            </a:r>
            <a:endParaRPr lang="en-US" sz="3400" i="1" dirty="0" smtClean="0">
              <a:latin typeface="Times New Roman" panose="02020603050405020304" pitchFamily="18" charset="0"/>
              <a:cs typeface="Times New Roman" panose="02020603050405020304" pitchFamily="18" charset="0"/>
            </a:endParaRPr>
          </a:p>
          <a:p>
            <a:r>
              <a:rPr lang="en-US" sz="3400" dirty="0" smtClean="0">
                <a:latin typeface="Times New Roman" panose="02020603050405020304" pitchFamily="18" charset="0"/>
                <a:cs typeface="Times New Roman" panose="02020603050405020304" pitchFamily="18" charset="0"/>
              </a:rPr>
              <a:t>What preparations have we made? What answer can God give to our preparations? </a:t>
            </a:r>
            <a:endParaRPr lang="en-US" sz="3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82774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52400"/>
            <a:ext cx="8382000" cy="997196"/>
          </a:xfrm>
        </p:spPr>
        <p:txBody>
          <a:bodyPr/>
          <a:lstStyle/>
          <a:p>
            <a:pPr algn="ctr"/>
            <a:r>
              <a:rPr lang="en-US" sz="7200" dirty="0" smtClean="0"/>
              <a:t>The Answer</a:t>
            </a:r>
            <a:endParaRPr lang="en-US" sz="7200" dirty="0"/>
          </a:p>
        </p:txBody>
      </p:sp>
      <p:sp>
        <p:nvSpPr>
          <p:cNvPr id="6" name="Text Placeholder 5"/>
          <p:cNvSpPr>
            <a:spLocks noGrp="1"/>
          </p:cNvSpPr>
          <p:nvPr>
            <p:ph type="body" sz="quarter" idx="10"/>
          </p:nvPr>
        </p:nvSpPr>
        <p:spPr>
          <a:xfrm>
            <a:off x="228600" y="1371600"/>
            <a:ext cx="8763000" cy="3450175"/>
          </a:xfrm>
        </p:spPr>
        <p:txBody>
          <a:bodyPr/>
          <a:lstStyle/>
          <a:p>
            <a:pPr>
              <a:spcBef>
                <a:spcPts val="600"/>
              </a:spcBef>
            </a:pPr>
            <a:r>
              <a:rPr lang="en-US" sz="3400" dirty="0" err="1" smtClean="0">
                <a:solidFill>
                  <a:srgbClr val="FFFFFF"/>
                </a:solidFill>
                <a:latin typeface="Times New Roman" panose="02020603050405020304" pitchFamily="18" charset="0"/>
                <a:cs typeface="Times New Roman" panose="02020603050405020304" pitchFamily="18" charset="0"/>
              </a:rPr>
              <a:t>Rehoboam</a:t>
            </a:r>
            <a:r>
              <a:rPr lang="en-US" sz="3400" dirty="0" smtClean="0">
                <a:solidFill>
                  <a:srgbClr val="FFFFFF"/>
                </a:solidFill>
                <a:latin typeface="Times New Roman" panose="02020603050405020304" pitchFamily="18" charset="0"/>
                <a:cs typeface="Times New Roman" panose="02020603050405020304" pitchFamily="18" charset="0"/>
              </a:rPr>
              <a:t> did not prepare his heart. The answer God gave to his life was one of hardship and difficulty</a:t>
            </a:r>
          </a:p>
          <a:p>
            <a:pPr>
              <a:spcBef>
                <a:spcPts val="600"/>
              </a:spcBef>
            </a:pPr>
            <a:r>
              <a:rPr lang="en-US" sz="3400" dirty="0" err="1" smtClean="0">
                <a:solidFill>
                  <a:srgbClr val="FFFFFF"/>
                </a:solidFill>
                <a:latin typeface="Times New Roman" panose="02020603050405020304" pitchFamily="18" charset="0"/>
                <a:cs typeface="Times New Roman" panose="02020603050405020304" pitchFamily="18" charset="0"/>
              </a:rPr>
              <a:t>Jotham</a:t>
            </a:r>
            <a:r>
              <a:rPr lang="en-US" sz="3400" dirty="0" smtClean="0">
                <a:solidFill>
                  <a:srgbClr val="FFFFFF"/>
                </a:solidFill>
                <a:latin typeface="Times New Roman" panose="02020603050405020304" pitchFamily="18" charset="0"/>
                <a:cs typeface="Times New Roman" panose="02020603050405020304" pitchFamily="18" charset="0"/>
              </a:rPr>
              <a:t> prepared his ways and God’s answer was to make him mighty. </a:t>
            </a:r>
          </a:p>
          <a:p>
            <a:pPr>
              <a:spcBef>
                <a:spcPts val="600"/>
              </a:spcBef>
            </a:pPr>
            <a:r>
              <a:rPr lang="en-US" sz="3400" dirty="0" smtClean="0">
                <a:solidFill>
                  <a:srgbClr val="FFFFFF"/>
                </a:solidFill>
                <a:latin typeface="Times New Roman" panose="02020603050405020304" pitchFamily="18" charset="0"/>
                <a:cs typeface="Times New Roman" panose="02020603050405020304" pitchFamily="18" charset="0"/>
              </a:rPr>
              <a:t>Ezra prepared his heart and God’s answer was to use him in His purposes.  </a:t>
            </a:r>
            <a:endParaRPr lang="en-US" sz="34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872878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8100" y="1143000"/>
            <a:ext cx="8991600" cy="5284524"/>
          </a:xfrm>
        </p:spPr>
        <p:txBody>
          <a:bodyPr/>
          <a:lstStyle/>
          <a:p>
            <a:r>
              <a:rPr lang="en-US" sz="3400" dirty="0" smtClean="0">
                <a:latin typeface="Times New Roman" panose="02020603050405020304" pitchFamily="18" charset="0"/>
                <a:cs typeface="Times New Roman" panose="02020603050405020304" pitchFamily="18" charset="0"/>
              </a:rPr>
              <a:t>The decisions we make regarding the direction we are going to go will determine how God can use us and the answer He will give to our preparations</a:t>
            </a:r>
            <a:r>
              <a:rPr lang="en-US" sz="3400" i="1" dirty="0" smtClean="0">
                <a:latin typeface="Times New Roman" panose="02020603050405020304" pitchFamily="18" charset="0"/>
                <a:cs typeface="Times New Roman" panose="02020603050405020304" pitchFamily="18" charset="0"/>
              </a:rPr>
              <a:t>. </a:t>
            </a:r>
          </a:p>
          <a:p>
            <a:r>
              <a:rPr lang="en-US" sz="3400" i="1" dirty="0" smtClean="0">
                <a:latin typeface="Times New Roman" panose="02020603050405020304" pitchFamily="18" charset="0"/>
                <a:cs typeface="Times New Roman" panose="02020603050405020304" pitchFamily="18" charset="0"/>
              </a:rPr>
              <a:t>But </a:t>
            </a:r>
            <a:r>
              <a:rPr lang="en-US" sz="3400" i="1" dirty="0">
                <a:latin typeface="Times New Roman" panose="02020603050405020304" pitchFamily="18" charset="0"/>
                <a:cs typeface="Times New Roman" panose="02020603050405020304" pitchFamily="18" charset="0"/>
              </a:rPr>
              <a:t>in a great house there are not only vessels of gold and silver, but also of wood and clay, some for honor and some for dishonor. 21 Therefore if anyone cleanses himself from the latter, he will be a vessel for honor, sanctified and useful for the Master, prepared for every good work. </a:t>
            </a:r>
            <a:r>
              <a:rPr lang="en-US" sz="3400" i="1" u="sng" dirty="0" smtClean="0">
                <a:latin typeface="Times New Roman" panose="02020603050405020304" pitchFamily="18" charset="0"/>
                <a:cs typeface="Times New Roman" panose="02020603050405020304" pitchFamily="18" charset="0"/>
              </a:rPr>
              <a:t>2Tim </a:t>
            </a:r>
            <a:r>
              <a:rPr lang="en-US" sz="3400" i="1" u="sng" dirty="0">
                <a:latin typeface="Times New Roman" panose="02020603050405020304" pitchFamily="18" charset="0"/>
                <a:cs typeface="Times New Roman" panose="02020603050405020304" pitchFamily="18" charset="0"/>
              </a:rPr>
              <a:t>2:20-22 </a:t>
            </a:r>
            <a:r>
              <a:rPr lang="en-US" sz="3400" i="1" u="sng" dirty="0" smtClean="0">
                <a:latin typeface="Times New Roman" panose="02020603050405020304" pitchFamily="18" charset="0"/>
                <a:cs typeface="Times New Roman" panose="02020603050405020304" pitchFamily="18" charset="0"/>
              </a:rPr>
              <a:t> </a:t>
            </a:r>
            <a:endParaRPr lang="en-US" sz="3400" i="1" u="sng" dirty="0">
              <a:latin typeface="Times New Roman" panose="02020603050405020304" pitchFamily="18" charset="0"/>
              <a:cs typeface="Times New Roman" panose="02020603050405020304" pitchFamily="18" charset="0"/>
            </a:endParaRPr>
          </a:p>
        </p:txBody>
      </p:sp>
      <p:sp>
        <p:nvSpPr>
          <p:cNvPr id="8" name="Title 4"/>
          <p:cNvSpPr>
            <a:spLocks noGrp="1"/>
          </p:cNvSpPr>
          <p:nvPr>
            <p:ph type="title"/>
          </p:nvPr>
        </p:nvSpPr>
        <p:spPr>
          <a:xfrm>
            <a:off x="152400" y="230189"/>
            <a:ext cx="8839200" cy="830997"/>
          </a:xfrm>
        </p:spPr>
        <p:txBody>
          <a:bodyPr/>
          <a:lstStyle/>
          <a:p>
            <a:pPr algn="ctr"/>
            <a:r>
              <a:rPr lang="en-US" sz="6000" dirty="0" smtClean="0"/>
              <a:t>The Preparations of the Heart</a:t>
            </a:r>
            <a:endParaRPr lang="en-US" sz="6000" dirty="0"/>
          </a:p>
        </p:txBody>
      </p:sp>
    </p:spTree>
    <p:extLst>
      <p:ext uri="{BB962C8B-B14F-4D97-AF65-F5344CB8AC3E}">
        <p14:creationId xmlns:p14="http://schemas.microsoft.com/office/powerpoint/2010/main" val="39095106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0"/>
            <a:ext cx="8686800" cy="838200"/>
          </a:xfrm>
        </p:spPr>
        <p:txBody>
          <a:bodyPr/>
          <a:lstStyle/>
          <a:p>
            <a:pPr>
              <a:defRPr/>
            </a:pPr>
            <a:r>
              <a:rPr lang="en-US" sz="6000" dirty="0" smtClean="0"/>
              <a:t>Vessel of Honor/Dishonor</a:t>
            </a:r>
          </a:p>
        </p:txBody>
      </p:sp>
      <p:sp>
        <p:nvSpPr>
          <p:cNvPr id="5123" name="Rectangle 3"/>
          <p:cNvSpPr>
            <a:spLocks noGrp="1" noChangeArrowheads="1"/>
          </p:cNvSpPr>
          <p:nvPr>
            <p:ph type="body" idx="1"/>
          </p:nvPr>
        </p:nvSpPr>
        <p:spPr>
          <a:xfrm>
            <a:off x="76200" y="990600"/>
            <a:ext cx="8839200" cy="5791200"/>
          </a:xfrm>
        </p:spPr>
        <p:txBody>
          <a:bodyPr/>
          <a:lstStyle/>
          <a:p>
            <a:pPr>
              <a:spcBef>
                <a:spcPts val="0"/>
              </a:spcBef>
              <a:defRPr/>
            </a:pPr>
            <a:r>
              <a:rPr lang="en-US" sz="3600" dirty="0" smtClean="0">
                <a:latin typeface="+mj-lt"/>
              </a:rPr>
              <a:t>There are some major consequences to the decisions we make on how we will prepare our heart. </a:t>
            </a:r>
          </a:p>
          <a:p>
            <a:pPr>
              <a:spcBef>
                <a:spcPts val="0"/>
              </a:spcBef>
              <a:defRPr/>
            </a:pPr>
            <a:r>
              <a:rPr lang="en-US" sz="3600" dirty="0" smtClean="0">
                <a:latin typeface="+mj-lt"/>
              </a:rPr>
              <a:t>If we seek the Lord</a:t>
            </a:r>
          </a:p>
          <a:p>
            <a:pPr>
              <a:spcBef>
                <a:spcPts val="0"/>
              </a:spcBef>
              <a:defRPr/>
            </a:pPr>
            <a:r>
              <a:rPr lang="en-US" sz="3600" dirty="0" smtClean="0">
                <a:latin typeface="+mj-lt"/>
              </a:rPr>
              <a:t>If we seek to know and do His law.</a:t>
            </a:r>
          </a:p>
          <a:p>
            <a:pPr>
              <a:spcBef>
                <a:spcPts val="0"/>
              </a:spcBef>
              <a:defRPr/>
            </a:pPr>
            <a:r>
              <a:rPr lang="en-US" sz="3600" dirty="0" smtClean="0">
                <a:latin typeface="+mj-lt"/>
              </a:rPr>
              <a:t>If we seek to prepare our ways before Him.</a:t>
            </a:r>
          </a:p>
          <a:p>
            <a:pPr>
              <a:spcBef>
                <a:spcPts val="0"/>
              </a:spcBef>
              <a:defRPr/>
            </a:pPr>
            <a:r>
              <a:rPr lang="en-US" sz="3600" dirty="0" smtClean="0">
                <a:latin typeface="+mj-lt"/>
              </a:rPr>
              <a:t>We become a vessel for honor.</a:t>
            </a:r>
          </a:p>
          <a:p>
            <a:pPr>
              <a:spcBef>
                <a:spcPts val="0"/>
              </a:spcBef>
              <a:defRPr/>
            </a:pPr>
            <a:r>
              <a:rPr lang="en-US" sz="3600" dirty="0" smtClean="0">
                <a:latin typeface="+mj-lt"/>
              </a:rPr>
              <a:t>We are then useful to the Master</a:t>
            </a:r>
          </a:p>
          <a:p>
            <a:pPr>
              <a:spcBef>
                <a:spcPts val="0"/>
              </a:spcBef>
              <a:defRPr/>
            </a:pPr>
            <a:r>
              <a:rPr lang="en-US" sz="3600" dirty="0" smtClean="0">
                <a:latin typeface="+mj-lt"/>
              </a:rPr>
              <a:t>Because he have prepared ourselves for every good work. </a:t>
            </a:r>
          </a:p>
        </p:txBody>
      </p:sp>
    </p:spTree>
    <p:extLst>
      <p:ext uri="{BB962C8B-B14F-4D97-AF65-F5344CB8AC3E}">
        <p14:creationId xmlns:p14="http://schemas.microsoft.com/office/powerpoint/2010/main" val="312328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10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10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10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1000"/>
                                        <p:tgtEl>
                                          <p:spTgt spid="5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fade">
                                      <p:cBhvr>
                                        <p:cTn id="32" dur="1000"/>
                                        <p:tgtEl>
                                          <p:spTgt spid="51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Effect transition="in" filter="fade">
                                      <p:cBhvr>
                                        <p:cTn id="37" dur="10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230189"/>
            <a:ext cx="8839200" cy="747897"/>
          </a:xfrm>
        </p:spPr>
        <p:txBody>
          <a:bodyPr/>
          <a:lstStyle/>
          <a:p>
            <a:pPr algn="ctr"/>
            <a:r>
              <a:rPr lang="en-US" sz="5400" dirty="0" smtClean="0"/>
              <a:t>Our Preparations</a:t>
            </a:r>
            <a:endParaRPr lang="en-US" sz="5400" dirty="0"/>
          </a:p>
        </p:txBody>
      </p:sp>
      <p:sp>
        <p:nvSpPr>
          <p:cNvPr id="6" name="Text Placeholder 5"/>
          <p:cNvSpPr>
            <a:spLocks noGrp="1"/>
          </p:cNvSpPr>
          <p:nvPr>
            <p:ph type="body" sz="quarter" idx="10"/>
          </p:nvPr>
        </p:nvSpPr>
        <p:spPr>
          <a:xfrm>
            <a:off x="228600" y="1411552"/>
            <a:ext cx="8610600" cy="4973669"/>
          </a:xfrm>
        </p:spPr>
        <p:txBody>
          <a:bodyPr/>
          <a:lstStyle/>
          <a:p>
            <a:pPr lvl="0"/>
            <a:r>
              <a:rPr lang="en-US" i="1" dirty="0" smtClean="0">
                <a:solidFill>
                  <a:srgbClr val="FFFFFF"/>
                </a:solidFill>
                <a:latin typeface="Times New Roman" panose="02020603050405020304" pitchFamily="18" charset="0"/>
                <a:cs typeface="Times New Roman" panose="02020603050405020304" pitchFamily="18" charset="0"/>
              </a:rPr>
              <a:t>But </a:t>
            </a:r>
            <a:r>
              <a:rPr lang="en-US" i="1" dirty="0">
                <a:solidFill>
                  <a:srgbClr val="FFFFFF"/>
                </a:solidFill>
                <a:latin typeface="Times New Roman" panose="02020603050405020304" pitchFamily="18" charset="0"/>
                <a:cs typeface="Times New Roman" panose="02020603050405020304" pitchFamily="18" charset="0"/>
              </a:rPr>
              <a:t>in a great house there are not only vessels of gold and silver, but also of wood and clay, some for honor and some for dishonor. 21 </a:t>
            </a:r>
            <a:r>
              <a:rPr lang="en-US" b="1" i="1" dirty="0">
                <a:solidFill>
                  <a:srgbClr val="FFC000"/>
                </a:solidFill>
                <a:latin typeface="Times New Roman" panose="02020603050405020304" pitchFamily="18" charset="0"/>
                <a:cs typeface="Times New Roman" panose="02020603050405020304" pitchFamily="18" charset="0"/>
              </a:rPr>
              <a:t>Therefore if anyone cleanses himself from the latter</a:t>
            </a:r>
            <a:r>
              <a:rPr lang="en-US" i="1" dirty="0">
                <a:solidFill>
                  <a:srgbClr val="FFFFFF"/>
                </a:solidFill>
                <a:latin typeface="Times New Roman" panose="02020603050405020304" pitchFamily="18" charset="0"/>
                <a:cs typeface="Times New Roman" panose="02020603050405020304" pitchFamily="18" charset="0"/>
              </a:rPr>
              <a:t>, he will be a vessel for honor, sanctified and useful for the Master, prepared for every good work. 2 Tim 2:20-22</a:t>
            </a:r>
          </a:p>
          <a:p>
            <a:pPr lvl="0"/>
            <a:r>
              <a:rPr lang="en-US" i="1" dirty="0" smtClean="0">
                <a:solidFill>
                  <a:srgbClr val="FFFFFF"/>
                </a:solidFill>
                <a:latin typeface="Times New Roman" panose="02020603050405020304" pitchFamily="18" charset="0"/>
                <a:cs typeface="Times New Roman" panose="02020603050405020304" pitchFamily="18" charset="0"/>
              </a:rPr>
              <a:t>Nevertheless </a:t>
            </a:r>
            <a:r>
              <a:rPr lang="en-US" i="1" dirty="0">
                <a:solidFill>
                  <a:srgbClr val="FFFFFF"/>
                </a:solidFill>
                <a:latin typeface="Times New Roman" panose="02020603050405020304" pitchFamily="18" charset="0"/>
                <a:cs typeface="Times New Roman" panose="02020603050405020304" pitchFamily="18" charset="0"/>
              </a:rPr>
              <a:t>the solid foundation of God stands, having this seal: "The Lord knows those who are His," and, "</a:t>
            </a:r>
            <a:r>
              <a:rPr lang="en-US" b="1" i="1" dirty="0">
                <a:solidFill>
                  <a:srgbClr val="FFC000"/>
                </a:solidFill>
                <a:latin typeface="Times New Roman" panose="02020603050405020304" pitchFamily="18" charset="0"/>
                <a:cs typeface="Times New Roman" panose="02020603050405020304" pitchFamily="18" charset="0"/>
              </a:rPr>
              <a:t>Let everyone who names the name of Christ depart from iniquity</a:t>
            </a:r>
            <a:r>
              <a:rPr lang="en-US" i="1" dirty="0">
                <a:solidFill>
                  <a:srgbClr val="FFFFFF"/>
                </a:solidFill>
                <a:latin typeface="Times New Roman" panose="02020603050405020304" pitchFamily="18" charset="0"/>
                <a:cs typeface="Times New Roman" panose="02020603050405020304" pitchFamily="18" charset="0"/>
              </a:rPr>
              <a:t>." </a:t>
            </a:r>
            <a:r>
              <a:rPr lang="en-US" i="1" u="sng" dirty="0">
                <a:solidFill>
                  <a:srgbClr val="FFFFFF"/>
                </a:solidFill>
                <a:latin typeface="Times New Roman" panose="02020603050405020304" pitchFamily="18" charset="0"/>
                <a:cs typeface="Times New Roman" panose="02020603050405020304" pitchFamily="18" charset="0"/>
              </a:rPr>
              <a:t> 2 Tim </a:t>
            </a:r>
            <a:r>
              <a:rPr lang="en-US" i="1" u="sng" dirty="0" smtClean="0">
                <a:solidFill>
                  <a:srgbClr val="FFFFFF"/>
                </a:solidFill>
                <a:latin typeface="Times New Roman" panose="02020603050405020304" pitchFamily="18" charset="0"/>
                <a:cs typeface="Times New Roman" panose="02020603050405020304" pitchFamily="18" charset="0"/>
              </a:rPr>
              <a:t>2:19</a:t>
            </a:r>
            <a:endParaRPr lang="en-US" i="1"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33954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12700"/>
            <a:ext cx="9067800" cy="1107996"/>
          </a:xfrm>
        </p:spPr>
        <p:txBody>
          <a:bodyPr/>
          <a:lstStyle/>
          <a:p>
            <a:pPr algn="ctr"/>
            <a:r>
              <a:rPr lang="en-US" sz="8000" dirty="0" smtClean="0"/>
              <a:t>A Prophecy</a:t>
            </a:r>
            <a:endParaRPr lang="en-US" sz="8000" dirty="0"/>
          </a:p>
        </p:txBody>
      </p:sp>
      <p:sp>
        <p:nvSpPr>
          <p:cNvPr id="6" name="Text Placeholder 5"/>
          <p:cNvSpPr>
            <a:spLocks noGrp="1"/>
          </p:cNvSpPr>
          <p:nvPr>
            <p:ph type="body" sz="quarter" idx="10"/>
          </p:nvPr>
        </p:nvSpPr>
        <p:spPr>
          <a:xfrm>
            <a:off x="152400" y="1066800"/>
            <a:ext cx="8686800" cy="4985980"/>
          </a:xfrm>
        </p:spPr>
        <p:txBody>
          <a:bodyPr/>
          <a:lstStyle/>
          <a:p>
            <a:pPr>
              <a:spcBef>
                <a:spcPts val="600"/>
              </a:spcBef>
            </a:pPr>
            <a:r>
              <a:rPr lang="en-US" sz="3600" b="1" i="1"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 </a:t>
            </a:r>
            <a:r>
              <a:rPr lang="en-US" sz="3600" i="1" spc="-150" dirty="0">
                <a:ln w="3175">
                  <a:noFill/>
                </a:ln>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The Lord said to my Lord, "Sit at My right hand, Till I make Your enemies Your footstool." 2 The Lord shall send the rod of Your strength out of Zion. Rule in the midst of Your enemies! 3 </a:t>
            </a:r>
            <a:r>
              <a:rPr lang="en-US" sz="3600" b="1" i="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Your people shall be volunteers In the day of Your power; </a:t>
            </a:r>
            <a:r>
              <a:rPr lang="en-US" sz="3600" i="1" spc="-150" dirty="0">
                <a:ln w="3175">
                  <a:noFill/>
                </a:ln>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In the beauties of holiness, from the womb of the morning, You have the dew of Your youth. 4 The Lord has sworn And will not relent, "You are a priest forever According to the order of Melchizedek." </a:t>
            </a:r>
            <a:r>
              <a:rPr lang="en-US" sz="3600" i="1" u="sng" spc="-150" dirty="0">
                <a:ln w="3175">
                  <a:noFill/>
                </a:ln>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Ps </a:t>
            </a:r>
            <a:r>
              <a:rPr lang="en-US" sz="3600" i="1" u="sng" spc="-150" dirty="0" smtClean="0">
                <a:ln w="3175">
                  <a:noFill/>
                </a:ln>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110:1-4</a:t>
            </a:r>
            <a:endParaRPr lang="en-US" sz="3600" i="1" u="sng" spc="-150" dirty="0" smtClean="0">
              <a:ln w="3175">
                <a:noFill/>
              </a:ln>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20274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12700"/>
            <a:ext cx="9067800" cy="830997"/>
          </a:xfrm>
        </p:spPr>
        <p:txBody>
          <a:bodyPr/>
          <a:lstStyle/>
          <a:p>
            <a:pPr algn="ctr"/>
            <a:r>
              <a:rPr lang="en-US" sz="6000" dirty="0" smtClean="0"/>
              <a:t>Preparation is  Voluntary</a:t>
            </a:r>
            <a:endParaRPr lang="en-US" sz="6000" dirty="0"/>
          </a:p>
        </p:txBody>
      </p:sp>
      <p:sp>
        <p:nvSpPr>
          <p:cNvPr id="6" name="Text Placeholder 5"/>
          <p:cNvSpPr>
            <a:spLocks noGrp="1"/>
          </p:cNvSpPr>
          <p:nvPr>
            <p:ph type="body" sz="quarter" idx="10"/>
          </p:nvPr>
        </p:nvSpPr>
        <p:spPr>
          <a:xfrm>
            <a:off x="76200" y="1230898"/>
            <a:ext cx="8991600" cy="5093702"/>
          </a:xfrm>
        </p:spPr>
        <p:txBody>
          <a:bodyPr/>
          <a:lstStyle/>
          <a:p>
            <a:pPr>
              <a:spcBef>
                <a:spcPts val="600"/>
              </a:spcBef>
            </a:pPr>
            <a:r>
              <a:rPr lang="en-US" sz="3400" dirty="0">
                <a:latin typeface="Times New Roman" panose="02020603050405020304" pitchFamily="18" charset="0"/>
                <a:cs typeface="Times New Roman" panose="02020603050405020304" pitchFamily="18" charset="0"/>
              </a:rPr>
              <a:t>The root </a:t>
            </a:r>
            <a:r>
              <a:rPr lang="en-US" sz="3400" i="1" dirty="0" err="1">
                <a:latin typeface="Times New Roman" panose="02020603050405020304" pitchFamily="18" charset="0"/>
                <a:cs typeface="Times New Roman" panose="02020603050405020304" pitchFamily="18" charset="0"/>
              </a:rPr>
              <a:t>ndb</a:t>
            </a:r>
            <a:r>
              <a:rPr lang="en-US" sz="3400" dirty="0">
                <a:latin typeface="Times New Roman" panose="02020603050405020304" pitchFamily="18" charset="0"/>
                <a:cs typeface="Times New Roman" panose="02020603050405020304" pitchFamily="18" charset="0"/>
              </a:rPr>
              <a:t> connotes an </a:t>
            </a:r>
            <a:r>
              <a:rPr lang="en-US" sz="3400" b="1" u="sng" dirty="0">
                <a:solidFill>
                  <a:srgbClr val="FFC000"/>
                </a:solidFill>
                <a:latin typeface="Times New Roman" panose="02020603050405020304" pitchFamily="18" charset="0"/>
                <a:cs typeface="Times New Roman" panose="02020603050405020304" pitchFamily="18" charset="0"/>
              </a:rPr>
              <a:t>uncompelled and free movement of the will</a:t>
            </a:r>
            <a:r>
              <a:rPr lang="en-US" sz="3400" dirty="0">
                <a:latin typeface="Times New Roman" panose="02020603050405020304" pitchFamily="18" charset="0"/>
                <a:cs typeface="Times New Roman" panose="02020603050405020304" pitchFamily="18" charset="0"/>
              </a:rPr>
              <a:t> unto divine service or </a:t>
            </a:r>
            <a:r>
              <a:rPr lang="en-US" sz="3400" dirty="0" smtClean="0">
                <a:latin typeface="Times New Roman" panose="02020603050405020304" pitchFamily="18" charset="0"/>
                <a:cs typeface="Times New Roman" panose="02020603050405020304" pitchFamily="18" charset="0"/>
              </a:rPr>
              <a:t>sacrifice.</a:t>
            </a:r>
          </a:p>
          <a:p>
            <a:pPr>
              <a:spcBef>
                <a:spcPts val="600"/>
              </a:spcBef>
            </a:pPr>
            <a:r>
              <a:rPr lang="en-US" sz="3400" dirty="0" smtClean="0">
                <a:latin typeface="Times New Roman" panose="02020603050405020304" pitchFamily="18" charset="0"/>
                <a:cs typeface="Times New Roman" panose="02020603050405020304" pitchFamily="18" charset="0"/>
              </a:rPr>
              <a:t>The synonyms:</a:t>
            </a:r>
          </a:p>
          <a:p>
            <a:pPr>
              <a:spcBef>
                <a:spcPts val="600"/>
              </a:spcBef>
            </a:pPr>
            <a:r>
              <a:rPr lang="en-US" sz="3400" i="1" dirty="0" smtClean="0">
                <a:latin typeface="Times New Roman" panose="02020603050405020304" pitchFamily="18" charset="0"/>
                <a:cs typeface="Times New Roman" panose="02020603050405020304" pitchFamily="18" charset="0"/>
              </a:rPr>
              <a:t>’</a:t>
            </a:r>
            <a:r>
              <a:rPr lang="en-US" sz="3400" i="1" dirty="0" err="1" smtClean="0">
                <a:latin typeface="Times New Roman" panose="02020603050405020304" pitchFamily="18" charset="0"/>
                <a:cs typeface="Times New Roman" panose="02020603050405020304" pitchFamily="18" charset="0"/>
              </a:rPr>
              <a:t>ābâ</a:t>
            </a:r>
            <a:r>
              <a:rPr lang="en-US" sz="3400" dirty="0" smtClean="0">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is the </a:t>
            </a:r>
            <a:r>
              <a:rPr lang="en-US" sz="3400" b="1" u="sng" dirty="0" smtClean="0">
                <a:solidFill>
                  <a:srgbClr val="FFC000"/>
                </a:solidFill>
                <a:latin typeface="Times New Roman" panose="02020603050405020304" pitchFamily="18" charset="0"/>
                <a:cs typeface="Times New Roman" panose="02020603050405020304" pitchFamily="18" charset="0"/>
              </a:rPr>
              <a:t>willingness (inclination</a:t>
            </a:r>
            <a:r>
              <a:rPr lang="en-US" sz="3400" b="1" u="sng" dirty="0">
                <a:solidFill>
                  <a:srgbClr val="FFC000"/>
                </a:solidFill>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to do something under obligation or upon request; </a:t>
            </a:r>
            <a:endParaRPr lang="en-US" sz="3400" dirty="0" smtClean="0">
              <a:latin typeface="Times New Roman" panose="02020603050405020304" pitchFamily="18" charset="0"/>
              <a:cs typeface="Times New Roman" panose="02020603050405020304" pitchFamily="18" charset="0"/>
            </a:endParaRPr>
          </a:p>
          <a:p>
            <a:pPr>
              <a:spcBef>
                <a:spcPts val="600"/>
              </a:spcBef>
            </a:pPr>
            <a:r>
              <a:rPr lang="en-US" sz="3400" i="1" dirty="0" err="1" smtClean="0">
                <a:latin typeface="Times New Roman" panose="02020603050405020304" pitchFamily="18" charset="0"/>
                <a:cs typeface="Times New Roman" panose="02020603050405020304" pitchFamily="18" charset="0"/>
              </a:rPr>
              <a:t>rāşôn</a:t>
            </a:r>
            <a:r>
              <a:rPr lang="en-US" sz="3400" dirty="0">
                <a:latin typeface="Times New Roman" panose="02020603050405020304" pitchFamily="18" charset="0"/>
                <a:cs typeface="Times New Roman" panose="02020603050405020304" pitchFamily="18" charset="0"/>
              </a:rPr>
              <a:t>, a </a:t>
            </a:r>
            <a:r>
              <a:rPr lang="en-US" sz="3400" b="1" u="sng" dirty="0">
                <a:solidFill>
                  <a:srgbClr val="FFC000"/>
                </a:solidFill>
                <a:latin typeface="Times New Roman" panose="02020603050405020304" pitchFamily="18" charset="0"/>
                <a:cs typeface="Times New Roman" panose="02020603050405020304" pitchFamily="18" charset="0"/>
              </a:rPr>
              <a:t>willing which is pleasurable </a:t>
            </a:r>
            <a:r>
              <a:rPr lang="en-US" sz="3400" dirty="0">
                <a:latin typeface="Times New Roman" panose="02020603050405020304" pitchFamily="18" charset="0"/>
                <a:cs typeface="Times New Roman" panose="02020603050405020304" pitchFamily="18" charset="0"/>
              </a:rPr>
              <a:t>to the </a:t>
            </a:r>
            <a:r>
              <a:rPr lang="en-US" sz="3400" dirty="0" smtClean="0">
                <a:latin typeface="Times New Roman" panose="02020603050405020304" pitchFamily="18" charset="0"/>
                <a:cs typeface="Times New Roman" panose="02020603050405020304" pitchFamily="18" charset="0"/>
              </a:rPr>
              <a:t>doer</a:t>
            </a:r>
          </a:p>
          <a:p>
            <a:pPr>
              <a:spcBef>
                <a:spcPts val="600"/>
              </a:spcBef>
            </a:pPr>
            <a:r>
              <a:rPr lang="en-US" sz="3400" i="1" dirty="0" err="1" smtClean="0">
                <a:latin typeface="Times New Roman" panose="02020603050405020304" pitchFamily="18" charset="0"/>
                <a:cs typeface="Times New Roman" panose="02020603050405020304" pitchFamily="18" charset="0"/>
              </a:rPr>
              <a:t>hāpaş</a:t>
            </a:r>
            <a:r>
              <a:rPr lang="en-US" sz="3400" dirty="0" smtClean="0">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a compliance suiting that which is fitting or </a:t>
            </a:r>
            <a:r>
              <a:rPr lang="en-US" sz="3400" b="1" u="sng" dirty="0">
                <a:solidFill>
                  <a:srgbClr val="FFC000"/>
                </a:solidFill>
                <a:latin typeface="Times New Roman" panose="02020603050405020304" pitchFamily="18" charset="0"/>
                <a:cs typeface="Times New Roman" panose="02020603050405020304" pitchFamily="18" charset="0"/>
              </a:rPr>
              <a:t>a favorable disposition</a:t>
            </a:r>
            <a:r>
              <a:rPr lang="en-US" sz="3400" dirty="0" smtClean="0">
                <a:latin typeface="Times New Roman" panose="02020603050405020304" pitchFamily="18" charset="0"/>
                <a:cs typeface="Times New Roman" panose="02020603050405020304" pitchFamily="18" charset="0"/>
              </a:rPr>
              <a:t>;</a:t>
            </a:r>
          </a:p>
          <a:p>
            <a:pPr>
              <a:spcBef>
                <a:spcPts val="600"/>
              </a:spcBef>
            </a:pPr>
            <a:r>
              <a:rPr lang="en-US" sz="3400" dirty="0" err="1" smtClean="0">
                <a:latin typeface="Times New Roman" panose="02020603050405020304" pitchFamily="18" charset="0"/>
                <a:cs typeface="Times New Roman" panose="02020603050405020304" pitchFamily="18" charset="0"/>
              </a:rPr>
              <a:t>yā’al</a:t>
            </a:r>
            <a:r>
              <a:rPr lang="en-US" sz="3400" dirty="0">
                <a:latin typeface="Times New Roman" panose="02020603050405020304" pitchFamily="18" charset="0"/>
                <a:cs typeface="Times New Roman" panose="02020603050405020304" pitchFamily="18" charset="0"/>
              </a:rPr>
              <a:t>, an </a:t>
            </a:r>
            <a:r>
              <a:rPr lang="en-US" sz="3400" b="1" u="sng" dirty="0">
                <a:solidFill>
                  <a:srgbClr val="FFC000"/>
                </a:solidFill>
                <a:latin typeface="Times New Roman" panose="02020603050405020304" pitchFamily="18" charset="0"/>
                <a:cs typeface="Times New Roman" panose="02020603050405020304" pitchFamily="18" charset="0"/>
              </a:rPr>
              <a:t>exertion of </a:t>
            </a:r>
            <a:r>
              <a:rPr lang="en-US" sz="3400" b="1" u="sng" dirty="0" smtClean="0">
                <a:solidFill>
                  <a:srgbClr val="FFC000"/>
                </a:solidFill>
                <a:latin typeface="Times New Roman" panose="02020603050405020304" pitchFamily="18" charset="0"/>
                <a:cs typeface="Times New Roman" panose="02020603050405020304" pitchFamily="18" charset="0"/>
              </a:rPr>
              <a:t>one’s </a:t>
            </a:r>
            <a:r>
              <a:rPr lang="en-US" sz="3400" b="1" u="sng" dirty="0">
                <a:solidFill>
                  <a:srgbClr val="FFC000"/>
                </a:solidFill>
                <a:latin typeface="Times New Roman" panose="02020603050405020304" pitchFamily="18" charset="0"/>
                <a:cs typeface="Times New Roman" panose="02020603050405020304" pitchFamily="18" charset="0"/>
              </a:rPr>
              <a:t>will </a:t>
            </a:r>
            <a:r>
              <a:rPr lang="en-US" sz="3400" dirty="0">
                <a:latin typeface="Times New Roman" panose="02020603050405020304" pitchFamily="18" charset="0"/>
                <a:cs typeface="Times New Roman" panose="02020603050405020304" pitchFamily="18" charset="0"/>
              </a:rPr>
              <a:t>to do something.</a:t>
            </a:r>
            <a:r>
              <a:rPr lang="en-US" sz="34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183023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12700"/>
            <a:ext cx="9067800" cy="1107996"/>
          </a:xfrm>
        </p:spPr>
        <p:txBody>
          <a:bodyPr/>
          <a:lstStyle/>
          <a:p>
            <a:pPr algn="ctr"/>
            <a:r>
              <a:rPr lang="en-US" sz="8000" dirty="0" smtClean="0"/>
              <a:t>They Volunteered</a:t>
            </a:r>
            <a:endParaRPr lang="en-US" sz="8000" dirty="0"/>
          </a:p>
        </p:txBody>
      </p:sp>
      <p:sp>
        <p:nvSpPr>
          <p:cNvPr id="6" name="Text Placeholder 5"/>
          <p:cNvSpPr>
            <a:spLocks noGrp="1"/>
          </p:cNvSpPr>
          <p:nvPr>
            <p:ph type="body" sz="quarter" idx="10"/>
          </p:nvPr>
        </p:nvSpPr>
        <p:spPr>
          <a:xfrm>
            <a:off x="0" y="1143000"/>
            <a:ext cx="9067800" cy="5484578"/>
          </a:xfrm>
        </p:spPr>
        <p:txBody>
          <a:bodyPr/>
          <a:lstStyle/>
          <a:p>
            <a:pPr lvl="0">
              <a:spcBef>
                <a:spcPts val="0"/>
              </a:spcBef>
            </a:pPr>
            <a:r>
              <a:rPr lang="en-US" sz="3600"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To </a:t>
            </a:r>
            <a:r>
              <a:rPr lang="en-US" sz="3600" kern="0" dirty="0">
                <a:solidFill>
                  <a:srgbClr val="FFFFFF"/>
                </a:solidFill>
                <a:effectLst>
                  <a:outerShdw blurRad="38100" dist="38100" dir="2700000" algn="tl">
                    <a:srgbClr val="000000"/>
                  </a:outerShdw>
                </a:effectLst>
                <a:latin typeface="Times New Roman" pitchFamily="18" charset="0"/>
                <a:cs typeface="Times New Roman" pitchFamily="18" charset="0"/>
              </a:rPr>
              <a:t>hear God’s </a:t>
            </a:r>
            <a:r>
              <a:rPr lang="en-US" sz="3600"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word </a:t>
            </a:r>
            <a:r>
              <a:rPr lang="en-US" sz="3600" u="sng"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Rom 10:17</a:t>
            </a:r>
          </a:p>
          <a:p>
            <a:pPr lvl="0">
              <a:spcBef>
                <a:spcPts val="0"/>
              </a:spcBef>
            </a:pPr>
            <a:r>
              <a:rPr lang="en-US" sz="3600"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To </a:t>
            </a:r>
            <a:r>
              <a:rPr lang="en-US" sz="3600" kern="0" dirty="0">
                <a:solidFill>
                  <a:srgbClr val="FFFFFF"/>
                </a:solidFill>
                <a:effectLst>
                  <a:outerShdw blurRad="38100" dist="38100" dir="2700000" algn="tl">
                    <a:srgbClr val="000000"/>
                  </a:outerShdw>
                </a:effectLst>
                <a:latin typeface="Times New Roman" pitchFamily="18" charset="0"/>
                <a:cs typeface="Times New Roman" pitchFamily="18" charset="0"/>
              </a:rPr>
              <a:t>believe </a:t>
            </a:r>
            <a:r>
              <a:rPr lang="en-US" sz="3600"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of own </a:t>
            </a:r>
            <a:r>
              <a:rPr lang="en-US" sz="3600" kern="0" dirty="0">
                <a:solidFill>
                  <a:srgbClr val="FFFFFF"/>
                </a:solidFill>
                <a:effectLst>
                  <a:outerShdw blurRad="38100" dist="38100" dir="2700000" algn="tl">
                    <a:srgbClr val="000000"/>
                  </a:outerShdw>
                </a:effectLst>
                <a:latin typeface="Times New Roman" pitchFamily="18" charset="0"/>
                <a:cs typeface="Times New Roman" pitchFamily="18" charset="0"/>
              </a:rPr>
              <a:t>accord </a:t>
            </a:r>
            <a:r>
              <a:rPr lang="en-US" sz="3600" u="sng" kern="0" dirty="0" err="1" smtClean="0">
                <a:solidFill>
                  <a:srgbClr val="FFFFFF"/>
                </a:solidFill>
                <a:effectLst>
                  <a:outerShdw blurRad="38100" dist="38100" dir="2700000" algn="tl">
                    <a:srgbClr val="000000"/>
                  </a:outerShdw>
                </a:effectLst>
                <a:latin typeface="Times New Roman" pitchFamily="18" charset="0"/>
                <a:cs typeface="Times New Roman" pitchFamily="18" charset="0"/>
              </a:rPr>
              <a:t>Jn</a:t>
            </a:r>
            <a:r>
              <a:rPr lang="en-US" sz="3600" u="sng"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 8:24</a:t>
            </a:r>
            <a:endParaRPr lang="en-US" sz="3600" u="sng" kern="0" dirty="0">
              <a:solidFill>
                <a:srgbClr val="FFFFFF"/>
              </a:solidFill>
              <a:effectLst>
                <a:outerShdw blurRad="38100" dist="38100" dir="2700000" algn="tl">
                  <a:srgbClr val="000000"/>
                </a:outerShdw>
              </a:effectLst>
              <a:latin typeface="Times New Roman" pitchFamily="18" charset="0"/>
              <a:cs typeface="Times New Roman" pitchFamily="18" charset="0"/>
            </a:endParaRPr>
          </a:p>
          <a:p>
            <a:pPr lvl="0">
              <a:spcBef>
                <a:spcPts val="0"/>
              </a:spcBef>
            </a:pPr>
            <a:r>
              <a:rPr lang="en-US" sz="3600"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To repent/turn </a:t>
            </a:r>
            <a:r>
              <a:rPr lang="en-US" sz="3600" kern="0" dirty="0">
                <a:solidFill>
                  <a:srgbClr val="FFFFFF"/>
                </a:solidFill>
                <a:effectLst>
                  <a:outerShdw blurRad="38100" dist="38100" dir="2700000" algn="tl">
                    <a:srgbClr val="000000"/>
                  </a:outerShdw>
                </a:effectLst>
                <a:latin typeface="Times New Roman" pitchFamily="18" charset="0"/>
                <a:cs typeface="Times New Roman" pitchFamily="18" charset="0"/>
              </a:rPr>
              <a:t>back to God </a:t>
            </a:r>
            <a:r>
              <a:rPr lang="en-US" sz="3600" u="sng"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Acts 17:30</a:t>
            </a:r>
            <a:r>
              <a:rPr lang="en-US" sz="3600"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 </a:t>
            </a:r>
            <a:endParaRPr lang="en-US" sz="3600" kern="0" dirty="0">
              <a:solidFill>
                <a:srgbClr val="FFFFFF"/>
              </a:solidFill>
              <a:effectLst>
                <a:outerShdw blurRad="38100" dist="38100" dir="2700000" algn="tl">
                  <a:srgbClr val="000000"/>
                </a:outerShdw>
              </a:effectLst>
              <a:latin typeface="Times New Roman" pitchFamily="18" charset="0"/>
              <a:cs typeface="Times New Roman" pitchFamily="18" charset="0"/>
            </a:endParaRPr>
          </a:p>
          <a:p>
            <a:pPr lvl="0">
              <a:spcBef>
                <a:spcPts val="0"/>
              </a:spcBef>
            </a:pPr>
            <a:r>
              <a:rPr lang="en-US" sz="3600"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To confess Jesus </a:t>
            </a:r>
            <a:r>
              <a:rPr lang="en-US" sz="3600" kern="0" dirty="0">
                <a:solidFill>
                  <a:srgbClr val="FFFFFF"/>
                </a:solidFill>
                <a:effectLst>
                  <a:outerShdw blurRad="38100" dist="38100" dir="2700000" algn="tl">
                    <a:srgbClr val="000000"/>
                  </a:outerShdw>
                </a:effectLst>
                <a:latin typeface="Times New Roman" pitchFamily="18" charset="0"/>
                <a:cs typeface="Times New Roman" pitchFamily="18" charset="0"/>
              </a:rPr>
              <a:t>is Lord </a:t>
            </a:r>
            <a:r>
              <a:rPr lang="en-US" sz="3600" u="sng"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Rom 10:9-10 </a:t>
            </a:r>
            <a:endParaRPr lang="en-US" sz="3600" u="sng" kern="0" dirty="0">
              <a:solidFill>
                <a:srgbClr val="FFFFFF"/>
              </a:solidFill>
              <a:effectLst>
                <a:outerShdw blurRad="38100" dist="38100" dir="2700000" algn="tl">
                  <a:srgbClr val="000000"/>
                </a:outerShdw>
              </a:effectLst>
              <a:latin typeface="Times New Roman" pitchFamily="18" charset="0"/>
              <a:cs typeface="Times New Roman" pitchFamily="18" charset="0"/>
            </a:endParaRPr>
          </a:p>
          <a:p>
            <a:pPr lvl="0">
              <a:spcBef>
                <a:spcPts val="0"/>
              </a:spcBef>
            </a:pPr>
            <a:r>
              <a:rPr lang="en-US" sz="3600"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To </a:t>
            </a:r>
            <a:r>
              <a:rPr lang="en-US" sz="3600" kern="0" dirty="0">
                <a:solidFill>
                  <a:srgbClr val="FFFFFF"/>
                </a:solidFill>
                <a:effectLst>
                  <a:outerShdw blurRad="38100" dist="38100" dir="2700000" algn="tl">
                    <a:srgbClr val="000000"/>
                  </a:outerShdw>
                </a:effectLst>
                <a:latin typeface="Times New Roman" pitchFamily="18" charset="0"/>
                <a:cs typeface="Times New Roman" pitchFamily="18" charset="0"/>
              </a:rPr>
              <a:t>be baptized </a:t>
            </a:r>
            <a:r>
              <a:rPr lang="en-US" sz="3600" u="sng"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Acts </a:t>
            </a:r>
            <a:r>
              <a:rPr lang="en-US" sz="3600" u="sng" kern="0" dirty="0">
                <a:solidFill>
                  <a:srgbClr val="FFFFFF"/>
                </a:solidFill>
                <a:effectLst>
                  <a:outerShdw blurRad="38100" dist="38100" dir="2700000" algn="tl">
                    <a:srgbClr val="000000"/>
                  </a:outerShdw>
                </a:effectLst>
                <a:latin typeface="Times New Roman" pitchFamily="18" charset="0"/>
                <a:cs typeface="Times New Roman" pitchFamily="18" charset="0"/>
              </a:rPr>
              <a:t>2:41 8:12-13, 36; </a:t>
            </a:r>
            <a:r>
              <a:rPr lang="en-US" sz="3600" u="sng"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22:16 </a:t>
            </a:r>
          </a:p>
          <a:p>
            <a:pPr lvl="0">
              <a:spcBef>
                <a:spcPts val="0"/>
              </a:spcBef>
            </a:pPr>
            <a:r>
              <a:rPr lang="en-US" sz="3600"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To obey </a:t>
            </a:r>
            <a:r>
              <a:rPr lang="en-US" sz="3600" kern="0" dirty="0">
                <a:solidFill>
                  <a:srgbClr val="FFFFFF"/>
                </a:solidFill>
                <a:effectLst>
                  <a:outerShdw blurRad="38100" dist="38100" dir="2700000" algn="tl">
                    <a:srgbClr val="000000"/>
                  </a:outerShdw>
                </a:effectLst>
                <a:latin typeface="Times New Roman" pitchFamily="18" charset="0"/>
                <a:cs typeface="Times New Roman" pitchFamily="18" charset="0"/>
              </a:rPr>
              <a:t>from the heart this form of doctrine </a:t>
            </a:r>
            <a:r>
              <a:rPr lang="en-US" sz="3600" u="sng"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Rom 6:17</a:t>
            </a:r>
          </a:p>
          <a:p>
            <a:pPr lvl="0">
              <a:spcBef>
                <a:spcPts val="0"/>
              </a:spcBef>
            </a:pPr>
            <a:r>
              <a:rPr lang="en-US" sz="3600"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To offer themselves </a:t>
            </a:r>
            <a:r>
              <a:rPr lang="en-US" sz="3600" kern="0" dirty="0">
                <a:solidFill>
                  <a:srgbClr val="FFFFFF"/>
                </a:solidFill>
                <a:effectLst>
                  <a:outerShdw blurRad="38100" dist="38100" dir="2700000" algn="tl">
                    <a:srgbClr val="000000"/>
                  </a:outerShdw>
                </a:effectLst>
                <a:latin typeface="Times New Roman" pitchFamily="18" charset="0"/>
                <a:cs typeface="Times New Roman" pitchFamily="18" charset="0"/>
              </a:rPr>
              <a:t>as a living sacrifice </a:t>
            </a:r>
            <a:r>
              <a:rPr lang="en-US" sz="3600" u="sng"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Rom </a:t>
            </a:r>
            <a:r>
              <a:rPr lang="en-US" sz="3600" u="sng" kern="0" dirty="0">
                <a:solidFill>
                  <a:srgbClr val="FFFFFF"/>
                </a:solidFill>
                <a:effectLst>
                  <a:outerShdw blurRad="38100" dist="38100" dir="2700000" algn="tl">
                    <a:srgbClr val="000000"/>
                  </a:outerShdw>
                </a:effectLst>
                <a:latin typeface="Times New Roman" pitchFamily="18" charset="0"/>
                <a:cs typeface="Times New Roman" pitchFamily="18" charset="0"/>
              </a:rPr>
              <a:t>12:1-3; </a:t>
            </a:r>
            <a:r>
              <a:rPr lang="en-US" sz="3600" u="sng"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1Cor 6:18-20  </a:t>
            </a:r>
            <a:endParaRPr lang="en-US" sz="3600" u="sng" kern="0" dirty="0">
              <a:solidFill>
                <a:srgbClr val="FFFFFF"/>
              </a:solidFill>
              <a:effectLst>
                <a:outerShdw blurRad="38100" dist="38100" dir="2700000" algn="tl">
                  <a:srgbClr val="000000"/>
                </a:outerShdw>
              </a:effectLst>
              <a:latin typeface="Times New Roman" pitchFamily="18" charset="0"/>
              <a:cs typeface="Times New Roman" pitchFamily="18" charset="0"/>
            </a:endParaRPr>
          </a:p>
          <a:p>
            <a:pPr lvl="0">
              <a:spcBef>
                <a:spcPts val="0"/>
              </a:spcBef>
            </a:pPr>
            <a:r>
              <a:rPr lang="en-US" sz="3600" kern="0" dirty="0">
                <a:solidFill>
                  <a:srgbClr val="FFFFFF"/>
                </a:solidFill>
                <a:effectLst>
                  <a:outerShdw blurRad="38100" dist="38100" dir="2700000" algn="tl">
                    <a:srgbClr val="000000"/>
                  </a:outerShdw>
                </a:effectLst>
                <a:latin typeface="Times New Roman" pitchFamily="18" charset="0"/>
                <a:cs typeface="Times New Roman" pitchFamily="18" charset="0"/>
              </a:rPr>
              <a:t>T</a:t>
            </a:r>
            <a:r>
              <a:rPr lang="en-US" sz="3600"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o </a:t>
            </a:r>
            <a:r>
              <a:rPr lang="en-US" sz="3600" kern="0" dirty="0">
                <a:solidFill>
                  <a:srgbClr val="FFFFFF"/>
                </a:solidFill>
                <a:effectLst>
                  <a:outerShdw blurRad="38100" dist="38100" dir="2700000" algn="tl">
                    <a:srgbClr val="000000"/>
                  </a:outerShdw>
                </a:effectLst>
                <a:latin typeface="Times New Roman" pitchFamily="18" charset="0"/>
                <a:cs typeface="Times New Roman" pitchFamily="18" charset="0"/>
              </a:rPr>
              <a:t>be faithful unto death </a:t>
            </a:r>
            <a:r>
              <a:rPr lang="en-US" sz="3600" u="sng"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Rev 2:10</a:t>
            </a:r>
          </a:p>
          <a:p>
            <a:pPr lvl="0">
              <a:spcBef>
                <a:spcPts val="0"/>
              </a:spcBef>
            </a:pPr>
            <a:r>
              <a:rPr lang="en-US" sz="3600" u="sng" kern="0" dirty="0" smtClean="0">
                <a:solidFill>
                  <a:srgbClr val="FFFFFF"/>
                </a:solidFill>
                <a:effectLst>
                  <a:outerShdw blurRad="38100" dist="38100" dir="2700000" algn="tl">
                    <a:srgbClr val="000000"/>
                  </a:outerShdw>
                </a:effectLst>
                <a:latin typeface="Times New Roman" pitchFamily="18" charset="0"/>
                <a:cs typeface="Times New Roman" pitchFamily="18" charset="0"/>
              </a:rPr>
              <a:t>Not FORCED/COERCED – Just EXHORTED </a:t>
            </a:r>
            <a:endParaRPr lang="en-US" sz="3600" u="sng" kern="0" dirty="0">
              <a:solidFill>
                <a:srgbClr val="FFFFFF"/>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761009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10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230189"/>
            <a:ext cx="8839200" cy="830997"/>
          </a:xfrm>
        </p:spPr>
        <p:txBody>
          <a:bodyPr/>
          <a:lstStyle/>
          <a:p>
            <a:pPr algn="ctr"/>
            <a:r>
              <a:rPr lang="en-US" sz="6000" dirty="0" smtClean="0"/>
              <a:t>Examples of the Term</a:t>
            </a:r>
            <a:endParaRPr lang="en-US" sz="6000" dirty="0"/>
          </a:p>
        </p:txBody>
      </p:sp>
      <p:sp>
        <p:nvSpPr>
          <p:cNvPr id="6" name="Text Placeholder 5"/>
          <p:cNvSpPr>
            <a:spLocks noGrp="1"/>
          </p:cNvSpPr>
          <p:nvPr>
            <p:ph type="body" sz="quarter" idx="10"/>
          </p:nvPr>
        </p:nvSpPr>
        <p:spPr>
          <a:xfrm>
            <a:off x="381000" y="1411552"/>
            <a:ext cx="8382000" cy="4973669"/>
          </a:xfrm>
        </p:spPr>
        <p:txBody>
          <a:bodyPr/>
          <a:lstStyle/>
          <a:p>
            <a:r>
              <a:rPr lang="en-US" dirty="0" smtClean="0">
                <a:latin typeface="Times New Roman" panose="02020603050405020304" pitchFamily="18" charset="0"/>
                <a:cs typeface="Times New Roman" panose="02020603050405020304" pitchFamily="18" charset="0"/>
              </a:rPr>
              <a:t>The Tabernacle in the Wilderness:</a:t>
            </a:r>
          </a:p>
          <a:p>
            <a:r>
              <a:rPr lang="en-US" i="1" dirty="0" smtClean="0">
                <a:latin typeface="Times New Roman" panose="02020603050405020304" pitchFamily="18" charset="0"/>
                <a:cs typeface="Times New Roman" panose="02020603050405020304" pitchFamily="18" charset="0"/>
              </a:rPr>
              <a:t>'Take </a:t>
            </a:r>
            <a:r>
              <a:rPr lang="en-US" i="1" dirty="0">
                <a:latin typeface="Times New Roman" panose="02020603050405020304" pitchFamily="18" charset="0"/>
                <a:cs typeface="Times New Roman" panose="02020603050405020304" pitchFamily="18" charset="0"/>
              </a:rPr>
              <a:t>from among you an offering to the LORD.</a:t>
            </a:r>
            <a:r>
              <a:rPr lang="en-US" b="1" i="1" dirty="0">
                <a:latin typeface="Times New Roman" panose="02020603050405020304" pitchFamily="18" charset="0"/>
                <a:cs typeface="Times New Roman" panose="02020603050405020304" pitchFamily="18" charset="0"/>
              </a:rPr>
              <a:t> </a:t>
            </a:r>
            <a:r>
              <a:rPr lang="en-US" b="1" i="1" u="sng" dirty="0">
                <a:solidFill>
                  <a:srgbClr val="FFC000"/>
                </a:solidFill>
                <a:latin typeface="Times New Roman" panose="02020603050405020304" pitchFamily="18" charset="0"/>
                <a:cs typeface="Times New Roman" panose="02020603050405020304" pitchFamily="18" charset="0"/>
              </a:rPr>
              <a:t>Whoever is of a willing heart</a:t>
            </a:r>
            <a:r>
              <a:rPr lang="en-US" i="1" dirty="0">
                <a:latin typeface="Times New Roman" panose="02020603050405020304" pitchFamily="18" charset="0"/>
                <a:cs typeface="Times New Roman" panose="02020603050405020304" pitchFamily="18" charset="0"/>
              </a:rPr>
              <a:t>, let him bring it as an offering to the LORD: gold, silver, and bronze; ..... 21 Then</a:t>
            </a:r>
            <a:r>
              <a:rPr lang="en-US" b="1" i="1" dirty="0">
                <a:latin typeface="Times New Roman" panose="02020603050405020304" pitchFamily="18" charset="0"/>
                <a:cs typeface="Times New Roman" panose="02020603050405020304" pitchFamily="18" charset="0"/>
              </a:rPr>
              <a:t> </a:t>
            </a:r>
            <a:r>
              <a:rPr lang="en-US" b="1" i="1" u="sng" dirty="0">
                <a:solidFill>
                  <a:srgbClr val="FFC000"/>
                </a:solidFill>
                <a:latin typeface="Times New Roman" panose="02020603050405020304" pitchFamily="18" charset="0"/>
                <a:cs typeface="Times New Roman" panose="02020603050405020304" pitchFamily="18" charset="0"/>
              </a:rPr>
              <a:t>everyone came whose heart was stirred, and everyone whose spirit was willing</a:t>
            </a:r>
            <a:r>
              <a:rPr lang="en-US" i="1" dirty="0">
                <a:latin typeface="Times New Roman" panose="02020603050405020304" pitchFamily="18" charset="0"/>
                <a:cs typeface="Times New Roman" panose="02020603050405020304" pitchFamily="18" charset="0"/>
              </a:rPr>
              <a:t>, and they brought the LORD'S offering for the work of the tabernacle of meeting, for all its service, and for the holy garments. 22 They came, both men and women,</a:t>
            </a:r>
            <a:r>
              <a:rPr lang="en-US" b="1" i="1" dirty="0">
                <a:latin typeface="Times New Roman" panose="02020603050405020304" pitchFamily="18" charset="0"/>
                <a:cs typeface="Times New Roman" panose="02020603050405020304" pitchFamily="18" charset="0"/>
              </a:rPr>
              <a:t> </a:t>
            </a:r>
            <a:r>
              <a:rPr lang="en-US" b="1" i="1" u="sng" dirty="0">
                <a:solidFill>
                  <a:srgbClr val="FFC000"/>
                </a:solidFill>
                <a:latin typeface="Times New Roman" panose="02020603050405020304" pitchFamily="18" charset="0"/>
                <a:cs typeface="Times New Roman" panose="02020603050405020304" pitchFamily="18" charset="0"/>
              </a:rPr>
              <a:t>as many as had a willing heart</a:t>
            </a:r>
            <a:r>
              <a:rPr lang="en-US" b="1"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Exod</a:t>
            </a:r>
            <a:r>
              <a:rPr lang="en-US" i="1" u="sng" dirty="0">
                <a:latin typeface="Times New Roman" panose="02020603050405020304" pitchFamily="18" charset="0"/>
                <a:cs typeface="Times New Roman" panose="02020603050405020304" pitchFamily="18" charset="0"/>
              </a:rPr>
              <a:t> 35:5,21-22; 29 </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66895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12700"/>
            <a:ext cx="8839200" cy="830997"/>
          </a:xfrm>
        </p:spPr>
        <p:txBody>
          <a:bodyPr/>
          <a:lstStyle/>
          <a:p>
            <a:pPr algn="ctr"/>
            <a:r>
              <a:rPr lang="en-US" sz="6000" dirty="0" smtClean="0"/>
              <a:t>Examples of the Term</a:t>
            </a:r>
            <a:endParaRPr lang="en-US" sz="6000" dirty="0"/>
          </a:p>
        </p:txBody>
      </p:sp>
      <p:sp>
        <p:nvSpPr>
          <p:cNvPr id="6" name="Text Placeholder 5"/>
          <p:cNvSpPr>
            <a:spLocks noGrp="1"/>
          </p:cNvSpPr>
          <p:nvPr>
            <p:ph type="body" sz="quarter" idx="10"/>
          </p:nvPr>
        </p:nvSpPr>
        <p:spPr>
          <a:xfrm>
            <a:off x="0" y="838200"/>
            <a:ext cx="9144000" cy="5860066"/>
          </a:xfrm>
        </p:spPr>
        <p:txBody>
          <a:bodyPr/>
          <a:lstStyle/>
          <a:p>
            <a:r>
              <a:rPr lang="en-US" dirty="0" smtClean="0">
                <a:latin typeface="Times New Roman" panose="02020603050405020304" pitchFamily="18" charset="0"/>
                <a:cs typeface="Times New Roman" panose="02020603050405020304" pitchFamily="18" charset="0"/>
              </a:rPr>
              <a:t>The Temple planned by David built by Solomon</a:t>
            </a:r>
          </a:p>
          <a:p>
            <a:r>
              <a:rPr lang="en-US" i="1" dirty="0" smtClean="0">
                <a:latin typeface="Times New Roman" panose="02020603050405020304" pitchFamily="18" charset="0"/>
                <a:cs typeface="Times New Roman" panose="02020603050405020304" pitchFamily="18" charset="0"/>
              </a:rPr>
              <a:t>Then </a:t>
            </a:r>
            <a:r>
              <a:rPr lang="en-US" i="1" dirty="0">
                <a:latin typeface="Times New Roman" panose="02020603050405020304" pitchFamily="18" charset="0"/>
                <a:cs typeface="Times New Roman" panose="02020603050405020304" pitchFamily="18" charset="0"/>
              </a:rPr>
              <a:t>the people rejoiced, for they had offered </a:t>
            </a:r>
            <a:r>
              <a:rPr lang="en-US" b="1" i="1" u="sng" dirty="0">
                <a:solidFill>
                  <a:srgbClr val="FFC000"/>
                </a:solidFill>
                <a:latin typeface="Times New Roman" panose="02020603050405020304" pitchFamily="18" charset="0"/>
                <a:cs typeface="Times New Roman" panose="02020603050405020304" pitchFamily="18" charset="0"/>
              </a:rPr>
              <a:t>willingly</a:t>
            </a:r>
            <a:r>
              <a:rPr lang="en-US" b="1"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because with </a:t>
            </a:r>
            <a:r>
              <a:rPr lang="en-US" b="1" i="1" u="sng" dirty="0">
                <a:solidFill>
                  <a:srgbClr val="FFC000"/>
                </a:solidFill>
                <a:latin typeface="Times New Roman" panose="02020603050405020304" pitchFamily="18" charset="0"/>
                <a:cs typeface="Times New Roman" panose="02020603050405020304" pitchFamily="18" charset="0"/>
              </a:rPr>
              <a:t>a loyal heart </a:t>
            </a:r>
            <a:r>
              <a:rPr lang="en-US" i="1" dirty="0">
                <a:latin typeface="Times New Roman" panose="02020603050405020304" pitchFamily="18" charset="0"/>
                <a:cs typeface="Times New Roman" panose="02020603050405020304" pitchFamily="18" charset="0"/>
              </a:rPr>
              <a:t>they had </a:t>
            </a:r>
            <a:r>
              <a:rPr lang="en-US" b="1" i="1" u="sng" dirty="0">
                <a:solidFill>
                  <a:srgbClr val="FFC000"/>
                </a:solidFill>
                <a:latin typeface="Times New Roman" panose="02020603050405020304" pitchFamily="18" charset="0"/>
                <a:cs typeface="Times New Roman" panose="02020603050405020304" pitchFamily="18" charset="0"/>
              </a:rPr>
              <a:t>offered willingly</a:t>
            </a:r>
            <a:r>
              <a:rPr lang="en-US" i="1" u="sng" dirty="0">
                <a:solidFill>
                  <a:srgbClr val="FFC000"/>
                </a:solidFill>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to the LORD; and King David also rejoiced greatly.... 14 But who am I, and who are my people, that </a:t>
            </a:r>
            <a:r>
              <a:rPr lang="en-US" b="1" i="1" u="sng" dirty="0">
                <a:solidFill>
                  <a:srgbClr val="FFC000"/>
                </a:solidFill>
                <a:latin typeface="Times New Roman" panose="02020603050405020304" pitchFamily="18" charset="0"/>
                <a:cs typeface="Times New Roman" panose="02020603050405020304" pitchFamily="18" charset="0"/>
              </a:rPr>
              <a:t>we should be able to offer so </a:t>
            </a:r>
            <a:r>
              <a:rPr lang="en-US" b="1" i="1" u="sng" dirty="0" smtClean="0">
                <a:solidFill>
                  <a:srgbClr val="FFC000"/>
                </a:solidFill>
                <a:latin typeface="Times New Roman" panose="02020603050405020304" pitchFamily="18" charset="0"/>
                <a:cs typeface="Times New Roman" panose="02020603050405020304" pitchFamily="18" charset="0"/>
              </a:rPr>
              <a:t>willingly</a:t>
            </a:r>
            <a:r>
              <a:rPr lang="en-US" i="1" dirty="0" smtClean="0">
                <a:latin typeface="Times New Roman" panose="02020603050405020304" pitchFamily="18" charset="0"/>
                <a:cs typeface="Times New Roman" panose="02020603050405020304" pitchFamily="18" charset="0"/>
              </a:rPr>
              <a:t> as this</a:t>
            </a:r>
            <a:r>
              <a:rPr lang="en-US" i="1" dirty="0">
                <a:latin typeface="Times New Roman" panose="02020603050405020304" pitchFamily="18" charset="0"/>
                <a:cs typeface="Times New Roman" panose="02020603050405020304" pitchFamily="18" charset="0"/>
              </a:rPr>
              <a:t>? For all things come from You, and of Your own we have given You. ... 17 "I know also, my God, that You test the heart and have pleasure in uprightness. As for me, </a:t>
            </a:r>
            <a:r>
              <a:rPr lang="en-US" b="1" i="1" u="sng" dirty="0">
                <a:solidFill>
                  <a:srgbClr val="FFC000"/>
                </a:solidFill>
                <a:latin typeface="Times New Roman" panose="02020603050405020304" pitchFamily="18" charset="0"/>
                <a:cs typeface="Times New Roman" panose="02020603050405020304" pitchFamily="18" charset="0"/>
              </a:rPr>
              <a:t>in the uprightness of my heart I have willingly offered all these things</a:t>
            </a:r>
            <a:r>
              <a:rPr lang="en-US" i="1" u="sng" dirty="0">
                <a:solidFill>
                  <a:srgbClr val="FFC000"/>
                </a:solidFill>
                <a:latin typeface="Times New Roman" panose="02020603050405020304" pitchFamily="18" charset="0"/>
                <a:cs typeface="Times New Roman" panose="02020603050405020304" pitchFamily="18" charset="0"/>
              </a:rPr>
              <a:t>;</a:t>
            </a:r>
            <a:r>
              <a:rPr lang="en-US" b="1" i="1" u="sng" dirty="0">
                <a:solidFill>
                  <a:srgbClr val="FFC000"/>
                </a:solidFill>
                <a:latin typeface="Times New Roman" panose="02020603050405020304" pitchFamily="18" charset="0"/>
                <a:cs typeface="Times New Roman" panose="02020603050405020304" pitchFamily="18" charset="0"/>
              </a:rPr>
              <a:t> and now with joy I have seen Your people, who are present here to offer willingly to You</a:t>
            </a:r>
            <a:r>
              <a:rPr lang="en-US" i="1" u="sng" dirty="0">
                <a:solidFill>
                  <a:srgbClr val="FFC000"/>
                </a:solidFill>
                <a:latin typeface="Times New Roman" panose="02020603050405020304" pitchFamily="18" charset="0"/>
                <a:cs typeface="Times New Roman" panose="02020603050405020304" pitchFamily="18" charset="0"/>
              </a:rPr>
              <a:t>. </a:t>
            </a:r>
            <a:endParaRPr lang="en-US" u="sng"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00285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8"/>
            <a:ext cx="8382000" cy="830997"/>
          </a:xfrm>
        </p:spPr>
        <p:txBody>
          <a:bodyPr/>
          <a:lstStyle/>
          <a:p>
            <a:pPr algn="ctr"/>
            <a:r>
              <a:rPr lang="en-US" sz="6000" dirty="0" smtClean="0">
                <a:latin typeface="Times New Roman" panose="02020603050405020304" pitchFamily="18" charset="0"/>
                <a:cs typeface="Times New Roman" panose="02020603050405020304" pitchFamily="18" charset="0"/>
              </a:rPr>
              <a:t>Spring</a:t>
            </a:r>
            <a:endParaRPr lang="en-US" sz="6000" dirty="0">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304800" y="1447800"/>
            <a:ext cx="8534400" cy="4865947"/>
          </a:xfrm>
        </p:spPr>
        <p:txBody>
          <a:bodyPr/>
          <a:lstStyle/>
          <a:p>
            <a:r>
              <a:rPr lang="en-US" sz="3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 example of God’s creative genius/power</a:t>
            </a:r>
          </a:p>
          <a:p>
            <a:r>
              <a:rPr lang="en-US" sz="3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Lifeless </a:t>
            </a:r>
            <a:r>
              <a:rPr lang="en-US" sz="3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trees, barren hillsides, </a:t>
            </a:r>
            <a:r>
              <a:rPr lang="en-US" sz="3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empty fields</a:t>
            </a:r>
          </a:p>
          <a:p>
            <a:r>
              <a:rPr lang="en-US" sz="3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Ready to spring </a:t>
            </a:r>
            <a:r>
              <a:rPr lang="en-US" sz="3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forth with the power God placed within </a:t>
            </a:r>
            <a:r>
              <a:rPr lang="en-US" sz="3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them.</a:t>
            </a:r>
          </a:p>
          <a:p>
            <a:r>
              <a:rPr lang="en-US" sz="3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Trees bud, bloom colorful </a:t>
            </a:r>
            <a:r>
              <a:rPr lang="en-US" sz="3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leaves </a:t>
            </a:r>
            <a:r>
              <a:rPr lang="en-US" sz="3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flowers. </a:t>
            </a:r>
            <a:endParaRPr lang="en-US" sz="3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3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Flower beds fill tulips </a:t>
            </a:r>
            <a:r>
              <a:rPr lang="en-US" sz="3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daffodils. </a:t>
            </a:r>
            <a:endParaRPr lang="en-US" sz="3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3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Barren soil reveals the hue </a:t>
            </a:r>
            <a:r>
              <a:rPr lang="en-US" sz="3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green </a:t>
            </a:r>
            <a:endParaRPr lang="en-US" sz="3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3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Roses </a:t>
            </a:r>
            <a:r>
              <a:rPr lang="en-US" sz="3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burst forth into colors previously unimagined</a:t>
            </a:r>
            <a:r>
              <a:rPr lang="en-US" sz="3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3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838887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12700"/>
            <a:ext cx="8839200" cy="830997"/>
          </a:xfrm>
        </p:spPr>
        <p:txBody>
          <a:bodyPr/>
          <a:lstStyle/>
          <a:p>
            <a:pPr algn="ctr"/>
            <a:r>
              <a:rPr lang="en-US" sz="6000" dirty="0" smtClean="0"/>
              <a:t>Examples of the Term</a:t>
            </a:r>
            <a:endParaRPr lang="en-US" sz="6000" dirty="0"/>
          </a:p>
        </p:txBody>
      </p:sp>
      <p:sp>
        <p:nvSpPr>
          <p:cNvPr id="6" name="Text Placeholder 5"/>
          <p:cNvSpPr>
            <a:spLocks noGrp="1"/>
          </p:cNvSpPr>
          <p:nvPr>
            <p:ph type="body" sz="quarter" idx="10"/>
          </p:nvPr>
        </p:nvSpPr>
        <p:spPr>
          <a:xfrm>
            <a:off x="0" y="838200"/>
            <a:ext cx="8991600" cy="6057043"/>
          </a:xfrm>
        </p:spPr>
        <p:txBody>
          <a:bodyPr/>
          <a:lstStyle/>
          <a:p>
            <a:r>
              <a:rPr lang="en-US" dirty="0" smtClean="0">
                <a:latin typeface="Times New Roman" panose="02020603050405020304" pitchFamily="18" charset="0"/>
                <a:cs typeface="Times New Roman" panose="02020603050405020304" pitchFamily="18" charset="0"/>
              </a:rPr>
              <a:t>The Temple planned by David built by Solomon</a:t>
            </a:r>
          </a:p>
          <a:p>
            <a:r>
              <a:rPr lang="en-US" i="1" dirty="0" smtClean="0">
                <a:latin typeface="Times New Roman" panose="02020603050405020304" pitchFamily="18" charset="0"/>
                <a:cs typeface="Times New Roman" panose="02020603050405020304" pitchFamily="18" charset="0"/>
              </a:rPr>
              <a:t>18 </a:t>
            </a:r>
            <a:r>
              <a:rPr lang="en-US" i="1" dirty="0">
                <a:latin typeface="Times New Roman" panose="02020603050405020304" pitchFamily="18" charset="0"/>
                <a:cs typeface="Times New Roman" panose="02020603050405020304" pitchFamily="18" charset="0"/>
              </a:rPr>
              <a:t>"O LORD God of Abraham, Isaac, and Israel, our fathers</a:t>
            </a:r>
            <a:r>
              <a:rPr lang="en-US" b="1" i="1" u="sng" dirty="0">
                <a:solidFill>
                  <a:srgbClr val="FFC000"/>
                </a:solidFill>
                <a:latin typeface="Times New Roman" panose="02020603050405020304" pitchFamily="18" charset="0"/>
                <a:cs typeface="Times New Roman" panose="02020603050405020304" pitchFamily="18" charset="0"/>
              </a:rPr>
              <a:t>, keep this forever in the intent of the thoughts of the heart of Your people, and fix their heart toward You</a:t>
            </a:r>
            <a:r>
              <a:rPr lang="en-US" i="1" dirty="0">
                <a:latin typeface="Times New Roman" panose="02020603050405020304" pitchFamily="18" charset="0"/>
                <a:cs typeface="Times New Roman" panose="02020603050405020304" pitchFamily="18" charset="0"/>
              </a:rPr>
              <a:t>. </a:t>
            </a:r>
            <a:r>
              <a:rPr lang="en-US" i="1" u="sng" dirty="0" smtClean="0">
                <a:latin typeface="Times New Roman" panose="02020603050405020304" pitchFamily="18" charset="0"/>
                <a:cs typeface="Times New Roman" panose="02020603050405020304" pitchFamily="18" charset="0"/>
              </a:rPr>
              <a:t>I </a:t>
            </a:r>
            <a:r>
              <a:rPr lang="en-US" i="1" u="sng" dirty="0" err="1">
                <a:latin typeface="Times New Roman" panose="02020603050405020304" pitchFamily="18" charset="0"/>
                <a:cs typeface="Times New Roman" panose="02020603050405020304" pitchFamily="18" charset="0"/>
              </a:rPr>
              <a:t>Chr</a:t>
            </a:r>
            <a:r>
              <a:rPr lang="en-US" i="1" u="sng" dirty="0">
                <a:latin typeface="Times New Roman" panose="02020603050405020304" pitchFamily="18" charset="0"/>
                <a:cs typeface="Times New Roman" panose="02020603050405020304" pitchFamily="18" charset="0"/>
              </a:rPr>
              <a:t> </a:t>
            </a:r>
            <a:r>
              <a:rPr lang="en-US" i="1" u="sng" dirty="0" smtClean="0">
                <a:latin typeface="Times New Roman" panose="02020603050405020304" pitchFamily="18" charset="0"/>
                <a:cs typeface="Times New Roman" panose="02020603050405020304" pitchFamily="18" charset="0"/>
              </a:rPr>
              <a:t>29:9,14,17,18-19</a:t>
            </a:r>
          </a:p>
          <a:p>
            <a:endParaRPr lang="en-US" i="1" dirty="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As </a:t>
            </a:r>
            <a:r>
              <a:rPr lang="en-US" i="1" dirty="0">
                <a:latin typeface="Times New Roman" panose="02020603050405020304" pitchFamily="18" charset="0"/>
                <a:cs typeface="Times New Roman" panose="02020603050405020304" pitchFamily="18" charset="0"/>
              </a:rPr>
              <a:t>for you, my son Solomon, know the God of your father, and </a:t>
            </a:r>
            <a:r>
              <a:rPr lang="en-US" b="1" i="1" u="sng" dirty="0">
                <a:solidFill>
                  <a:srgbClr val="FFC000"/>
                </a:solidFill>
                <a:latin typeface="Times New Roman" panose="02020603050405020304" pitchFamily="18" charset="0"/>
                <a:cs typeface="Times New Roman" panose="02020603050405020304" pitchFamily="18" charset="0"/>
              </a:rPr>
              <a:t>serve Him with a loyal heart and with a willing mind</a:t>
            </a:r>
            <a:r>
              <a:rPr lang="en-US" i="1" dirty="0">
                <a:latin typeface="Times New Roman" panose="02020603050405020304" pitchFamily="18" charset="0"/>
                <a:cs typeface="Times New Roman" panose="02020603050405020304" pitchFamily="18" charset="0"/>
              </a:rPr>
              <a:t>; for the LORD searches all hearts and understands all the intent of the thoughts. If you seek Him, He will be found by you; but if you forsake Him, He will cast you off forever. </a:t>
            </a:r>
            <a:r>
              <a:rPr lang="en-US" i="1" u="sng" dirty="0">
                <a:latin typeface="Times New Roman" panose="02020603050405020304" pitchFamily="18" charset="0"/>
                <a:cs typeface="Times New Roman" panose="02020603050405020304" pitchFamily="18" charset="0"/>
              </a:rPr>
              <a:t>1Chr </a:t>
            </a:r>
            <a:r>
              <a:rPr lang="en-US" i="1" u="sng" dirty="0" smtClean="0">
                <a:latin typeface="Times New Roman" panose="02020603050405020304" pitchFamily="18" charset="0"/>
                <a:cs typeface="Times New Roman" panose="02020603050405020304" pitchFamily="18" charset="0"/>
              </a:rPr>
              <a:t>28:9</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20751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228600"/>
            <a:ext cx="9067800" cy="747897"/>
          </a:xfrm>
        </p:spPr>
        <p:txBody>
          <a:bodyPr/>
          <a:lstStyle/>
          <a:p>
            <a:pPr algn="ctr"/>
            <a:r>
              <a:rPr lang="en-US" sz="5400" dirty="0" smtClean="0"/>
              <a:t>Volunteers</a:t>
            </a:r>
            <a:endParaRPr lang="en-US" sz="5400" dirty="0"/>
          </a:p>
        </p:txBody>
      </p:sp>
      <p:sp>
        <p:nvSpPr>
          <p:cNvPr id="6" name="Text Placeholder 5"/>
          <p:cNvSpPr>
            <a:spLocks noGrp="1"/>
          </p:cNvSpPr>
          <p:nvPr>
            <p:ph type="body" sz="quarter" idx="10"/>
          </p:nvPr>
        </p:nvSpPr>
        <p:spPr>
          <a:xfrm>
            <a:off x="152400" y="1219200"/>
            <a:ext cx="8915400" cy="5881610"/>
          </a:xfrm>
        </p:spPr>
        <p:txBody>
          <a:bodyPr/>
          <a:lstStyle/>
          <a:p>
            <a:pPr>
              <a:spcBef>
                <a:spcPts val="600"/>
              </a:spcBef>
            </a:pPr>
            <a:r>
              <a:rPr lang="en-US" sz="3400" i="1" dirty="0" smtClean="0">
                <a:latin typeface="Times New Roman" panose="02020603050405020304" pitchFamily="18" charset="0"/>
                <a:cs typeface="Times New Roman" panose="02020603050405020304" pitchFamily="18" charset="0"/>
              </a:rPr>
              <a:t>And </a:t>
            </a:r>
            <a:r>
              <a:rPr lang="en-US" sz="3400" i="1" dirty="0">
                <a:latin typeface="Times New Roman" panose="02020603050405020304" pitchFamily="18" charset="0"/>
                <a:cs typeface="Times New Roman" panose="02020603050405020304" pitchFamily="18" charset="0"/>
              </a:rPr>
              <a:t>I heard the voice of the Lord, saying, Whom shall I send, and who will go for us? Then I said, Here am I; send me. </a:t>
            </a:r>
            <a:r>
              <a:rPr lang="en-US" sz="3400" i="1" u="sng" dirty="0" smtClean="0">
                <a:latin typeface="Times New Roman" panose="02020603050405020304" pitchFamily="18" charset="0"/>
                <a:cs typeface="Times New Roman" panose="02020603050405020304" pitchFamily="18" charset="0"/>
              </a:rPr>
              <a:t>Isa 6:8</a:t>
            </a:r>
          </a:p>
          <a:p>
            <a:pPr>
              <a:spcBef>
                <a:spcPts val="600"/>
              </a:spcBef>
            </a:pPr>
            <a:r>
              <a:rPr lang="en-US" sz="3400" i="1" dirty="0" smtClean="0">
                <a:latin typeface="Times New Roman" panose="02020603050405020304" pitchFamily="18" charset="0"/>
                <a:cs typeface="Times New Roman" panose="02020603050405020304" pitchFamily="18" charset="0"/>
              </a:rPr>
              <a:t>Then </a:t>
            </a:r>
            <a:r>
              <a:rPr lang="en-US" sz="3400" i="1" dirty="0">
                <a:latin typeface="Times New Roman" panose="02020603050405020304" pitchFamily="18" charset="0"/>
                <a:cs typeface="Times New Roman" panose="02020603050405020304" pitchFamily="18" charset="0"/>
              </a:rPr>
              <a:t>Moses stood in the entrance of the camp, and said, "Whoever is on the Lord's side — come to me!" And all the sons of Levi gathered themselves together to him. </a:t>
            </a:r>
            <a:r>
              <a:rPr lang="en-US" sz="3400" i="1" u="sng" dirty="0">
                <a:latin typeface="Times New Roman" panose="02020603050405020304" pitchFamily="18" charset="0"/>
                <a:cs typeface="Times New Roman" panose="02020603050405020304" pitchFamily="18" charset="0"/>
              </a:rPr>
              <a:t>Ex 32:26-27</a:t>
            </a:r>
          </a:p>
          <a:p>
            <a:pPr>
              <a:spcBef>
                <a:spcPts val="600"/>
              </a:spcBef>
            </a:pPr>
            <a:r>
              <a:rPr lang="en-US" sz="3400" i="1" dirty="0" smtClean="0">
                <a:latin typeface="Times New Roman" panose="02020603050405020304" pitchFamily="18" charset="0"/>
                <a:cs typeface="Times New Roman" panose="02020603050405020304" pitchFamily="18" charset="0"/>
              </a:rPr>
              <a:t>Shepherd </a:t>
            </a:r>
            <a:r>
              <a:rPr lang="en-US" sz="3400" i="1" dirty="0">
                <a:latin typeface="Times New Roman" panose="02020603050405020304" pitchFamily="18" charset="0"/>
                <a:cs typeface="Times New Roman" panose="02020603050405020304" pitchFamily="18" charset="0"/>
              </a:rPr>
              <a:t>the flock of God which is among you, serving as overseers, not by compulsion but willingly, not for dishonest gain but eagerly</a:t>
            </a:r>
            <a:r>
              <a:rPr lang="en-US" sz="3400" i="1" u="sng" dirty="0">
                <a:latin typeface="Times New Roman" panose="02020603050405020304" pitchFamily="18" charset="0"/>
                <a:cs typeface="Times New Roman" panose="02020603050405020304" pitchFamily="18" charset="0"/>
              </a:rPr>
              <a:t>;  1 Pet 5:2</a:t>
            </a:r>
          </a:p>
          <a:p>
            <a:pPr>
              <a:spcBef>
                <a:spcPts val="600"/>
              </a:spcBef>
            </a:pPr>
            <a:endParaRPr lang="en-US" sz="34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76099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8100" y="1143000"/>
            <a:ext cx="8991600" cy="3924151"/>
          </a:xfrm>
        </p:spPr>
        <p:txBody>
          <a:bodyPr/>
          <a:lstStyle/>
          <a:p>
            <a:r>
              <a:rPr lang="en-US" sz="3400" dirty="0" smtClean="0">
                <a:latin typeface="Times New Roman" panose="02020603050405020304" pitchFamily="18" charset="0"/>
                <a:cs typeface="Times New Roman" panose="02020603050405020304" pitchFamily="18" charset="0"/>
              </a:rPr>
              <a:t>Determine whether or not: </a:t>
            </a:r>
          </a:p>
          <a:p>
            <a:r>
              <a:rPr lang="en-US" sz="3400" i="1" dirty="0" smtClean="0">
                <a:latin typeface="Times New Roman" panose="02020603050405020304" pitchFamily="18" charset="0"/>
                <a:cs typeface="Times New Roman" panose="02020603050405020304" pitchFamily="18" charset="0"/>
              </a:rPr>
              <a:t>vessels </a:t>
            </a:r>
            <a:r>
              <a:rPr lang="en-US" sz="3400" i="1" dirty="0">
                <a:latin typeface="Times New Roman" panose="02020603050405020304" pitchFamily="18" charset="0"/>
                <a:cs typeface="Times New Roman" panose="02020603050405020304" pitchFamily="18" charset="0"/>
              </a:rPr>
              <a:t>of gold and silver, </a:t>
            </a:r>
            <a:endParaRPr lang="en-US" sz="3400" i="1" dirty="0" smtClean="0">
              <a:latin typeface="Times New Roman" panose="02020603050405020304" pitchFamily="18" charset="0"/>
              <a:cs typeface="Times New Roman" panose="02020603050405020304" pitchFamily="18" charset="0"/>
            </a:endParaRPr>
          </a:p>
          <a:p>
            <a:r>
              <a:rPr lang="en-US" sz="3400" i="1" dirty="0" smtClean="0">
                <a:latin typeface="Times New Roman" panose="02020603050405020304" pitchFamily="18" charset="0"/>
                <a:cs typeface="Times New Roman" panose="02020603050405020304" pitchFamily="18" charset="0"/>
              </a:rPr>
              <a:t>also </a:t>
            </a:r>
            <a:r>
              <a:rPr lang="en-US" sz="3400" i="1" dirty="0">
                <a:latin typeface="Times New Roman" panose="02020603050405020304" pitchFamily="18" charset="0"/>
                <a:cs typeface="Times New Roman" panose="02020603050405020304" pitchFamily="18" charset="0"/>
              </a:rPr>
              <a:t>of wood and clay, </a:t>
            </a:r>
            <a:endParaRPr lang="en-US" sz="3400" i="1" dirty="0" smtClean="0">
              <a:latin typeface="Times New Roman" panose="02020603050405020304" pitchFamily="18" charset="0"/>
              <a:cs typeface="Times New Roman" panose="02020603050405020304" pitchFamily="18" charset="0"/>
            </a:endParaRPr>
          </a:p>
          <a:p>
            <a:r>
              <a:rPr lang="en-US" sz="3400" i="1" dirty="0" smtClean="0">
                <a:latin typeface="Times New Roman" panose="02020603050405020304" pitchFamily="18" charset="0"/>
                <a:cs typeface="Times New Roman" panose="02020603050405020304" pitchFamily="18" charset="0"/>
              </a:rPr>
              <a:t>some </a:t>
            </a:r>
            <a:r>
              <a:rPr lang="en-US" sz="3400" i="1" dirty="0">
                <a:latin typeface="Times New Roman" panose="02020603050405020304" pitchFamily="18" charset="0"/>
                <a:cs typeface="Times New Roman" panose="02020603050405020304" pitchFamily="18" charset="0"/>
              </a:rPr>
              <a:t>for honor and some for dishonor. </a:t>
            </a:r>
            <a:endParaRPr lang="en-US" sz="3400" i="1" dirty="0" smtClean="0">
              <a:latin typeface="Times New Roman" panose="02020603050405020304" pitchFamily="18" charset="0"/>
              <a:cs typeface="Times New Roman" panose="02020603050405020304" pitchFamily="18" charset="0"/>
            </a:endParaRPr>
          </a:p>
          <a:p>
            <a:r>
              <a:rPr lang="en-US" sz="3400" dirty="0" smtClean="0">
                <a:latin typeface="Times New Roman" panose="02020603050405020304" pitchFamily="18" charset="0"/>
                <a:cs typeface="Times New Roman" panose="02020603050405020304" pitchFamily="18" charset="0"/>
              </a:rPr>
              <a:t>Noah; Abraham; Joseph; Moses;</a:t>
            </a:r>
          </a:p>
          <a:p>
            <a:r>
              <a:rPr lang="en-US" sz="3400" dirty="0" smtClean="0">
                <a:latin typeface="Times New Roman" panose="02020603050405020304" pitchFamily="18" charset="0"/>
                <a:cs typeface="Times New Roman" panose="02020603050405020304" pitchFamily="18" charset="0"/>
              </a:rPr>
              <a:t>Already prepared, ready to volunteer. </a:t>
            </a:r>
          </a:p>
          <a:p>
            <a:r>
              <a:rPr lang="en-US" sz="3400" dirty="0" smtClean="0">
                <a:latin typeface="Times New Roman" panose="02020603050405020304" pitchFamily="18" charset="0"/>
                <a:cs typeface="Times New Roman" panose="02020603050405020304" pitchFamily="18" charset="0"/>
              </a:rPr>
              <a:t>What about us? </a:t>
            </a:r>
            <a:endParaRPr lang="en-US" sz="3400" dirty="0">
              <a:latin typeface="Times New Roman" panose="02020603050405020304" pitchFamily="18" charset="0"/>
              <a:cs typeface="Times New Roman" panose="02020603050405020304" pitchFamily="18" charset="0"/>
            </a:endParaRPr>
          </a:p>
        </p:txBody>
      </p:sp>
      <p:sp>
        <p:nvSpPr>
          <p:cNvPr id="8" name="Title 4"/>
          <p:cNvSpPr>
            <a:spLocks noGrp="1"/>
          </p:cNvSpPr>
          <p:nvPr>
            <p:ph type="title"/>
          </p:nvPr>
        </p:nvSpPr>
        <p:spPr>
          <a:xfrm>
            <a:off x="152400" y="230189"/>
            <a:ext cx="8839200" cy="830997"/>
          </a:xfrm>
        </p:spPr>
        <p:txBody>
          <a:bodyPr/>
          <a:lstStyle/>
          <a:p>
            <a:pPr algn="ctr"/>
            <a:r>
              <a:rPr lang="en-US" sz="6000" dirty="0" smtClean="0"/>
              <a:t>The Preparations of the Heart</a:t>
            </a:r>
            <a:endParaRPr lang="en-US" sz="6000" dirty="0"/>
          </a:p>
        </p:txBody>
      </p:sp>
    </p:spTree>
    <p:extLst>
      <p:ext uri="{BB962C8B-B14F-4D97-AF65-F5344CB8AC3E}">
        <p14:creationId xmlns:p14="http://schemas.microsoft.com/office/powerpoint/2010/main" val="1659445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1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10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10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1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0" y="-10391"/>
            <a:ext cx="9144000" cy="924791"/>
          </a:xfrm>
        </p:spPr>
        <p:txBody>
          <a:bodyPr/>
          <a:lstStyle/>
          <a:p>
            <a:pPr algn="ctr"/>
            <a:r>
              <a:rPr lang="en-US" sz="5400" dirty="0" smtClean="0"/>
              <a:t>God’s Preparation Matches Ours</a:t>
            </a:r>
            <a:endParaRPr lang="en-US" sz="5400" dirty="0"/>
          </a:p>
        </p:txBody>
      </p:sp>
      <p:sp>
        <p:nvSpPr>
          <p:cNvPr id="6" name="Text Placeholder 5"/>
          <p:cNvSpPr>
            <a:spLocks noGrp="1"/>
          </p:cNvSpPr>
          <p:nvPr>
            <p:ph type="body" sz="quarter" idx="10"/>
          </p:nvPr>
        </p:nvSpPr>
        <p:spPr>
          <a:xfrm>
            <a:off x="228600" y="1066800"/>
            <a:ext cx="8763000" cy="5576911"/>
          </a:xfrm>
        </p:spPr>
        <p:txBody>
          <a:bodyPr/>
          <a:lstStyle/>
          <a:p>
            <a:pPr>
              <a:spcBef>
                <a:spcPts val="600"/>
              </a:spcBef>
            </a:pPr>
            <a:r>
              <a:rPr lang="en-US" sz="3400" i="1" dirty="0" smtClean="0">
                <a:solidFill>
                  <a:srgbClr val="FFFFFF"/>
                </a:solidFill>
                <a:latin typeface="Times New Roman" panose="02020603050405020304" pitchFamily="18" charset="0"/>
                <a:cs typeface="Times New Roman" panose="02020603050405020304" pitchFamily="18" charset="0"/>
              </a:rPr>
              <a:t>endured </a:t>
            </a:r>
            <a:r>
              <a:rPr lang="en-US" sz="3400" i="1" dirty="0">
                <a:solidFill>
                  <a:srgbClr val="FFFFFF"/>
                </a:solidFill>
                <a:latin typeface="Times New Roman" panose="02020603050405020304" pitchFamily="18" charset="0"/>
                <a:cs typeface="Times New Roman" panose="02020603050405020304" pitchFamily="18" charset="0"/>
              </a:rPr>
              <a:t>with much longsuffering the </a:t>
            </a:r>
            <a:r>
              <a:rPr lang="en-US" sz="3400" b="1" i="1" dirty="0">
                <a:solidFill>
                  <a:srgbClr val="FFC000"/>
                </a:solidFill>
                <a:latin typeface="Times New Roman" panose="02020603050405020304" pitchFamily="18" charset="0"/>
                <a:cs typeface="Times New Roman" panose="02020603050405020304" pitchFamily="18" charset="0"/>
              </a:rPr>
              <a:t>vessels of wrath prepared for destruction</a:t>
            </a:r>
            <a:r>
              <a:rPr lang="en-US" sz="3400" i="1" dirty="0">
                <a:solidFill>
                  <a:srgbClr val="FFFFFF"/>
                </a:solidFill>
                <a:latin typeface="Times New Roman" panose="02020603050405020304" pitchFamily="18" charset="0"/>
                <a:cs typeface="Times New Roman" panose="02020603050405020304" pitchFamily="18" charset="0"/>
              </a:rPr>
              <a:t>, 23 and that He might make known the riches of His glory on </a:t>
            </a:r>
            <a:r>
              <a:rPr lang="en-US" sz="3400" b="1" i="1" dirty="0">
                <a:solidFill>
                  <a:srgbClr val="FFC000"/>
                </a:solidFill>
                <a:latin typeface="Times New Roman" panose="02020603050405020304" pitchFamily="18" charset="0"/>
                <a:cs typeface="Times New Roman" panose="02020603050405020304" pitchFamily="18" charset="0"/>
              </a:rPr>
              <a:t>the vessels of mercy, which He had prepared beforehand for glory</a:t>
            </a:r>
            <a:r>
              <a:rPr lang="en-US" sz="3400" i="1" dirty="0">
                <a:solidFill>
                  <a:srgbClr val="FFFFFF"/>
                </a:solidFill>
                <a:latin typeface="Times New Roman" panose="02020603050405020304" pitchFamily="18" charset="0"/>
                <a:cs typeface="Times New Roman" panose="02020603050405020304" pitchFamily="18" charset="0"/>
              </a:rPr>
              <a:t>, Rom 9:22-24</a:t>
            </a:r>
          </a:p>
          <a:p>
            <a:pPr>
              <a:spcBef>
                <a:spcPts val="600"/>
              </a:spcBef>
            </a:pPr>
            <a:r>
              <a:rPr lang="en-US" sz="3600" b="1" i="1" dirty="0" smtClean="0">
                <a:solidFill>
                  <a:srgbClr val="FFC000"/>
                </a:solidFill>
                <a:latin typeface="Times New Roman" panose="02020603050405020304" pitchFamily="18" charset="0"/>
                <a:cs typeface="Times New Roman" panose="02020603050405020304" pitchFamily="18" charset="0"/>
              </a:rPr>
              <a:t>What we prepare of ourselves… God has prepared us for!</a:t>
            </a:r>
          </a:p>
          <a:p>
            <a:pPr>
              <a:spcBef>
                <a:spcPts val="600"/>
              </a:spcBef>
            </a:pPr>
            <a:r>
              <a:rPr lang="en-US" sz="3600" b="1" i="1" dirty="0" smtClean="0">
                <a:solidFill>
                  <a:srgbClr val="FFC000"/>
                </a:solidFill>
                <a:latin typeface="Times New Roman" panose="02020603050405020304" pitchFamily="18" charset="0"/>
                <a:cs typeface="Times New Roman" panose="02020603050405020304" pitchFamily="18" charset="0"/>
              </a:rPr>
              <a:t>If we prepared ourselves a vessel of wrath we are prepared for destruction. </a:t>
            </a:r>
          </a:p>
          <a:p>
            <a:pPr>
              <a:spcBef>
                <a:spcPts val="600"/>
              </a:spcBef>
            </a:pPr>
            <a:r>
              <a:rPr lang="en-US" sz="3600" b="1" i="1" dirty="0" smtClean="0">
                <a:solidFill>
                  <a:srgbClr val="FFC000"/>
                </a:solidFill>
                <a:latin typeface="Times New Roman" panose="02020603050405020304" pitchFamily="18" charset="0"/>
                <a:cs typeface="Times New Roman" panose="02020603050405020304" pitchFamily="18" charset="0"/>
              </a:rPr>
              <a:t>If we prepared ourselves a vessel of mercy we are prepared for glory. </a:t>
            </a:r>
            <a:endParaRPr lang="en-US" sz="3600" i="1"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82391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172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Transformation</a:t>
            </a:r>
            <a:endParaRPr lang="en-US" dirty="0">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228600" y="1447800"/>
            <a:ext cx="8686800" cy="4321183"/>
          </a:xfrm>
        </p:spPr>
        <p:txBody>
          <a:bodyPr/>
          <a:lstStyle/>
          <a:p>
            <a:r>
              <a:rPr lang="en-US" sz="3600" dirty="0" smtClean="0">
                <a:latin typeface="Times New Roman" panose="02020603050405020304" pitchFamily="18" charset="0"/>
                <a:cs typeface="Times New Roman" panose="02020603050405020304" pitchFamily="18" charset="0"/>
              </a:rPr>
              <a:t>Soil </a:t>
            </a:r>
            <a:r>
              <a:rPr lang="en-US" sz="3600" dirty="0" smtClean="0"/>
              <a:t>offers </a:t>
            </a:r>
            <a:r>
              <a:rPr lang="en-US" sz="3600" dirty="0" smtClean="0"/>
              <a:t>an amazing insight </a:t>
            </a:r>
            <a:r>
              <a:rPr lang="en-US" sz="3600" dirty="0"/>
              <a:t>into both the mind and the power of God. </a:t>
            </a:r>
            <a:endParaRPr lang="en-US" sz="3600" dirty="0" smtClean="0"/>
          </a:p>
          <a:p>
            <a:r>
              <a:rPr lang="en-US" sz="3600" dirty="0" smtClean="0"/>
              <a:t>That </a:t>
            </a:r>
            <a:r>
              <a:rPr lang="en-US" sz="3600" dirty="0"/>
              <a:t>a seemingly </a:t>
            </a:r>
            <a:r>
              <a:rPr lang="en-US" sz="3600" dirty="0" smtClean="0"/>
              <a:t>barren piece </a:t>
            </a:r>
            <a:r>
              <a:rPr lang="en-US" sz="3600" dirty="0"/>
              <a:t>of </a:t>
            </a:r>
            <a:r>
              <a:rPr lang="en-US" sz="3600" dirty="0" smtClean="0"/>
              <a:t>ground </a:t>
            </a:r>
            <a:r>
              <a:rPr lang="en-US" sz="3600" dirty="0"/>
              <a:t>could contain so much potential beauty is an awesome reality we experience every </a:t>
            </a:r>
            <a:r>
              <a:rPr lang="en-US" sz="3600" dirty="0" smtClean="0"/>
              <a:t>year</a:t>
            </a:r>
            <a:r>
              <a:rPr lang="en-US" sz="3600" dirty="0" smtClean="0"/>
              <a:t>.</a:t>
            </a:r>
          </a:p>
          <a:p>
            <a:r>
              <a:rPr lang="en-US" sz="3600" dirty="0" smtClean="0"/>
              <a:t>When soil is plowed and prepared, it is ready for the seed to be sown. </a:t>
            </a:r>
          </a:p>
          <a:p>
            <a:r>
              <a:rPr lang="en-US" sz="3600" dirty="0" smtClean="0"/>
              <a:t>The rest follows through the power of God. </a:t>
            </a:r>
            <a:endParaRPr lang="en-US" sz="3600" dirty="0" smtClean="0"/>
          </a:p>
        </p:txBody>
      </p:sp>
    </p:spTree>
    <p:extLst>
      <p:ext uri="{BB962C8B-B14F-4D97-AF65-F5344CB8AC3E}">
        <p14:creationId xmlns:p14="http://schemas.microsoft.com/office/powerpoint/2010/main" val="25494996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1219200"/>
            <a:ext cx="8839200" cy="5262979"/>
          </a:xfrm>
        </p:spPr>
        <p:txBody>
          <a:bodyPr/>
          <a:lstStyle/>
          <a:p>
            <a:r>
              <a:rPr lang="en-US" sz="3600" dirty="0" smtClean="0">
                <a:latin typeface="Times New Roman" panose="02020603050405020304" pitchFamily="18" charset="0"/>
                <a:cs typeface="Times New Roman" panose="02020603050405020304" pitchFamily="18" charset="0"/>
              </a:rPr>
              <a:t>Jesus compared the human heart to soil.</a:t>
            </a:r>
          </a:p>
          <a:p>
            <a:r>
              <a:rPr lang="en-US" sz="3600" dirty="0" smtClean="0">
                <a:latin typeface="Times New Roman" panose="02020603050405020304" pitchFamily="18" charset="0"/>
                <a:cs typeface="Times New Roman" panose="02020603050405020304" pitchFamily="18" charset="0"/>
              </a:rPr>
              <a:t>The Seed is the Word of God  </a:t>
            </a:r>
            <a:r>
              <a:rPr lang="en-US" sz="3600" dirty="0" err="1" smtClean="0">
                <a:latin typeface="Times New Roman" panose="02020603050405020304" pitchFamily="18" charset="0"/>
                <a:cs typeface="Times New Roman" panose="02020603050405020304" pitchFamily="18" charset="0"/>
              </a:rPr>
              <a:t>Lk</a:t>
            </a:r>
            <a:r>
              <a:rPr lang="en-US" sz="3600" dirty="0" smtClean="0">
                <a:latin typeface="Times New Roman" panose="02020603050405020304" pitchFamily="18" charset="0"/>
                <a:cs typeface="Times New Roman" panose="02020603050405020304" pitchFamily="18" charset="0"/>
              </a:rPr>
              <a:t>. 11:11-15</a:t>
            </a:r>
          </a:p>
          <a:p>
            <a:r>
              <a:rPr lang="en-US" sz="3600" dirty="0" smtClean="0">
                <a:latin typeface="Times New Roman" panose="02020603050405020304" pitchFamily="18" charset="0"/>
                <a:cs typeface="Times New Roman" panose="02020603050405020304" pitchFamily="18" charset="0"/>
              </a:rPr>
              <a:t>The Soils are the hearts of men</a:t>
            </a:r>
          </a:p>
          <a:p>
            <a:r>
              <a:rPr lang="en-US" sz="3600" dirty="0" smtClean="0">
                <a:latin typeface="Times New Roman" panose="02020603050405020304" pitchFamily="18" charset="0"/>
                <a:cs typeface="Times New Roman" panose="02020603050405020304" pitchFamily="18" charset="0"/>
              </a:rPr>
              <a:t>The seed works in the heart as the heart is prepared. </a:t>
            </a:r>
          </a:p>
          <a:p>
            <a:r>
              <a:rPr lang="en-US" sz="3600" dirty="0" smtClean="0">
                <a:latin typeface="Times New Roman" panose="02020603050405020304" pitchFamily="18" charset="0"/>
                <a:cs typeface="Times New Roman" panose="02020603050405020304" pitchFamily="18" charset="0"/>
              </a:rPr>
              <a:t>Hard				Rocky </a:t>
            </a:r>
          </a:p>
          <a:p>
            <a:r>
              <a:rPr lang="en-US" sz="3600" dirty="0" smtClean="0">
                <a:latin typeface="Times New Roman" panose="02020603050405020304" pitchFamily="18" charset="0"/>
                <a:cs typeface="Times New Roman" panose="02020603050405020304" pitchFamily="18" charset="0"/>
              </a:rPr>
              <a:t>Thorny				Good</a:t>
            </a:r>
          </a:p>
          <a:p>
            <a:r>
              <a:rPr lang="en-US" sz="3600" dirty="0" smtClean="0">
                <a:latin typeface="Times New Roman" panose="02020603050405020304" pitchFamily="18" charset="0"/>
                <a:cs typeface="Times New Roman" panose="02020603050405020304" pitchFamily="18" charset="0"/>
              </a:rPr>
              <a:t>Who is responsible </a:t>
            </a:r>
            <a:r>
              <a:rPr lang="en-US" sz="3600" dirty="0">
                <a:latin typeface="Times New Roman" panose="02020603050405020304" pitchFamily="18" charset="0"/>
                <a:cs typeface="Times New Roman" panose="02020603050405020304" pitchFamily="18" charset="0"/>
              </a:rPr>
              <a:t>for </a:t>
            </a:r>
            <a:r>
              <a:rPr lang="en-US" sz="3600" dirty="0" smtClean="0">
                <a:latin typeface="Times New Roman" panose="02020603050405020304" pitchFamily="18" charset="0"/>
                <a:cs typeface="Times New Roman" panose="02020603050405020304" pitchFamily="18" charset="0"/>
              </a:rPr>
              <a:t>their hearts? </a:t>
            </a:r>
            <a:endParaRPr lang="en-US" sz="3600" dirty="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381000" y="0"/>
            <a:ext cx="8382000" cy="914096"/>
          </a:xfrm>
        </p:spPr>
        <p:txBody>
          <a:bodyPr/>
          <a:lstStyle/>
          <a:p>
            <a:pPr algn="ctr"/>
            <a:r>
              <a:rPr lang="en-US" sz="6600" dirty="0" smtClean="0"/>
              <a:t>The Parable of the Sower</a:t>
            </a:r>
            <a:endParaRPr lang="en-US" sz="6600" dirty="0"/>
          </a:p>
        </p:txBody>
      </p:sp>
    </p:spTree>
    <p:extLst>
      <p:ext uri="{BB962C8B-B14F-4D97-AF65-F5344CB8AC3E}">
        <p14:creationId xmlns:p14="http://schemas.microsoft.com/office/powerpoint/2010/main" val="3253761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1219200"/>
            <a:ext cx="8839200" cy="4985980"/>
          </a:xfrm>
        </p:spPr>
        <p:txBody>
          <a:bodyPr/>
          <a:lstStyle/>
          <a:p>
            <a:r>
              <a:rPr lang="en-US" sz="3600" i="1" dirty="0" smtClean="0">
                <a:latin typeface="Times New Roman" panose="02020603050405020304" pitchFamily="18" charset="0"/>
                <a:cs typeface="Times New Roman" panose="02020603050405020304" pitchFamily="18" charset="0"/>
              </a:rPr>
              <a:t>Thus </a:t>
            </a:r>
            <a:r>
              <a:rPr lang="en-US" sz="3600" i="1" dirty="0">
                <a:latin typeface="Times New Roman" panose="02020603050405020304" pitchFamily="18" charset="0"/>
                <a:cs typeface="Times New Roman" panose="02020603050405020304" pitchFamily="18" charset="0"/>
              </a:rPr>
              <a:t>King </a:t>
            </a:r>
            <a:r>
              <a:rPr lang="en-US" sz="3600" i="1" dirty="0" err="1">
                <a:latin typeface="Times New Roman" panose="02020603050405020304" pitchFamily="18" charset="0"/>
                <a:cs typeface="Times New Roman" panose="02020603050405020304" pitchFamily="18" charset="0"/>
              </a:rPr>
              <a:t>Rehoboam</a:t>
            </a:r>
            <a:r>
              <a:rPr lang="en-US" sz="3600" i="1" dirty="0">
                <a:latin typeface="Times New Roman" panose="02020603050405020304" pitchFamily="18" charset="0"/>
                <a:cs typeface="Times New Roman" panose="02020603050405020304" pitchFamily="18" charset="0"/>
              </a:rPr>
              <a:t> strengthened himself in Jerusalem and reigned. Now </a:t>
            </a:r>
            <a:r>
              <a:rPr lang="en-US" sz="3600" i="1" dirty="0" err="1">
                <a:latin typeface="Times New Roman" panose="02020603050405020304" pitchFamily="18" charset="0"/>
                <a:cs typeface="Times New Roman" panose="02020603050405020304" pitchFamily="18" charset="0"/>
              </a:rPr>
              <a:t>Rehoboam</a:t>
            </a:r>
            <a:r>
              <a:rPr lang="en-US" sz="3600" i="1" dirty="0">
                <a:latin typeface="Times New Roman" panose="02020603050405020304" pitchFamily="18" charset="0"/>
                <a:cs typeface="Times New Roman" panose="02020603050405020304" pitchFamily="18" charset="0"/>
              </a:rPr>
              <a:t> was forty-one years old when he became king; and he reigned seventeen years in Jerusalem, the city which the Lord had chosen out of all the tribes of Israel, to put His name there. His mother's name was </a:t>
            </a:r>
            <a:r>
              <a:rPr lang="en-US" sz="3600" i="1" dirty="0" err="1">
                <a:latin typeface="Times New Roman" panose="02020603050405020304" pitchFamily="18" charset="0"/>
                <a:cs typeface="Times New Roman" panose="02020603050405020304" pitchFamily="18" charset="0"/>
              </a:rPr>
              <a:t>Naamah</a:t>
            </a:r>
            <a:r>
              <a:rPr lang="en-US" sz="3600" i="1" dirty="0">
                <a:latin typeface="Times New Roman" panose="02020603050405020304" pitchFamily="18" charset="0"/>
                <a:cs typeface="Times New Roman" panose="02020603050405020304" pitchFamily="18" charset="0"/>
              </a:rPr>
              <a:t>, an </a:t>
            </a:r>
            <a:r>
              <a:rPr lang="en-US" sz="3600" i="1" dirty="0" err="1">
                <a:latin typeface="Times New Roman" panose="02020603050405020304" pitchFamily="18" charset="0"/>
                <a:cs typeface="Times New Roman" panose="02020603050405020304" pitchFamily="18" charset="0"/>
              </a:rPr>
              <a:t>Ammonitess</a:t>
            </a:r>
            <a:r>
              <a:rPr lang="en-US" sz="3600" i="1" dirty="0">
                <a:latin typeface="Times New Roman" panose="02020603050405020304" pitchFamily="18" charset="0"/>
                <a:cs typeface="Times New Roman" panose="02020603050405020304" pitchFamily="18" charset="0"/>
              </a:rPr>
              <a:t>. 14 And </a:t>
            </a:r>
            <a:r>
              <a:rPr lang="en-US" sz="3600" b="1" i="1" dirty="0">
                <a:solidFill>
                  <a:srgbClr val="FFC000"/>
                </a:solidFill>
                <a:latin typeface="Times New Roman" panose="02020603050405020304" pitchFamily="18" charset="0"/>
                <a:cs typeface="Times New Roman" panose="02020603050405020304" pitchFamily="18" charset="0"/>
              </a:rPr>
              <a:t>he did evil, because he did not prepare his heart to seek the Lord. </a:t>
            </a:r>
            <a:r>
              <a:rPr lang="en-US" sz="3600" i="1" dirty="0">
                <a:latin typeface="Times New Roman" panose="02020603050405020304" pitchFamily="18" charset="0"/>
                <a:cs typeface="Times New Roman" panose="02020603050405020304" pitchFamily="18" charset="0"/>
              </a:rPr>
              <a:t>2</a:t>
            </a:r>
            <a:r>
              <a:rPr lang="en-US" sz="3600" i="1" u="sng" dirty="0">
                <a:latin typeface="Times New Roman" panose="02020603050405020304" pitchFamily="18" charset="0"/>
                <a:cs typeface="Times New Roman" panose="02020603050405020304" pitchFamily="18" charset="0"/>
              </a:rPr>
              <a:t> </a:t>
            </a:r>
            <a:r>
              <a:rPr lang="en-US" sz="3600" i="1" u="sng" dirty="0" err="1">
                <a:latin typeface="Times New Roman" panose="02020603050405020304" pitchFamily="18" charset="0"/>
                <a:cs typeface="Times New Roman" panose="02020603050405020304" pitchFamily="18" charset="0"/>
              </a:rPr>
              <a:t>Chron</a:t>
            </a:r>
            <a:r>
              <a:rPr lang="en-US" sz="3600" i="1" u="sng" dirty="0">
                <a:latin typeface="Times New Roman" panose="02020603050405020304" pitchFamily="18" charset="0"/>
                <a:cs typeface="Times New Roman" panose="02020603050405020304" pitchFamily="18" charset="0"/>
              </a:rPr>
              <a:t> 12:13-14 </a:t>
            </a:r>
          </a:p>
        </p:txBody>
      </p:sp>
      <p:sp>
        <p:nvSpPr>
          <p:cNvPr id="3" name="Title 2"/>
          <p:cNvSpPr>
            <a:spLocks noGrp="1"/>
          </p:cNvSpPr>
          <p:nvPr>
            <p:ph type="title"/>
          </p:nvPr>
        </p:nvSpPr>
        <p:spPr>
          <a:xfrm>
            <a:off x="381000" y="0"/>
            <a:ext cx="8382000" cy="914096"/>
          </a:xfrm>
        </p:spPr>
        <p:txBody>
          <a:bodyPr/>
          <a:lstStyle/>
          <a:p>
            <a:pPr algn="ctr"/>
            <a:r>
              <a:rPr lang="en-US" sz="6600" dirty="0" err="1" smtClean="0"/>
              <a:t>Rehoboam</a:t>
            </a:r>
            <a:endParaRPr lang="en-US" sz="6600" dirty="0"/>
          </a:p>
        </p:txBody>
      </p:sp>
    </p:spTree>
    <p:extLst>
      <p:ext uri="{BB962C8B-B14F-4D97-AF65-F5344CB8AC3E}">
        <p14:creationId xmlns:p14="http://schemas.microsoft.com/office/powerpoint/2010/main" val="4528829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990600"/>
            <a:ext cx="8839200" cy="4813625"/>
          </a:xfrm>
        </p:spPr>
        <p:txBody>
          <a:bodyPr/>
          <a:lstStyle/>
          <a:p>
            <a:r>
              <a:rPr lang="en-US" sz="3400" i="1" dirty="0" smtClean="0">
                <a:latin typeface="Times New Roman" panose="02020603050405020304" pitchFamily="18" charset="0"/>
                <a:cs typeface="Times New Roman" panose="02020603050405020304" pitchFamily="18" charset="0"/>
              </a:rPr>
              <a:t>So </a:t>
            </a:r>
            <a:r>
              <a:rPr lang="en-US" sz="3400" i="1" dirty="0" err="1">
                <a:latin typeface="Times New Roman" panose="02020603050405020304" pitchFamily="18" charset="0"/>
                <a:cs typeface="Times New Roman" panose="02020603050405020304" pitchFamily="18" charset="0"/>
              </a:rPr>
              <a:t>Jotham</a:t>
            </a:r>
            <a:r>
              <a:rPr lang="en-US" sz="3400" i="1" dirty="0">
                <a:latin typeface="Times New Roman" panose="02020603050405020304" pitchFamily="18" charset="0"/>
                <a:cs typeface="Times New Roman" panose="02020603050405020304" pitchFamily="18" charset="0"/>
              </a:rPr>
              <a:t> became mighty, because </a:t>
            </a:r>
            <a:r>
              <a:rPr lang="en-US" sz="3400" b="1" i="1" dirty="0">
                <a:solidFill>
                  <a:srgbClr val="FFC000"/>
                </a:solidFill>
                <a:latin typeface="Times New Roman" panose="02020603050405020304" pitchFamily="18" charset="0"/>
                <a:cs typeface="Times New Roman" panose="02020603050405020304" pitchFamily="18" charset="0"/>
              </a:rPr>
              <a:t>he prepared his ways before the Lord his God</a:t>
            </a:r>
            <a:r>
              <a:rPr lang="en-US" sz="3400" i="1" dirty="0">
                <a:latin typeface="Times New Roman" panose="02020603050405020304" pitchFamily="18" charset="0"/>
                <a:cs typeface="Times New Roman" panose="02020603050405020304" pitchFamily="18" charset="0"/>
              </a:rPr>
              <a:t>. 2 </a:t>
            </a:r>
            <a:r>
              <a:rPr lang="en-US" sz="3400" i="1" dirty="0" smtClean="0">
                <a:latin typeface="Times New Roman" panose="02020603050405020304" pitchFamily="18" charset="0"/>
                <a:cs typeface="Times New Roman" panose="02020603050405020304" pitchFamily="18" charset="0"/>
              </a:rPr>
              <a:t>Chr. </a:t>
            </a:r>
            <a:r>
              <a:rPr lang="en-US" sz="3400" i="1" dirty="0">
                <a:latin typeface="Times New Roman" panose="02020603050405020304" pitchFamily="18" charset="0"/>
                <a:cs typeface="Times New Roman" panose="02020603050405020304" pitchFamily="18" charset="0"/>
              </a:rPr>
              <a:t>27:6 </a:t>
            </a:r>
            <a:endParaRPr lang="en-US" sz="3400" i="1" dirty="0" smtClean="0">
              <a:latin typeface="Times New Roman" panose="02020603050405020304" pitchFamily="18" charset="0"/>
              <a:cs typeface="Times New Roman" panose="02020603050405020304" pitchFamily="18" charset="0"/>
            </a:endParaRPr>
          </a:p>
          <a:p>
            <a:r>
              <a:rPr lang="en-US" sz="3400" i="1" dirty="0" smtClean="0">
                <a:latin typeface="Times New Roman" panose="02020603050405020304" pitchFamily="18" charset="0"/>
                <a:cs typeface="Times New Roman" panose="02020603050405020304" pitchFamily="18" charset="0"/>
              </a:rPr>
              <a:t>And </a:t>
            </a:r>
            <a:r>
              <a:rPr lang="en-US" sz="3400" i="1" dirty="0">
                <a:latin typeface="Times New Roman" panose="02020603050405020304" pitchFamily="18" charset="0"/>
                <a:cs typeface="Times New Roman" panose="02020603050405020304" pitchFamily="18" charset="0"/>
              </a:rPr>
              <a:t>Jehu the son of </a:t>
            </a:r>
            <a:r>
              <a:rPr lang="en-US" sz="3400" i="1" dirty="0" err="1">
                <a:latin typeface="Times New Roman" panose="02020603050405020304" pitchFamily="18" charset="0"/>
                <a:cs typeface="Times New Roman" panose="02020603050405020304" pitchFamily="18" charset="0"/>
              </a:rPr>
              <a:t>Hanani</a:t>
            </a:r>
            <a:r>
              <a:rPr lang="en-US" sz="3400" i="1" dirty="0">
                <a:latin typeface="Times New Roman" panose="02020603050405020304" pitchFamily="18" charset="0"/>
                <a:cs typeface="Times New Roman" panose="02020603050405020304" pitchFamily="18" charset="0"/>
              </a:rPr>
              <a:t> the seer went out to meet him, and said to King Jehoshaphat, "Should you help the wicked and love those who hate the Lord? Therefore the wrath of the Lord is upon you. 3 Nevertheless </a:t>
            </a:r>
            <a:r>
              <a:rPr lang="en-US" sz="3400" b="1" i="1" dirty="0">
                <a:solidFill>
                  <a:srgbClr val="FFC000"/>
                </a:solidFill>
                <a:latin typeface="Times New Roman" panose="02020603050405020304" pitchFamily="18" charset="0"/>
                <a:cs typeface="Times New Roman" panose="02020603050405020304" pitchFamily="18" charset="0"/>
              </a:rPr>
              <a:t>good things are found in you,</a:t>
            </a:r>
            <a:r>
              <a:rPr lang="en-US" sz="3400" i="1" dirty="0">
                <a:latin typeface="Times New Roman" panose="02020603050405020304" pitchFamily="18" charset="0"/>
                <a:cs typeface="Times New Roman" panose="02020603050405020304" pitchFamily="18" charset="0"/>
              </a:rPr>
              <a:t> in that you have removed the wooden images from the land, and </a:t>
            </a:r>
            <a:r>
              <a:rPr lang="en-US" sz="3400" b="1" i="1" dirty="0">
                <a:solidFill>
                  <a:srgbClr val="FFC000"/>
                </a:solidFill>
                <a:latin typeface="Times New Roman" panose="02020603050405020304" pitchFamily="18" charset="0"/>
                <a:cs typeface="Times New Roman" panose="02020603050405020304" pitchFamily="18" charset="0"/>
              </a:rPr>
              <a:t>have prepared your heart to seek God.</a:t>
            </a:r>
            <a:r>
              <a:rPr lang="en-US" sz="3400" i="1" dirty="0">
                <a:latin typeface="Times New Roman" panose="02020603050405020304" pitchFamily="18" charset="0"/>
                <a:cs typeface="Times New Roman" panose="02020603050405020304" pitchFamily="18" charset="0"/>
              </a:rPr>
              <a:t>"  </a:t>
            </a:r>
            <a:r>
              <a:rPr lang="en-US" sz="3400" i="1" u="sng" dirty="0" smtClean="0">
                <a:latin typeface="Times New Roman" panose="02020603050405020304" pitchFamily="18" charset="0"/>
                <a:cs typeface="Times New Roman" panose="02020603050405020304" pitchFamily="18" charset="0"/>
              </a:rPr>
              <a:t>2Chr. </a:t>
            </a:r>
            <a:r>
              <a:rPr lang="en-US" sz="3400" i="1" u="sng" dirty="0">
                <a:latin typeface="Times New Roman" panose="02020603050405020304" pitchFamily="18" charset="0"/>
                <a:cs typeface="Times New Roman" panose="02020603050405020304" pitchFamily="18" charset="0"/>
              </a:rPr>
              <a:t>19:2-3 </a:t>
            </a:r>
          </a:p>
        </p:txBody>
      </p:sp>
      <p:sp>
        <p:nvSpPr>
          <p:cNvPr id="3" name="Title 2"/>
          <p:cNvSpPr>
            <a:spLocks noGrp="1"/>
          </p:cNvSpPr>
          <p:nvPr>
            <p:ph type="title"/>
          </p:nvPr>
        </p:nvSpPr>
        <p:spPr>
          <a:xfrm>
            <a:off x="381000" y="0"/>
            <a:ext cx="8382000" cy="914096"/>
          </a:xfrm>
        </p:spPr>
        <p:txBody>
          <a:bodyPr/>
          <a:lstStyle/>
          <a:p>
            <a:pPr algn="ctr"/>
            <a:r>
              <a:rPr lang="en-US" sz="6600" dirty="0" err="1" smtClean="0"/>
              <a:t>Jotham</a:t>
            </a:r>
            <a:r>
              <a:rPr lang="en-US" sz="6600" dirty="0" smtClean="0"/>
              <a:t> &amp; Jehoshaphat</a:t>
            </a:r>
            <a:endParaRPr lang="en-US" sz="6600" dirty="0"/>
          </a:p>
        </p:txBody>
      </p:sp>
    </p:spTree>
    <p:extLst>
      <p:ext uri="{BB962C8B-B14F-4D97-AF65-F5344CB8AC3E}">
        <p14:creationId xmlns:p14="http://schemas.microsoft.com/office/powerpoint/2010/main" val="8478631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057400"/>
            <a:ext cx="8153400" cy="3581400"/>
          </a:xfrm>
        </p:spPr>
        <p:txBody>
          <a:bodyPr/>
          <a:lstStyle/>
          <a:p>
            <a:r>
              <a:rPr lang="en-US" sz="3600" i="1" dirty="0" smtClean="0">
                <a:solidFill>
                  <a:schemeClr val="tx2"/>
                </a:solidFill>
                <a:latin typeface="Times New Roman" panose="02020603050405020304" pitchFamily="18" charset="0"/>
                <a:cs typeface="Times New Roman" panose="02020603050405020304" pitchFamily="18" charset="0"/>
              </a:rPr>
              <a:t>"</a:t>
            </a:r>
            <a:r>
              <a:rPr lang="en-US" sz="3600" i="1" dirty="0">
                <a:solidFill>
                  <a:schemeClr val="tx2"/>
                </a:solidFill>
                <a:latin typeface="Times New Roman" panose="02020603050405020304" pitchFamily="18" charset="0"/>
                <a:cs typeface="Times New Roman" panose="02020603050405020304" pitchFamily="18" charset="0"/>
              </a:rPr>
              <a:t>I, the LORD, search the heart, I test the mind, even to give to each man according to his ways, according to the results of his deeds. </a:t>
            </a:r>
            <a:r>
              <a:rPr lang="en-US" sz="3600" i="1" u="sng" dirty="0" err="1">
                <a:solidFill>
                  <a:schemeClr val="tx2"/>
                </a:solidFill>
                <a:latin typeface="Times New Roman" panose="02020603050405020304" pitchFamily="18" charset="0"/>
                <a:cs typeface="Times New Roman" panose="02020603050405020304" pitchFamily="18" charset="0"/>
              </a:rPr>
              <a:t>Jer</a:t>
            </a:r>
            <a:r>
              <a:rPr lang="en-US" sz="3600" i="1" u="sng" dirty="0">
                <a:solidFill>
                  <a:schemeClr val="tx2"/>
                </a:solidFill>
                <a:latin typeface="Times New Roman" panose="02020603050405020304" pitchFamily="18" charset="0"/>
                <a:cs typeface="Times New Roman" panose="02020603050405020304" pitchFamily="18" charset="0"/>
              </a:rPr>
              <a:t> </a:t>
            </a:r>
            <a:r>
              <a:rPr lang="en-US" sz="3600" i="1" u="sng" dirty="0" smtClean="0">
                <a:solidFill>
                  <a:schemeClr val="tx2"/>
                </a:solidFill>
                <a:latin typeface="Times New Roman" panose="02020603050405020304" pitchFamily="18" charset="0"/>
                <a:cs typeface="Times New Roman" panose="02020603050405020304" pitchFamily="18" charset="0"/>
              </a:rPr>
              <a:t>17:10</a:t>
            </a:r>
            <a:endParaRPr lang="en-US" sz="3600" i="1" u="sng" dirty="0">
              <a:solidFill>
                <a:schemeClr val="tx2"/>
              </a:solidFill>
              <a:latin typeface="Times New Roman" panose="02020603050405020304" pitchFamily="18" charset="0"/>
              <a:cs typeface="Times New Roman" panose="02020603050405020304" pitchFamily="18" charset="0"/>
            </a:endParaRPr>
          </a:p>
          <a:p>
            <a:endParaRPr lang="en-US" sz="3600" i="1" dirty="0" smtClean="0">
              <a:solidFill>
                <a:schemeClr val="tx2"/>
              </a:solidFill>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0" y="685800"/>
            <a:ext cx="9144000" cy="747897"/>
          </a:xfrm>
        </p:spPr>
        <p:txBody>
          <a:bodyPr/>
          <a:lstStyle/>
          <a:p>
            <a:pPr algn="ctr"/>
            <a:r>
              <a:rPr lang="en-US" dirty="0" smtClean="0"/>
              <a:t>God </a:t>
            </a:r>
            <a:r>
              <a:rPr lang="en-US" dirty="0" smtClean="0"/>
              <a:t>Searches </a:t>
            </a:r>
            <a:r>
              <a:rPr lang="en-US" dirty="0" smtClean="0"/>
              <a:t>for </a:t>
            </a:r>
            <a:r>
              <a:rPr lang="en-US" dirty="0" smtClean="0"/>
              <a:t>Prepared Hearts</a:t>
            </a:r>
            <a:endParaRPr lang="en-US" dirty="0"/>
          </a:p>
        </p:txBody>
      </p:sp>
    </p:spTree>
    <p:extLst>
      <p:ext uri="{BB962C8B-B14F-4D97-AF65-F5344CB8AC3E}">
        <p14:creationId xmlns:p14="http://schemas.microsoft.com/office/powerpoint/2010/main" val="26534709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144000" cy="1371600"/>
          </a:xfrm>
        </p:spPr>
        <p:txBody>
          <a:bodyPr/>
          <a:lstStyle/>
          <a:p>
            <a:pPr algn="ctr"/>
            <a:r>
              <a:rPr lang="en-US" sz="4600" dirty="0" smtClean="0"/>
              <a:t>Ezra</a:t>
            </a:r>
            <a:endParaRPr lang="en-US" sz="4600" dirty="0"/>
          </a:p>
        </p:txBody>
      </p:sp>
      <p:sp>
        <p:nvSpPr>
          <p:cNvPr id="5" name="Text Placeholder 1"/>
          <p:cNvSpPr txBox="1">
            <a:spLocks/>
          </p:cNvSpPr>
          <p:nvPr/>
        </p:nvSpPr>
        <p:spPr>
          <a:xfrm>
            <a:off x="152400" y="1600200"/>
            <a:ext cx="8839200" cy="4238083"/>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400" i="1" dirty="0" smtClean="0">
                <a:solidFill>
                  <a:srgbClr val="FFFFFF"/>
                </a:solidFill>
                <a:latin typeface="Times New Roman" panose="02020603050405020304" pitchFamily="18" charset="0"/>
                <a:cs typeface="Times New Roman" panose="02020603050405020304" pitchFamily="18" charset="0"/>
              </a:rPr>
              <a:t>And </a:t>
            </a:r>
            <a:r>
              <a:rPr lang="en-US" sz="3400" i="1" dirty="0">
                <a:solidFill>
                  <a:srgbClr val="FFFFFF"/>
                </a:solidFill>
                <a:latin typeface="Times New Roman" panose="02020603050405020304" pitchFamily="18" charset="0"/>
                <a:cs typeface="Times New Roman" panose="02020603050405020304" pitchFamily="18" charset="0"/>
              </a:rPr>
              <a:t>Ezra came to Jerusalem in the fifth month, which was in the seventh year of the king. 9 On the first day of the first month he began his journey from Babylon, and on the first day of the fifth month he came to Jerusalem, according to the good hand of his God upon him. 10 For </a:t>
            </a:r>
            <a:r>
              <a:rPr lang="en-US" sz="3400" b="1" i="1" dirty="0">
                <a:solidFill>
                  <a:srgbClr val="FFC000"/>
                </a:solidFill>
                <a:latin typeface="Times New Roman" panose="02020603050405020304" pitchFamily="18" charset="0"/>
                <a:cs typeface="Times New Roman" panose="02020603050405020304" pitchFamily="18" charset="0"/>
              </a:rPr>
              <a:t>Ezra had prepared his heart to seek the Law of the Lord, and to do it, and to teach statutes and ordinances in Israel.</a:t>
            </a:r>
            <a:r>
              <a:rPr lang="en-US" sz="3400" i="1" dirty="0">
                <a:solidFill>
                  <a:srgbClr val="FFFFFF"/>
                </a:solidFill>
                <a:latin typeface="Times New Roman" panose="02020603050405020304" pitchFamily="18" charset="0"/>
                <a:cs typeface="Times New Roman" panose="02020603050405020304" pitchFamily="18" charset="0"/>
              </a:rPr>
              <a:t> </a:t>
            </a:r>
            <a:r>
              <a:rPr lang="en-US" sz="3400" i="1" u="sng" dirty="0">
                <a:solidFill>
                  <a:srgbClr val="FFFFFF"/>
                </a:solidFill>
                <a:latin typeface="Times New Roman" panose="02020603050405020304" pitchFamily="18" charset="0"/>
                <a:cs typeface="Times New Roman" panose="02020603050405020304" pitchFamily="18" charset="0"/>
              </a:rPr>
              <a:t>Ezra 7:8-10 </a:t>
            </a:r>
          </a:p>
        </p:txBody>
      </p:sp>
    </p:spTree>
    <p:extLst>
      <p:ext uri="{BB962C8B-B14F-4D97-AF65-F5344CB8AC3E}">
        <p14:creationId xmlns:p14="http://schemas.microsoft.com/office/powerpoint/2010/main" val="3972027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12700"/>
            <a:ext cx="9067800" cy="830997"/>
          </a:xfrm>
        </p:spPr>
        <p:txBody>
          <a:bodyPr/>
          <a:lstStyle/>
          <a:p>
            <a:pPr algn="ctr"/>
            <a:r>
              <a:rPr lang="en-US" sz="6000" dirty="0" smtClean="0"/>
              <a:t>Preparing the Heart</a:t>
            </a:r>
            <a:endParaRPr lang="en-US" sz="6000" dirty="0"/>
          </a:p>
        </p:txBody>
      </p:sp>
      <p:sp>
        <p:nvSpPr>
          <p:cNvPr id="6" name="Text Placeholder 5"/>
          <p:cNvSpPr>
            <a:spLocks noGrp="1"/>
          </p:cNvSpPr>
          <p:nvPr>
            <p:ph type="body" sz="quarter" idx="10"/>
          </p:nvPr>
        </p:nvSpPr>
        <p:spPr>
          <a:xfrm>
            <a:off x="152400" y="914400"/>
            <a:ext cx="8915400" cy="4829014"/>
          </a:xfrm>
        </p:spPr>
        <p:txBody>
          <a:bodyPr/>
          <a:lstStyle/>
          <a:p>
            <a:r>
              <a:rPr lang="en-US" sz="3600" i="1" dirty="0" smtClean="0">
                <a:latin typeface="Times New Roman" panose="02020603050405020304" pitchFamily="18" charset="0"/>
                <a:cs typeface="Times New Roman" panose="02020603050405020304" pitchFamily="18" charset="0"/>
              </a:rPr>
              <a:t>The </a:t>
            </a:r>
            <a:r>
              <a:rPr lang="en-US" sz="3600" i="1" dirty="0">
                <a:latin typeface="Times New Roman" panose="02020603050405020304" pitchFamily="18" charset="0"/>
                <a:cs typeface="Times New Roman" panose="02020603050405020304" pitchFamily="18" charset="0"/>
              </a:rPr>
              <a:t>preparations of the heart belong to man, But the answer of the tongue is from the Lord. </a:t>
            </a:r>
            <a:r>
              <a:rPr lang="en-US" sz="3600" i="1" u="sng" dirty="0" smtClean="0">
                <a:latin typeface="Times New Roman" panose="02020603050405020304" pitchFamily="18" charset="0"/>
                <a:cs typeface="Times New Roman" panose="02020603050405020304" pitchFamily="18" charset="0"/>
              </a:rPr>
              <a:t>Pr. </a:t>
            </a:r>
            <a:r>
              <a:rPr lang="en-US" sz="3600" i="1" u="sng" dirty="0">
                <a:latin typeface="Times New Roman" panose="02020603050405020304" pitchFamily="18" charset="0"/>
                <a:cs typeface="Times New Roman" panose="02020603050405020304" pitchFamily="18" charset="0"/>
              </a:rPr>
              <a:t>16:1-2 </a:t>
            </a:r>
            <a:endParaRPr lang="en-US" sz="3600" i="1" u="sng"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God allows </a:t>
            </a:r>
            <a:r>
              <a:rPr lang="en-US" sz="3600" dirty="0" smtClean="0">
                <a:latin typeface="Times New Roman" panose="02020603050405020304" pitchFamily="18" charset="0"/>
                <a:cs typeface="Times New Roman" panose="02020603050405020304" pitchFamily="18" charset="0"/>
              </a:rPr>
              <a:t>each man </a:t>
            </a:r>
            <a:r>
              <a:rPr lang="en-US" sz="3600" dirty="0">
                <a:latin typeface="Times New Roman" panose="02020603050405020304" pitchFamily="18" charset="0"/>
                <a:cs typeface="Times New Roman" panose="02020603050405020304" pitchFamily="18" charset="0"/>
              </a:rPr>
              <a:t>to </a:t>
            </a:r>
            <a:r>
              <a:rPr lang="en-US" sz="3600" dirty="0" smtClean="0">
                <a:latin typeface="Times New Roman" panose="02020603050405020304" pitchFamily="18" charset="0"/>
                <a:cs typeface="Times New Roman" panose="02020603050405020304" pitchFamily="18" charset="0"/>
              </a:rPr>
              <a:t>prepare </a:t>
            </a:r>
            <a:r>
              <a:rPr lang="en-US" sz="3600" dirty="0">
                <a:latin typeface="Times New Roman" panose="02020603050405020304" pitchFamily="18" charset="0"/>
                <a:cs typeface="Times New Roman" panose="02020603050405020304" pitchFamily="18" charset="0"/>
              </a:rPr>
              <a:t>His heart. </a:t>
            </a:r>
            <a:endParaRPr lang="en-US" sz="3600" dirty="0" smtClean="0">
              <a:latin typeface="Times New Roman" panose="02020603050405020304" pitchFamily="18" charset="0"/>
              <a:cs typeface="Times New Roman" panose="02020603050405020304" pitchFamily="18" charset="0"/>
            </a:endParaRPr>
          </a:p>
          <a:p>
            <a:pPr lvl="1"/>
            <a:r>
              <a:rPr lang="en-US" sz="3000" i="1" dirty="0" smtClean="0">
                <a:latin typeface="Times New Roman" panose="02020603050405020304" pitchFamily="18" charset="0"/>
                <a:cs typeface="Times New Roman" panose="02020603050405020304" pitchFamily="18" charset="0"/>
              </a:rPr>
              <a:t>arak  is a verb of preparation, arranging OT:4635</a:t>
            </a:r>
            <a:endParaRPr lang="en-US" sz="3000" i="1"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Man makes his preparations and plans for his heart and his life. </a:t>
            </a:r>
          </a:p>
          <a:p>
            <a:r>
              <a:rPr lang="en-US" sz="3600" dirty="0" smtClean="0">
                <a:latin typeface="Times New Roman" panose="02020603050405020304" pitchFamily="18" charset="0"/>
                <a:cs typeface="Times New Roman" panose="02020603050405020304" pitchFamily="18" charset="0"/>
              </a:rPr>
              <a:t>But how </a:t>
            </a:r>
            <a:r>
              <a:rPr lang="en-US" sz="3600" dirty="0" smtClean="0">
                <a:latin typeface="Times New Roman" panose="02020603050405020304" pitchFamily="18" charset="0"/>
                <a:cs typeface="Times New Roman" panose="02020603050405020304" pitchFamily="18" charset="0"/>
              </a:rPr>
              <a:t>life unfolds is based on God’s  </a:t>
            </a:r>
            <a:r>
              <a:rPr lang="en-US" sz="3600" dirty="0" smtClean="0">
                <a:latin typeface="Times New Roman" panose="02020603050405020304" pitchFamily="18" charset="0"/>
                <a:cs typeface="Times New Roman" panose="02020603050405020304" pitchFamily="18" charset="0"/>
              </a:rPr>
              <a:t>answer </a:t>
            </a:r>
            <a:r>
              <a:rPr lang="en-US" sz="3600" dirty="0" smtClean="0">
                <a:latin typeface="Times New Roman" panose="02020603050405020304" pitchFamily="18" charset="0"/>
                <a:cs typeface="Times New Roman" panose="02020603050405020304" pitchFamily="18" charset="0"/>
              </a:rPr>
              <a:t>to our preparations. </a:t>
            </a:r>
            <a:endParaRPr 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962191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10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1000"/>
                                        <p:tgtEl>
                                          <p:spTgt spid="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_Blue brushed metal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ight and shadow GREEN Sego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Green_Swirls_Template_Sego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2_Light rays - Teal template Segoe">
  <a:themeElements>
    <a:clrScheme name="Teal Template-Template">
      <a:dk1>
        <a:srgbClr val="000000"/>
      </a:dk1>
      <a:lt1>
        <a:srgbClr val="FFFFFF"/>
      </a:lt1>
      <a:dk2>
        <a:srgbClr val="056981"/>
      </a:dk2>
      <a:lt2>
        <a:srgbClr val="BEECE7"/>
      </a:lt2>
      <a:accent1>
        <a:srgbClr val="FFC000"/>
      </a:accent1>
      <a:accent2>
        <a:srgbClr val="6B8EC7"/>
      </a:accent2>
      <a:accent3>
        <a:srgbClr val="DF8045"/>
      </a:accent3>
      <a:accent4>
        <a:srgbClr val="35C595"/>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5.xml><?xml version="1.0" encoding="utf-8"?>
<a:theme xmlns:a="http://schemas.openxmlformats.org/drawingml/2006/main" name="BEVEL">
  <a:themeElements>
    <a:clrScheme name="BEVEL 1">
      <a:dk1>
        <a:srgbClr val="008080"/>
      </a:dk1>
      <a:lt1>
        <a:srgbClr val="DDDDDD"/>
      </a:lt1>
      <a:dk2>
        <a:srgbClr val="000000"/>
      </a:dk2>
      <a:lt2>
        <a:srgbClr val="FFFFFF"/>
      </a:lt2>
      <a:accent1>
        <a:srgbClr val="0099CC"/>
      </a:accent1>
      <a:accent2>
        <a:srgbClr val="9999FF"/>
      </a:accent2>
      <a:accent3>
        <a:srgbClr val="AAAAAA"/>
      </a:accent3>
      <a:accent4>
        <a:srgbClr val="BDBDBD"/>
      </a:accent4>
      <a:accent5>
        <a:srgbClr val="AACAE2"/>
      </a:accent5>
      <a:accent6>
        <a:srgbClr val="8A8AE7"/>
      </a:accent6>
      <a:hlink>
        <a:srgbClr val="00CCCC"/>
      </a:hlink>
      <a:folHlink>
        <a:srgbClr val="00FFCC"/>
      </a:folHlink>
    </a:clrScheme>
    <a:fontScheme name="BEVE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EVEL 1">
        <a:dk1>
          <a:srgbClr val="008080"/>
        </a:dk1>
        <a:lt1>
          <a:srgbClr val="DDDDDD"/>
        </a:lt1>
        <a:dk2>
          <a:srgbClr val="000000"/>
        </a:dk2>
        <a:lt2>
          <a:srgbClr val="FFFFFF"/>
        </a:lt2>
        <a:accent1>
          <a:srgbClr val="0099CC"/>
        </a:accent1>
        <a:accent2>
          <a:srgbClr val="9999FF"/>
        </a:accent2>
        <a:accent3>
          <a:srgbClr val="AAAAAA"/>
        </a:accent3>
        <a:accent4>
          <a:srgbClr val="BDBDBD"/>
        </a:accent4>
        <a:accent5>
          <a:srgbClr val="AACAE2"/>
        </a:accent5>
        <a:accent6>
          <a:srgbClr val="8A8AE7"/>
        </a:accent6>
        <a:hlink>
          <a:srgbClr val="00CCCC"/>
        </a:hlink>
        <a:folHlink>
          <a:srgbClr val="00FFCC"/>
        </a:folHlink>
      </a:clrScheme>
      <a:clrMap bg1="dk2" tx1="lt1" bg2="dk1" tx2="lt2" accent1="accent1" accent2="accent2" accent3="accent3" accent4="accent4" accent5="accent5" accent6="accent6" hlink="hlink" folHlink="folHlink"/>
    </a:extraClrScheme>
    <a:extraClrScheme>
      <a:clrScheme name="BEVEL 2">
        <a:dk1>
          <a:srgbClr val="000000"/>
        </a:dk1>
        <a:lt1>
          <a:srgbClr val="FFFFFF"/>
        </a:lt1>
        <a:dk2>
          <a:srgbClr val="000080"/>
        </a:dk2>
        <a:lt2>
          <a:srgbClr val="3366CC"/>
        </a:lt2>
        <a:accent1>
          <a:srgbClr val="9999FF"/>
        </a:accent1>
        <a:accent2>
          <a:srgbClr val="7F00FF"/>
        </a:accent2>
        <a:accent3>
          <a:srgbClr val="FFFFFF"/>
        </a:accent3>
        <a:accent4>
          <a:srgbClr val="000000"/>
        </a:accent4>
        <a:accent5>
          <a:srgbClr val="CACAFF"/>
        </a:accent5>
        <a:accent6>
          <a:srgbClr val="7200E7"/>
        </a:accent6>
        <a:hlink>
          <a:srgbClr val="0099FF"/>
        </a:hlink>
        <a:folHlink>
          <a:srgbClr val="CCECFF"/>
        </a:folHlink>
      </a:clrScheme>
      <a:clrMap bg1="lt1" tx1="dk1" bg2="lt2" tx2="dk2" accent1="accent1" accent2="accent2" accent3="accent3" accent4="accent4" accent5="accent5" accent6="accent6" hlink="hlink" folHlink="folHlink"/>
    </a:extraClrScheme>
    <a:extraClrScheme>
      <a:clrScheme name="BEVEL 3">
        <a:dk1>
          <a:srgbClr val="000000"/>
        </a:dk1>
        <a:lt1>
          <a:srgbClr val="FFFFFF"/>
        </a:lt1>
        <a:dk2>
          <a:srgbClr val="000000"/>
        </a:dk2>
        <a:lt2>
          <a:srgbClr val="777777"/>
        </a:lt2>
        <a:accent1>
          <a:srgbClr val="CBCBCB"/>
        </a:accent1>
        <a:accent2>
          <a:srgbClr val="DDDDDD"/>
        </a:accent2>
        <a:accent3>
          <a:srgbClr val="FFFFFF"/>
        </a:accent3>
        <a:accent4>
          <a:srgbClr val="000000"/>
        </a:accent4>
        <a:accent5>
          <a:srgbClr val="E2E2E2"/>
        </a:accent5>
        <a:accent6>
          <a:srgbClr val="C8C8C8"/>
        </a:accent6>
        <a:hlink>
          <a:srgbClr val="B2B2B2"/>
        </a:hlink>
        <a:folHlink>
          <a:srgbClr val="969696"/>
        </a:folHlink>
      </a:clrScheme>
      <a:clrMap bg1="lt1" tx1="dk1" bg2="lt2" tx2="dk2" accent1="accent1" accent2="accent2" accent3="accent3" accent4="accent4" accent5="accent5" accent6="accent6" hlink="hlink" folHlink="folHlink"/>
    </a:extraClrScheme>
    <a:extraClrScheme>
      <a:clrScheme name="BEVEL 4">
        <a:dk1>
          <a:srgbClr val="003399"/>
        </a:dk1>
        <a:lt1>
          <a:srgbClr val="DDDDDD"/>
        </a:lt1>
        <a:dk2>
          <a:srgbClr val="000000"/>
        </a:dk2>
        <a:lt2>
          <a:srgbClr val="FFFFFF"/>
        </a:lt2>
        <a:accent1>
          <a:srgbClr val="CC00FF"/>
        </a:accent1>
        <a:accent2>
          <a:srgbClr val="00CCCC"/>
        </a:accent2>
        <a:accent3>
          <a:srgbClr val="AAAAAA"/>
        </a:accent3>
        <a:accent4>
          <a:srgbClr val="BDBDBD"/>
        </a:accent4>
        <a:accent5>
          <a:srgbClr val="E2AAFF"/>
        </a:accent5>
        <a:accent6>
          <a:srgbClr val="00B9B9"/>
        </a:accent6>
        <a:hlink>
          <a:srgbClr val="0000FF"/>
        </a:hlink>
        <a:folHlink>
          <a:srgbClr val="6699FF"/>
        </a:folHlink>
      </a:clrScheme>
      <a:clrMap bg1="dk2" tx1="lt1" bg2="dk1" tx2="lt2" accent1="accent1" accent2="accent2" accent3="accent3" accent4="accent4" accent5="accent5" accent6="accent6" hlink="hlink" folHlink="folHlink"/>
    </a:extraClrScheme>
    <a:extraClrScheme>
      <a:clrScheme name="BEVEL 5">
        <a:dk1>
          <a:srgbClr val="660033"/>
        </a:dk1>
        <a:lt1>
          <a:srgbClr val="DDDDDD"/>
        </a:lt1>
        <a:dk2>
          <a:srgbClr val="000000"/>
        </a:dk2>
        <a:lt2>
          <a:srgbClr val="FFFFFF"/>
        </a:lt2>
        <a:accent1>
          <a:srgbClr val="FF99CC"/>
        </a:accent1>
        <a:accent2>
          <a:srgbClr val="9999FF"/>
        </a:accent2>
        <a:accent3>
          <a:srgbClr val="AAAAAA"/>
        </a:accent3>
        <a:accent4>
          <a:srgbClr val="BDBDBD"/>
        </a:accent4>
        <a:accent5>
          <a:srgbClr val="FFCAE2"/>
        </a:accent5>
        <a:accent6>
          <a:srgbClr val="8A8AE7"/>
        </a:accent6>
        <a:hlink>
          <a:srgbClr val="D60093"/>
        </a:hlink>
        <a:folHlink>
          <a:srgbClr val="FF9966"/>
        </a:folHlink>
      </a:clrScheme>
      <a:clrMap bg1="dk2" tx1="lt1" bg2="dk1" tx2="lt2" accent1="accent1" accent2="accent2" accent3="accent3" accent4="accent4" accent5="accent5" accent6="accent6" hlink="hlink" folHlink="folHlink"/>
    </a:extraClrScheme>
    <a:extraClrScheme>
      <a:clrScheme name="BEVEL 6">
        <a:dk1>
          <a:srgbClr val="000000"/>
        </a:dk1>
        <a:lt1>
          <a:srgbClr val="FFFFFF"/>
        </a:lt1>
        <a:dk2>
          <a:srgbClr val="663300"/>
        </a:dk2>
        <a:lt2>
          <a:srgbClr val="CC9900"/>
        </a:lt2>
        <a:accent1>
          <a:srgbClr val="FF9933"/>
        </a:accent1>
        <a:accent2>
          <a:srgbClr val="FF5050"/>
        </a:accent2>
        <a:accent3>
          <a:srgbClr val="FFFFFF"/>
        </a:accent3>
        <a:accent4>
          <a:srgbClr val="000000"/>
        </a:accent4>
        <a:accent5>
          <a:srgbClr val="FFCAAD"/>
        </a:accent5>
        <a:accent6>
          <a:srgbClr val="E74848"/>
        </a:accent6>
        <a:hlink>
          <a:srgbClr val="FFCC99"/>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CHECKS">
  <a:themeElements>
    <a:clrScheme name="CHECKS 1">
      <a:dk1>
        <a:srgbClr val="000000"/>
      </a:dk1>
      <a:lt1>
        <a:srgbClr val="FFFFFF"/>
      </a:lt1>
      <a:dk2>
        <a:srgbClr val="009999"/>
      </a:dk2>
      <a:lt2>
        <a:srgbClr val="FFCC00"/>
      </a:lt2>
      <a:accent1>
        <a:srgbClr val="FF6633"/>
      </a:accent1>
      <a:accent2>
        <a:srgbClr val="FF9933"/>
      </a:accent2>
      <a:accent3>
        <a:srgbClr val="AACACA"/>
      </a:accent3>
      <a:accent4>
        <a:srgbClr val="DADADA"/>
      </a:accent4>
      <a:accent5>
        <a:srgbClr val="FFB8AD"/>
      </a:accent5>
      <a:accent6>
        <a:srgbClr val="E78A2D"/>
      </a:accent6>
      <a:hlink>
        <a:srgbClr val="66FF33"/>
      </a:hlink>
      <a:folHlink>
        <a:srgbClr val="00FFFF"/>
      </a:folHlink>
    </a:clrScheme>
    <a:fontScheme name="CHECK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ECKS 1">
        <a:dk1>
          <a:srgbClr val="000000"/>
        </a:dk1>
        <a:lt1>
          <a:srgbClr val="FFFFFF"/>
        </a:lt1>
        <a:dk2>
          <a:srgbClr val="009999"/>
        </a:dk2>
        <a:lt2>
          <a:srgbClr val="FFCC00"/>
        </a:lt2>
        <a:accent1>
          <a:srgbClr val="FF6633"/>
        </a:accent1>
        <a:accent2>
          <a:srgbClr val="FF9933"/>
        </a:accent2>
        <a:accent3>
          <a:srgbClr val="AACACA"/>
        </a:accent3>
        <a:accent4>
          <a:srgbClr val="DADADA"/>
        </a:accent4>
        <a:accent5>
          <a:srgbClr val="FFB8AD"/>
        </a:accent5>
        <a:accent6>
          <a:srgbClr val="E78A2D"/>
        </a:accent6>
        <a:hlink>
          <a:srgbClr val="66FF33"/>
        </a:hlink>
        <a:folHlink>
          <a:srgbClr val="00FFFF"/>
        </a:folHlink>
      </a:clrScheme>
      <a:clrMap bg1="dk2" tx1="lt1" bg2="dk1" tx2="lt2" accent1="accent1" accent2="accent2" accent3="accent3" accent4="accent4" accent5="accent5" accent6="accent6" hlink="hlink" folHlink="folHlink"/>
    </a:extraClrScheme>
    <a:extraClrScheme>
      <a:clrScheme name="CHECKS 2">
        <a:dk1>
          <a:srgbClr val="000000"/>
        </a:dk1>
        <a:lt1>
          <a:srgbClr val="FFFFFF"/>
        </a:lt1>
        <a:dk2>
          <a:srgbClr val="000000"/>
        </a:dk2>
        <a:lt2>
          <a:srgbClr val="74B8BF"/>
        </a:lt2>
        <a:accent1>
          <a:srgbClr val="FF33FF"/>
        </a:accent1>
        <a:accent2>
          <a:srgbClr val="FF9933"/>
        </a:accent2>
        <a:accent3>
          <a:srgbClr val="FFFFFF"/>
        </a:accent3>
        <a:accent4>
          <a:srgbClr val="000000"/>
        </a:accent4>
        <a:accent5>
          <a:srgbClr val="FFADFF"/>
        </a:accent5>
        <a:accent6>
          <a:srgbClr val="E78A2D"/>
        </a:accent6>
        <a:hlink>
          <a:srgbClr val="33CC33"/>
        </a:hlink>
        <a:folHlink>
          <a:srgbClr val="00CCCC"/>
        </a:folHlink>
      </a:clrScheme>
      <a:clrMap bg1="lt1" tx1="dk1" bg2="lt2" tx2="dk2" accent1="accent1" accent2="accent2" accent3="accent3" accent4="accent4" accent5="accent5" accent6="accent6" hlink="hlink" folHlink="folHlink"/>
    </a:extraClrScheme>
    <a:extraClrScheme>
      <a:clrScheme name="CHECKS 3">
        <a:dk1>
          <a:srgbClr val="000000"/>
        </a:dk1>
        <a:lt1>
          <a:srgbClr val="FFFFFF"/>
        </a:lt1>
        <a:dk2>
          <a:srgbClr val="000000"/>
        </a:dk2>
        <a:lt2>
          <a:srgbClr val="CBCBCB"/>
        </a:lt2>
        <a:accent1>
          <a:srgbClr val="B2B2B2"/>
        </a:accent1>
        <a:accent2>
          <a:srgbClr val="393939"/>
        </a:accent2>
        <a:accent3>
          <a:srgbClr val="FFFFFF"/>
        </a:accent3>
        <a:accent4>
          <a:srgbClr val="000000"/>
        </a:accent4>
        <a:accent5>
          <a:srgbClr val="D5D5D5"/>
        </a:accent5>
        <a:accent6>
          <a:srgbClr val="333333"/>
        </a:accent6>
        <a:hlink>
          <a:srgbClr val="DDDDDD"/>
        </a:hlink>
        <a:folHlink>
          <a:srgbClr val="868686"/>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FOREST">
  <a:themeElements>
    <a:clrScheme name="Office Theme 1">
      <a:dk1>
        <a:srgbClr val="000000"/>
      </a:dk1>
      <a:lt1>
        <a:srgbClr val="99FFFF"/>
      </a:lt1>
      <a:dk2>
        <a:srgbClr val="006666"/>
      </a:dk2>
      <a:lt2>
        <a:srgbClr val="CCCCFF"/>
      </a:lt2>
      <a:accent1>
        <a:srgbClr val="009999"/>
      </a:accent1>
      <a:accent2>
        <a:srgbClr val="00CC99"/>
      </a:accent2>
      <a:accent3>
        <a:srgbClr val="AAB8B8"/>
      </a:accent3>
      <a:accent4>
        <a:srgbClr val="82DADA"/>
      </a:accent4>
      <a:accent5>
        <a:srgbClr val="AACACA"/>
      </a:accent5>
      <a:accent6>
        <a:srgbClr val="00B98A"/>
      </a:accent6>
      <a:hlink>
        <a:srgbClr val="6600CC"/>
      </a:hlink>
      <a:folHlink>
        <a:srgbClr val="336699"/>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99FFFF"/>
        </a:lt1>
        <a:dk2>
          <a:srgbClr val="006666"/>
        </a:dk2>
        <a:lt2>
          <a:srgbClr val="CCCCFF"/>
        </a:lt2>
        <a:accent1>
          <a:srgbClr val="009999"/>
        </a:accent1>
        <a:accent2>
          <a:srgbClr val="00CC99"/>
        </a:accent2>
        <a:accent3>
          <a:srgbClr val="AAB8B8"/>
        </a:accent3>
        <a:accent4>
          <a:srgbClr val="82DADA"/>
        </a:accent4>
        <a:accent5>
          <a:srgbClr val="AACACA"/>
        </a:accent5>
        <a:accent6>
          <a:srgbClr val="00B98A"/>
        </a:accent6>
        <a:hlink>
          <a:srgbClr val="6600CC"/>
        </a:hlink>
        <a:folHlink>
          <a:srgbClr val="336699"/>
        </a:folHlink>
      </a:clrScheme>
      <a:clrMap bg1="dk2" tx1="lt1" bg2="dk1" tx2="lt2" accent1="accent1" accent2="accent2" accent3="accent3" accent4="accent4" accent5="accent5" accent6="accent6" hlink="hlink" folHlink="folHlink"/>
    </a:extraClrScheme>
    <a:extraClrScheme>
      <a:clrScheme name="Office Theme 2">
        <a:dk1>
          <a:srgbClr val="003366"/>
        </a:dk1>
        <a:lt1>
          <a:srgbClr val="FFFFFF"/>
        </a:lt1>
        <a:dk2>
          <a:srgbClr val="008080"/>
        </a:dk2>
        <a:lt2>
          <a:srgbClr val="77B1BA"/>
        </a:lt2>
        <a:accent1>
          <a:srgbClr val="CCECFF"/>
        </a:accent1>
        <a:accent2>
          <a:srgbClr val="00CC99"/>
        </a:accent2>
        <a:accent3>
          <a:srgbClr val="FFFFFF"/>
        </a:accent3>
        <a:accent4>
          <a:srgbClr val="002A56"/>
        </a:accent4>
        <a:accent5>
          <a:srgbClr val="E2F4FF"/>
        </a:accent5>
        <a:accent6>
          <a:srgbClr val="00B98A"/>
        </a:accent6>
        <a:hlink>
          <a:srgbClr val="CCCCFF"/>
        </a:hlink>
        <a:folHlink>
          <a:srgbClr val="0066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B2B2B2"/>
        </a:accent1>
        <a:accent2>
          <a:srgbClr val="5F5F5F"/>
        </a:accent2>
        <a:accent3>
          <a:srgbClr val="FFFFFF"/>
        </a:accent3>
        <a:accent4>
          <a:srgbClr val="000000"/>
        </a:accent4>
        <a:accent5>
          <a:srgbClr val="D5D5D5"/>
        </a:accent5>
        <a:accent6>
          <a:srgbClr val="555555"/>
        </a:accent6>
        <a:hlink>
          <a:srgbClr val="CBCBCB"/>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Dk Blue Streaky Beveled template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9.xml><?xml version="1.0" encoding="utf-8"?>
<a:theme xmlns:a="http://schemas.openxmlformats.org/drawingml/2006/main" name="2_Dk Blue Streaky Beveled template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1818</TotalTime>
  <Words>1831</Words>
  <Application>Microsoft Office PowerPoint</Application>
  <PresentationFormat>On-screen Show (4:3)</PresentationFormat>
  <Paragraphs>108</Paragraphs>
  <Slides>24</Slides>
  <Notes>1</Notes>
  <HiddenSlides>0</HiddenSlides>
  <MMClips>0</MMClips>
  <ScaleCrop>false</ScaleCrop>
  <HeadingPairs>
    <vt:vector size="4" baseType="variant">
      <vt:variant>
        <vt:lpstr>Theme</vt:lpstr>
      </vt:variant>
      <vt:variant>
        <vt:i4>10</vt:i4>
      </vt:variant>
      <vt:variant>
        <vt:lpstr>Slide Titles</vt:lpstr>
      </vt:variant>
      <vt:variant>
        <vt:i4>24</vt:i4>
      </vt:variant>
    </vt:vector>
  </HeadingPairs>
  <TitlesOfParts>
    <vt:vector size="34" baseType="lpstr">
      <vt:lpstr>Office Theme</vt:lpstr>
      <vt:lpstr>1_Light and shadow GREEN Segoe</vt:lpstr>
      <vt:lpstr>1_Green_Swirls_Template_Segoe</vt:lpstr>
      <vt:lpstr>2_Light rays - Teal template Segoe</vt:lpstr>
      <vt:lpstr>BEVEL</vt:lpstr>
      <vt:lpstr>CHECKS</vt:lpstr>
      <vt:lpstr>FOREST</vt:lpstr>
      <vt:lpstr>1_Dk Blue Streaky Beveled template Segoe</vt:lpstr>
      <vt:lpstr>2_Dk Blue Streaky Beveled template Segoe</vt:lpstr>
      <vt:lpstr>1_Blue brushed metal Segoe</vt:lpstr>
      <vt:lpstr>PowerPoint Presentation</vt:lpstr>
      <vt:lpstr>Spring</vt:lpstr>
      <vt:lpstr>Transformation</vt:lpstr>
      <vt:lpstr>The Parable of the Sower</vt:lpstr>
      <vt:lpstr>Rehoboam</vt:lpstr>
      <vt:lpstr>Jotham &amp; Jehoshaphat</vt:lpstr>
      <vt:lpstr>God Searches for Prepared Hearts</vt:lpstr>
      <vt:lpstr>Ezra</vt:lpstr>
      <vt:lpstr>Preparing the Heart</vt:lpstr>
      <vt:lpstr>The Preparations</vt:lpstr>
      <vt:lpstr>The Answer</vt:lpstr>
      <vt:lpstr>The Preparations of the Heart</vt:lpstr>
      <vt:lpstr>Vessel of Honor/Dishonor</vt:lpstr>
      <vt:lpstr>Our Preparations</vt:lpstr>
      <vt:lpstr>A Prophecy</vt:lpstr>
      <vt:lpstr>Preparation is  Voluntary</vt:lpstr>
      <vt:lpstr>They Volunteered</vt:lpstr>
      <vt:lpstr>Examples of the Term</vt:lpstr>
      <vt:lpstr>Examples of the Term</vt:lpstr>
      <vt:lpstr>Examples of the Term</vt:lpstr>
      <vt:lpstr>Volunteers</vt:lpstr>
      <vt:lpstr>The Preparations of the Heart</vt:lpstr>
      <vt:lpstr>God’s Preparation Matches Ours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dc:creator>
  <cp:lastModifiedBy>Windows User</cp:lastModifiedBy>
  <cp:revision>220</cp:revision>
  <dcterms:created xsi:type="dcterms:W3CDTF">2014-07-13T07:42:10Z</dcterms:created>
  <dcterms:modified xsi:type="dcterms:W3CDTF">2017-04-16T15:29:07Z</dcterms:modified>
</cp:coreProperties>
</file>