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3"/>
  </p:notesMasterIdLst>
  <p:sldIdLst>
    <p:sldId id="256" r:id="rId2"/>
    <p:sldId id="262" r:id="rId3"/>
    <p:sldId id="263" r:id="rId4"/>
    <p:sldId id="258" r:id="rId5"/>
    <p:sldId id="259" r:id="rId6"/>
    <p:sldId id="260" r:id="rId7"/>
    <p:sldId id="264" r:id="rId8"/>
    <p:sldId id="261"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81" autoAdjust="0"/>
  </p:normalViewPr>
  <p:slideViewPr>
    <p:cSldViewPr>
      <p:cViewPr>
        <p:scale>
          <a:sx n="118" d="100"/>
          <a:sy n="118" d="100"/>
        </p:scale>
        <p:origin x="-1422" y="72"/>
      </p:cViewPr>
      <p:guideLst>
        <p:guide orient="horz" pos="2160"/>
        <p:guide pos="2880"/>
      </p:guideLst>
    </p:cSldViewPr>
  </p:slideViewPr>
  <p:notesTextViewPr>
    <p:cViewPr>
      <p:scale>
        <a:sx n="1" d="1"/>
        <a:sy n="1" d="1"/>
      </p:scale>
      <p:origin x="0" y="3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1E40C-5533-4718-8AAF-39FB4942A57D}" type="datetimeFigureOut">
              <a:rPr lang="en-US" smtClean="0"/>
              <a:t>4/10/2017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C8F8E-12CF-47C6-8059-8C3760483C8A}" type="slidenum">
              <a:rPr lang="en-US" smtClean="0"/>
              <a:t>‹#›</a:t>
            </a:fld>
            <a:endParaRPr lang="en-US"/>
          </a:p>
        </p:txBody>
      </p:sp>
    </p:spTree>
    <p:extLst>
      <p:ext uri="{BB962C8B-B14F-4D97-AF65-F5344CB8AC3E}">
        <p14:creationId xmlns:p14="http://schemas.microsoft.com/office/powerpoint/2010/main" val="302133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1</a:t>
            </a:fld>
            <a:endParaRPr lang="en-US"/>
          </a:p>
        </p:txBody>
      </p:sp>
    </p:spTree>
    <p:extLst>
      <p:ext uri="{BB962C8B-B14F-4D97-AF65-F5344CB8AC3E}">
        <p14:creationId xmlns:p14="http://schemas.microsoft.com/office/powerpoint/2010/main" val="2177200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10</a:t>
            </a:fld>
            <a:endParaRPr lang="en-US"/>
          </a:p>
        </p:txBody>
      </p:sp>
    </p:spTree>
    <p:extLst>
      <p:ext uri="{BB962C8B-B14F-4D97-AF65-F5344CB8AC3E}">
        <p14:creationId xmlns:p14="http://schemas.microsoft.com/office/powerpoint/2010/main" val="2188137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11</a:t>
            </a:fld>
            <a:endParaRPr lang="en-US"/>
          </a:p>
        </p:txBody>
      </p:sp>
    </p:spTree>
    <p:extLst>
      <p:ext uri="{BB962C8B-B14F-4D97-AF65-F5344CB8AC3E}">
        <p14:creationId xmlns:p14="http://schemas.microsoft.com/office/powerpoint/2010/main" val="218813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2</a:t>
            </a:fld>
            <a:endParaRPr lang="en-US"/>
          </a:p>
        </p:txBody>
      </p:sp>
    </p:spTree>
    <p:extLst>
      <p:ext uri="{BB962C8B-B14F-4D97-AF65-F5344CB8AC3E}">
        <p14:creationId xmlns:p14="http://schemas.microsoft.com/office/powerpoint/2010/main" val="109124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8F8E-12CF-47C6-8059-8C3760483C8A}" type="slidenum">
              <a:rPr lang="en-US" smtClean="0"/>
              <a:t>3</a:t>
            </a:fld>
            <a:endParaRPr lang="en-US"/>
          </a:p>
        </p:txBody>
      </p:sp>
    </p:spTree>
    <p:extLst>
      <p:ext uri="{BB962C8B-B14F-4D97-AF65-F5344CB8AC3E}">
        <p14:creationId xmlns:p14="http://schemas.microsoft.com/office/powerpoint/2010/main" val="1981933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Jn.</a:t>
            </a:r>
            <a:r>
              <a:rPr lang="en-US" b="1" baseline="0" dirty="0" smtClean="0"/>
              <a:t> 1:29  &amp; 36 </a:t>
            </a:r>
            <a:r>
              <a:rPr lang="en-US" baseline="0" dirty="0" smtClean="0"/>
              <a:t>- The next day John </a:t>
            </a:r>
            <a:r>
              <a:rPr lang="en-US" baseline="0" dirty="0" err="1" smtClean="0"/>
              <a:t>seeth</a:t>
            </a:r>
            <a:r>
              <a:rPr lang="en-US" baseline="0" dirty="0" smtClean="0"/>
              <a:t> Jesus coming unto him, and </a:t>
            </a:r>
            <a:r>
              <a:rPr lang="en-US" baseline="0" dirty="0" err="1" smtClean="0"/>
              <a:t>saith</a:t>
            </a:r>
            <a:r>
              <a:rPr lang="en-US" baseline="0" dirty="0" smtClean="0"/>
              <a:t>, Behold the Lamb of God, which taketh away the sin of the world. 36 </a:t>
            </a:r>
            <a:r>
              <a:rPr lang="en-US" dirty="0" smtClean="0"/>
              <a:t>And looking upon Jesus as he walked, he </a:t>
            </a:r>
            <a:r>
              <a:rPr lang="en-US" dirty="0" err="1" smtClean="0"/>
              <a:t>saith</a:t>
            </a:r>
            <a:r>
              <a:rPr lang="en-US" dirty="0" smtClean="0"/>
              <a:t>, Behold the Lamb of God! </a:t>
            </a:r>
          </a:p>
          <a:p>
            <a:r>
              <a:rPr lang="en-US" b="1" dirty="0" smtClean="0"/>
              <a:t>Rev. 22:16 - </a:t>
            </a:r>
            <a:r>
              <a:rPr lang="en-US" b="0" dirty="0" smtClean="0"/>
              <a:t>I Jesus have sent mine angel to testify unto you these things in the churches. I am the root and the offspring of David</a:t>
            </a:r>
            <a:r>
              <a:rPr lang="en-US" b="1" dirty="0" smtClean="0"/>
              <a:t>, and the bright and morning star.</a:t>
            </a:r>
          </a:p>
          <a:p>
            <a:r>
              <a:rPr lang="en-US" b="1" dirty="0" smtClean="0"/>
              <a:t>Dodson</a:t>
            </a:r>
            <a:r>
              <a:rPr lang="en-US" b="1" baseline="0" dirty="0" smtClean="0"/>
              <a:t> - </a:t>
            </a:r>
            <a:r>
              <a:rPr lang="en-US" sz="1200" b="0" i="0" u="none" strike="noStrike" kern="1200" baseline="0" smtClean="0">
                <a:solidFill>
                  <a:schemeClr val="tx1"/>
                </a:solidFill>
                <a:latin typeface="+mn-lt"/>
                <a:ea typeface="+mn-ea"/>
                <a:cs typeface="+mn-cs"/>
              </a:rPr>
              <a:t>He declares that </a:t>
            </a:r>
            <a:r>
              <a:rPr lang="en-US" sz="1200" b="0" i="0" u="none" strike="noStrike" kern="1200" baseline="0" dirty="0" smtClean="0">
                <a:solidFill>
                  <a:schemeClr val="tx1"/>
                </a:solidFill>
                <a:latin typeface="+mn-lt"/>
                <a:ea typeface="+mn-ea"/>
                <a:cs typeface="+mn-cs"/>
              </a:rPr>
              <a:t>he is the “Bright and Morning Star” which points that he is the “light of the world” (John 8:12), just as the sun lights the world in the morning. He is saying that just as the sun dispels darkness and brings new life and vitality to a world crouching in darkness during the night, so also is he come to bring us life “more abundantly” (John 10:10).</a:t>
            </a:r>
            <a:endParaRPr lang="en-US" b="1" dirty="0" smtClean="0"/>
          </a:p>
          <a:p>
            <a:r>
              <a:rPr lang="en-US" b="1" dirty="0" smtClean="0"/>
              <a:t>Col.</a:t>
            </a:r>
            <a:r>
              <a:rPr lang="en-US" b="1" baseline="0" dirty="0" smtClean="0"/>
              <a:t> 1:18 </a:t>
            </a:r>
            <a:r>
              <a:rPr lang="en-US" baseline="0" dirty="0" smtClean="0"/>
              <a:t>- And he is the head of the body, the church: who is the beginning, the firstborn from the dead; that in all things he might have the preeminence.</a:t>
            </a:r>
          </a:p>
          <a:p>
            <a:r>
              <a:rPr lang="en-US" b="1" baseline="0" dirty="0" smtClean="0"/>
              <a:t>Matt. 17:5 </a:t>
            </a:r>
            <a:r>
              <a:rPr lang="en-US" baseline="0" dirty="0" smtClean="0"/>
              <a:t>- While he yet </a:t>
            </a:r>
            <a:r>
              <a:rPr lang="en-US" baseline="0" dirty="0" err="1" smtClean="0"/>
              <a:t>spake</a:t>
            </a:r>
            <a:r>
              <a:rPr lang="en-US" baseline="0" dirty="0" smtClean="0"/>
              <a:t>, behold, a bright cloud overshadowed them: and behold a voice out of the cloud, which said, This is my beloved Son, in whom I am well pleased; hear ye him.</a:t>
            </a:r>
          </a:p>
          <a:p>
            <a:r>
              <a:rPr lang="en-US" b="1" dirty="0" smtClean="0"/>
              <a:t>2 Pet. 1:17 </a:t>
            </a:r>
            <a:r>
              <a:rPr lang="en-US" dirty="0" smtClean="0"/>
              <a:t>- For he received from God the Father </a:t>
            </a:r>
            <a:r>
              <a:rPr lang="en-US" dirty="0" err="1" smtClean="0"/>
              <a:t>honour</a:t>
            </a:r>
            <a:r>
              <a:rPr lang="en-US" dirty="0" smtClean="0"/>
              <a:t> and glory, when there came such a voice to him from the excellent glory, This is my beloved Son, in whom I am well pleased.</a:t>
            </a:r>
          </a:p>
          <a:p>
            <a:r>
              <a:rPr lang="en-US" b="1" dirty="0" smtClean="0"/>
              <a:t>Jn. 3:16 </a:t>
            </a:r>
            <a:r>
              <a:rPr lang="en-US" dirty="0" smtClean="0"/>
              <a:t>- For God so loved the world, that he gave his only begotten Son, that whosoever believeth in him should not perish, but have everlasting life. </a:t>
            </a:r>
          </a:p>
          <a:p>
            <a:r>
              <a:rPr lang="en-US" b="1" dirty="0" smtClean="0"/>
              <a:t>Jn. 12:48 </a:t>
            </a:r>
            <a:r>
              <a:rPr lang="en-US" dirty="0" smtClean="0"/>
              <a:t>- He that </a:t>
            </a:r>
            <a:r>
              <a:rPr lang="en-US" dirty="0" err="1" smtClean="0"/>
              <a:t>rejecteth</a:t>
            </a:r>
            <a:r>
              <a:rPr lang="en-US" dirty="0" smtClean="0"/>
              <a:t> me, and </a:t>
            </a:r>
            <a:r>
              <a:rPr lang="en-US" b="1" dirty="0" err="1" smtClean="0"/>
              <a:t>receiveth</a:t>
            </a:r>
            <a:r>
              <a:rPr lang="en-US" b="1" dirty="0" smtClean="0"/>
              <a:t> not my words</a:t>
            </a:r>
            <a:r>
              <a:rPr lang="en-US" dirty="0" smtClean="0"/>
              <a:t>, hath one that </a:t>
            </a:r>
            <a:r>
              <a:rPr lang="en-US" dirty="0" err="1" smtClean="0"/>
              <a:t>judgeth</a:t>
            </a:r>
            <a:r>
              <a:rPr lang="en-US" dirty="0" smtClean="0"/>
              <a:t> him: the word that I have spoken, the same shall judge him in the last day. </a:t>
            </a:r>
          </a:p>
          <a:p>
            <a:r>
              <a:rPr lang="en-US" b="1" dirty="0" smtClean="0"/>
              <a:t>Matt. 16:16 </a:t>
            </a:r>
            <a:r>
              <a:rPr lang="en-US" dirty="0" smtClean="0"/>
              <a:t>- And Simon Peter answered and said, Thou art the Christ, the Son of the living God. </a:t>
            </a:r>
          </a:p>
          <a:p>
            <a:r>
              <a:rPr lang="en-US" b="1" dirty="0" smtClean="0"/>
              <a:t>Matt. 10:32,</a:t>
            </a:r>
            <a:r>
              <a:rPr lang="en-US" b="1" baseline="0" dirty="0" smtClean="0"/>
              <a:t> 33 </a:t>
            </a:r>
            <a:r>
              <a:rPr lang="en-US" baseline="0" dirty="0" smtClean="0"/>
              <a:t>-  Whosoever therefore shall confess me before men, him will I confess also before my Father which is in heaven. 33 But whosoever shall deny me before men, him will I also deny before my Father which is in heaven.</a:t>
            </a:r>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4</a:t>
            </a:fld>
            <a:endParaRPr lang="en-US"/>
          </a:p>
        </p:txBody>
      </p:sp>
    </p:spTree>
    <p:extLst>
      <p:ext uri="{BB962C8B-B14F-4D97-AF65-F5344CB8AC3E}">
        <p14:creationId xmlns:p14="http://schemas.microsoft.com/office/powerpoint/2010/main" val="479498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Cor.</a:t>
            </a:r>
            <a:r>
              <a:rPr lang="en-US" b="1" baseline="0" dirty="0" smtClean="0"/>
              <a:t> 3:11 </a:t>
            </a:r>
            <a:r>
              <a:rPr lang="en-US" baseline="0" dirty="0" smtClean="0"/>
              <a:t>- For other foundation can no man lay than that is laid, which is Jesus Christ. </a:t>
            </a:r>
            <a:r>
              <a:rPr lang="en-US" b="1" baseline="0" dirty="0" smtClean="0"/>
              <a:t>Matt. 7:24, 24 </a:t>
            </a:r>
            <a:r>
              <a:rPr lang="en-US" baseline="0" dirty="0" smtClean="0"/>
              <a:t>- Therefore whosoever </a:t>
            </a:r>
            <a:r>
              <a:rPr lang="en-US" baseline="0" dirty="0" err="1" smtClean="0"/>
              <a:t>heareth</a:t>
            </a:r>
            <a:r>
              <a:rPr lang="en-US" baseline="0" dirty="0" smtClean="0"/>
              <a:t> these sayings of mine, and doeth them, I will liken him unto a wise man, which built his house upon a rock: 25 And the rain descended, and the floods came, and the winds blew, and beat upon that house; and it fell not: for it was founded upon a rock.</a:t>
            </a:r>
          </a:p>
          <a:p>
            <a:r>
              <a:rPr lang="en-US" b="1" baseline="0" dirty="0" smtClean="0"/>
              <a:t>Jn. 8:12 </a:t>
            </a:r>
            <a:r>
              <a:rPr lang="en-US" baseline="0" dirty="0" smtClean="0"/>
              <a:t>- T</a:t>
            </a:r>
            <a:r>
              <a:rPr lang="en-US" dirty="0" smtClean="0"/>
              <a:t>hen </a:t>
            </a:r>
            <a:r>
              <a:rPr lang="en-US" dirty="0" err="1" smtClean="0"/>
              <a:t>spake</a:t>
            </a:r>
            <a:r>
              <a:rPr lang="en-US" dirty="0" smtClean="0"/>
              <a:t> Jesus again unto them, saying, I am the light of the world: </a:t>
            </a:r>
            <a:r>
              <a:rPr lang="en-US" b="1" dirty="0" smtClean="0"/>
              <a:t>he that </a:t>
            </a:r>
            <a:r>
              <a:rPr lang="en-US" b="1" dirty="0" err="1" smtClean="0"/>
              <a:t>followeth</a:t>
            </a:r>
            <a:r>
              <a:rPr lang="en-US" b="1" dirty="0" smtClean="0"/>
              <a:t> me shall not walk in darkness</a:t>
            </a:r>
            <a:r>
              <a:rPr lang="en-US" dirty="0" smtClean="0"/>
              <a:t>, but shall have the light of life. </a:t>
            </a:r>
          </a:p>
          <a:p>
            <a:r>
              <a:rPr lang="en-US" b="1" dirty="0" smtClean="0"/>
              <a:t>Jn.</a:t>
            </a:r>
            <a:r>
              <a:rPr lang="en-US" b="1" baseline="0" dirty="0" smtClean="0"/>
              <a:t> 14:6 </a:t>
            </a:r>
            <a:r>
              <a:rPr lang="en-US" baseline="0" dirty="0" smtClean="0"/>
              <a:t>- </a:t>
            </a:r>
            <a:r>
              <a:rPr lang="en-US" dirty="0" smtClean="0"/>
              <a:t>Jesus </a:t>
            </a:r>
            <a:r>
              <a:rPr lang="en-US" dirty="0" err="1" smtClean="0"/>
              <a:t>saith</a:t>
            </a:r>
            <a:r>
              <a:rPr lang="en-US" dirty="0" smtClean="0"/>
              <a:t> unto him, </a:t>
            </a:r>
            <a:r>
              <a:rPr lang="en-US" b="1" u="sng" dirty="0" smtClean="0"/>
              <a:t>I am the way, the truth, and the life: no man cometh unto the Father, but by me</a:t>
            </a:r>
            <a:r>
              <a:rPr lang="en-US" b="0" dirty="0" smtClean="0"/>
              <a:t>. </a:t>
            </a:r>
            <a:r>
              <a:rPr lang="en-US" b="1" dirty="0" smtClean="0"/>
              <a:t>Col.</a:t>
            </a:r>
            <a:r>
              <a:rPr lang="en-US" b="1" baseline="0" dirty="0" smtClean="0"/>
              <a:t> 2:6 </a:t>
            </a:r>
            <a:r>
              <a:rPr lang="en-US" baseline="0" dirty="0" smtClean="0"/>
              <a:t>- As ye have therefore received Christ Jesus the Lord, so walk ye in him:</a:t>
            </a:r>
          </a:p>
          <a:p>
            <a:r>
              <a:rPr lang="en-US" b="1" baseline="0" dirty="0" smtClean="0"/>
              <a:t>Jn.  20:31 </a:t>
            </a:r>
            <a:r>
              <a:rPr lang="en-US" baseline="0" dirty="0" smtClean="0"/>
              <a:t>- But these are written, that ye might believe that Jesus is the Christ, the Son of God; and that believing ye might have life through his name.</a:t>
            </a:r>
          </a:p>
          <a:p>
            <a:r>
              <a:rPr lang="en-US" b="1" baseline="0" dirty="0" smtClean="0"/>
              <a:t>1 Jn. 11, 12 </a:t>
            </a:r>
            <a:r>
              <a:rPr lang="en-US" baseline="0" dirty="0" smtClean="0"/>
              <a:t>- 1 And this is the record, that God hath </a:t>
            </a:r>
            <a:r>
              <a:rPr lang="en-US" b="1" baseline="0" dirty="0" smtClean="0"/>
              <a:t>given to us eternal life, and this life is in his Son</a:t>
            </a:r>
            <a:r>
              <a:rPr lang="en-US" baseline="0" dirty="0" smtClean="0"/>
              <a:t>. 12 He that hath the Son </a:t>
            </a:r>
            <a:r>
              <a:rPr lang="en-US" b="1" baseline="0" dirty="0" smtClean="0"/>
              <a:t>hath life</a:t>
            </a:r>
            <a:r>
              <a:rPr lang="en-US" baseline="0" dirty="0" smtClean="0"/>
              <a:t>; and he that hath not the Son of God hath not life.</a:t>
            </a:r>
          </a:p>
          <a:p>
            <a:r>
              <a:rPr lang="en-US" b="1" baseline="0" dirty="0" smtClean="0"/>
              <a:t>Jn. 10:9 </a:t>
            </a:r>
            <a:r>
              <a:rPr lang="en-US" baseline="0" dirty="0" smtClean="0"/>
              <a:t>- I am the door: by me if any man enter in, he shall be saved, and shall go in and out, and find pasture. </a:t>
            </a:r>
            <a:r>
              <a:rPr lang="en-US" b="1" baseline="0" dirty="0" smtClean="0"/>
              <a:t>Eph. 2:18, 19 </a:t>
            </a:r>
            <a:r>
              <a:rPr lang="en-US" baseline="0" dirty="0" smtClean="0"/>
              <a:t>- For through him we both have access by one Spirit unto the Father. 19 Now therefore ye are no more strangers and foreigners, but </a:t>
            </a:r>
            <a:r>
              <a:rPr lang="en-US" baseline="0" dirty="0" err="1" smtClean="0"/>
              <a:t>fellowcitizens</a:t>
            </a:r>
            <a:r>
              <a:rPr lang="en-US" baseline="0" dirty="0" smtClean="0"/>
              <a:t> with the saints, and of the household of God;</a:t>
            </a:r>
          </a:p>
          <a:p>
            <a:r>
              <a:rPr lang="en-US" b="1" baseline="0" dirty="0" smtClean="0"/>
              <a:t>Jn. 6:35 </a:t>
            </a:r>
            <a:r>
              <a:rPr lang="en-US" baseline="0" dirty="0" smtClean="0"/>
              <a:t>- And Jesus said unto them, I am the bread of life: he that cometh to me shall never hunger; and he that believeth on me shall never thirst.  </a:t>
            </a:r>
            <a:r>
              <a:rPr lang="en-US" b="1" baseline="0" dirty="0" smtClean="0"/>
              <a:t>Jn. 6:51 </a:t>
            </a:r>
            <a:r>
              <a:rPr lang="en-US" baseline="0" dirty="0" smtClean="0"/>
              <a:t>- I am the living bread which came down from heaven: if any man eat of this bread, he shall live for ever: and the bread that I will give is my flesh, which I will give for the life of the world. </a:t>
            </a:r>
          </a:p>
          <a:p>
            <a:r>
              <a:rPr lang="en-US" b="1" dirty="0" smtClean="0"/>
              <a:t>Mk. 2:16-17 </a:t>
            </a:r>
            <a:r>
              <a:rPr lang="en-US" dirty="0" smtClean="0"/>
              <a:t>-</a:t>
            </a:r>
            <a:r>
              <a:rPr lang="en-US" baseline="0" dirty="0" smtClean="0"/>
              <a:t> </a:t>
            </a:r>
            <a:r>
              <a:rPr lang="en-US" dirty="0" smtClean="0"/>
              <a:t>And when the scribes and Pharisees saw him eat with publicans and sinners, they said unto his disciples, How is it that he </a:t>
            </a:r>
            <a:r>
              <a:rPr lang="en-US" dirty="0" err="1" smtClean="0"/>
              <a:t>eateth</a:t>
            </a:r>
            <a:r>
              <a:rPr lang="en-US" dirty="0" smtClean="0"/>
              <a:t> and </a:t>
            </a:r>
            <a:r>
              <a:rPr lang="en-US" dirty="0" err="1" smtClean="0"/>
              <a:t>drinketh</a:t>
            </a:r>
            <a:r>
              <a:rPr lang="en-US" dirty="0" smtClean="0"/>
              <a:t> with publicans and sinners? 17 When Jesus heard it, he </a:t>
            </a:r>
            <a:r>
              <a:rPr lang="en-US" dirty="0" err="1" smtClean="0"/>
              <a:t>saith</a:t>
            </a:r>
            <a:r>
              <a:rPr lang="en-US" dirty="0" smtClean="0"/>
              <a:t> unto them, They that are whole have no need of the physician, but they that are sick: I came not to call the righteous, but sinners to repentance. </a:t>
            </a:r>
            <a:r>
              <a:rPr lang="en-US" b="1" dirty="0" smtClean="0"/>
              <a:t>Matt.</a:t>
            </a:r>
            <a:r>
              <a:rPr lang="en-US" b="1" baseline="0" dirty="0" smtClean="0"/>
              <a:t> 13:15 </a:t>
            </a:r>
            <a:r>
              <a:rPr lang="en-US" baseline="0" dirty="0" smtClean="0"/>
              <a:t>- </a:t>
            </a:r>
            <a:r>
              <a:rPr lang="en-US" dirty="0" smtClean="0"/>
              <a:t>For this people's heart is waxed gross, and their ears are dull of hearing, and their eyes they have closed; lest at any time they should see with their eyes, and hear with their ears, and should understand with their heart, and should be converted, and I should heal them. </a:t>
            </a:r>
          </a:p>
          <a:p>
            <a:r>
              <a:rPr lang="en-US" b="1" dirty="0" smtClean="0"/>
              <a:t>Jn. 15:13, 14 </a:t>
            </a:r>
            <a:r>
              <a:rPr lang="en-US" dirty="0" smtClean="0"/>
              <a:t>- Greater love hath no man than this, that a man lay down his life for his friends. 14 Ye are my friends, if ye do whatsoever I command you. </a:t>
            </a:r>
            <a:r>
              <a:rPr lang="en-US" b="1" dirty="0" smtClean="0"/>
              <a:t>Rom.</a:t>
            </a:r>
            <a:r>
              <a:rPr lang="en-US" b="1" baseline="0" dirty="0" smtClean="0"/>
              <a:t> 15:12 </a:t>
            </a:r>
            <a:r>
              <a:rPr lang="en-US" baseline="0" dirty="0" smtClean="0"/>
              <a:t>- And again, Esaias </a:t>
            </a:r>
            <a:r>
              <a:rPr lang="en-US" baseline="0" dirty="0" err="1" smtClean="0"/>
              <a:t>saith</a:t>
            </a:r>
            <a:r>
              <a:rPr lang="en-US" baseline="0" dirty="0" smtClean="0"/>
              <a:t>, There shall be a root of Jesse, and he that shall rise to reign over the Gentiles; in him shall the Gentiles trust.</a:t>
            </a:r>
          </a:p>
          <a:p>
            <a:r>
              <a:rPr lang="en-US" b="1" baseline="0" dirty="0" smtClean="0"/>
              <a:t>1 Tim. 1:1 </a:t>
            </a:r>
            <a:r>
              <a:rPr lang="en-US" baseline="0" dirty="0" smtClean="0"/>
              <a:t>- Paul, an apostle of Jesus Christ by the commandment of God our </a:t>
            </a:r>
            <a:r>
              <a:rPr lang="en-US" baseline="0" dirty="0" err="1" smtClean="0"/>
              <a:t>Saviour</a:t>
            </a:r>
            <a:r>
              <a:rPr lang="en-US" baseline="0" dirty="0" smtClean="0"/>
              <a:t>, and Lord Jesus Christ, which is our hope. </a:t>
            </a:r>
            <a:r>
              <a:rPr lang="en-US" b="1" baseline="0" dirty="0" smtClean="0"/>
              <a:t>Heb. 6:18-20 </a:t>
            </a:r>
            <a:r>
              <a:rPr lang="en-US" baseline="0" dirty="0" smtClean="0"/>
              <a:t>- That by two immutable (unchangeable) things, in which it was impossible for God to lie, we might have a strong consolation, who have fled for refuge to lay hold upon the hope set before us: 19 Which hope we have as an anchor of the soul, both sure and </a:t>
            </a:r>
            <a:r>
              <a:rPr lang="en-US" baseline="0" dirty="0" err="1" smtClean="0"/>
              <a:t>stedfast</a:t>
            </a:r>
            <a:r>
              <a:rPr lang="en-US" baseline="0" dirty="0" smtClean="0"/>
              <a:t>, and which </a:t>
            </a:r>
            <a:r>
              <a:rPr lang="en-US" baseline="0" dirty="0" err="1" smtClean="0"/>
              <a:t>entereth</a:t>
            </a:r>
            <a:r>
              <a:rPr lang="en-US" baseline="0" dirty="0" smtClean="0"/>
              <a:t> into that within the veil; 20 Whither the forerunner is for us entered, even Jesus, made an high priest for ever after the order of </a:t>
            </a:r>
            <a:r>
              <a:rPr lang="en-US" baseline="0" dirty="0" err="1" smtClean="0"/>
              <a:t>Melchisedec</a:t>
            </a:r>
            <a:r>
              <a:rPr lang="en-US" baseline="0" dirty="0" smtClean="0"/>
              <a:t>.</a:t>
            </a:r>
          </a:p>
          <a:p>
            <a:r>
              <a:rPr lang="en-US" b="1" baseline="0" dirty="0" smtClean="0"/>
              <a:t>Jn. 15:5 </a:t>
            </a:r>
            <a:r>
              <a:rPr lang="en-US" baseline="0" dirty="0" smtClean="0"/>
              <a:t>- I am the vine, ye are the branches: He that </a:t>
            </a:r>
            <a:r>
              <a:rPr lang="en-US" baseline="0" dirty="0" err="1" smtClean="0"/>
              <a:t>abideth</a:t>
            </a:r>
            <a:r>
              <a:rPr lang="en-US" baseline="0" dirty="0" smtClean="0"/>
              <a:t> in me, and I in him, the same </a:t>
            </a:r>
            <a:r>
              <a:rPr lang="en-US" baseline="0" dirty="0" err="1" smtClean="0"/>
              <a:t>bringeth</a:t>
            </a:r>
            <a:r>
              <a:rPr lang="en-US" baseline="0" dirty="0" smtClean="0"/>
              <a:t> forth much fruit: for without me ye can do nothing. </a:t>
            </a:r>
            <a:r>
              <a:rPr lang="en-US" b="1" baseline="0" dirty="0" smtClean="0"/>
              <a:t>Jn. 15:4, 6, 7 - READ</a:t>
            </a:r>
            <a:endParaRPr lang="en-US" b="1" dirty="0"/>
          </a:p>
        </p:txBody>
      </p:sp>
      <p:sp>
        <p:nvSpPr>
          <p:cNvPr id="4" name="Slide Number Placeholder 3"/>
          <p:cNvSpPr>
            <a:spLocks noGrp="1"/>
          </p:cNvSpPr>
          <p:nvPr>
            <p:ph type="sldNum" sz="quarter" idx="10"/>
          </p:nvPr>
        </p:nvSpPr>
        <p:spPr/>
        <p:txBody>
          <a:bodyPr/>
          <a:lstStyle/>
          <a:p>
            <a:fld id="{6B6C8F8E-12CF-47C6-8059-8C3760483C8A}" type="slidenum">
              <a:rPr lang="en-US" smtClean="0"/>
              <a:t>5</a:t>
            </a:fld>
            <a:endParaRPr lang="en-US"/>
          </a:p>
        </p:txBody>
      </p:sp>
    </p:spTree>
    <p:extLst>
      <p:ext uri="{BB962C8B-B14F-4D97-AF65-F5344CB8AC3E}">
        <p14:creationId xmlns:p14="http://schemas.microsoft.com/office/powerpoint/2010/main" val="791634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Eph.</a:t>
            </a:r>
            <a:r>
              <a:rPr lang="en-US" b="1" baseline="0" dirty="0" smtClean="0"/>
              <a:t> 2:14 </a:t>
            </a:r>
            <a:r>
              <a:rPr lang="en-US" baseline="0" dirty="0" smtClean="0"/>
              <a:t>- For he is our peace, who hath made both one, and hath broken down the middle wall of partition between us; </a:t>
            </a:r>
            <a:r>
              <a:rPr lang="en-US" b="1" baseline="0" dirty="0" smtClean="0"/>
              <a:t>Rom. 5:1, 2 </a:t>
            </a:r>
            <a:r>
              <a:rPr lang="en-US" baseline="0" dirty="0" smtClean="0"/>
              <a:t>- Therefore being justified by faith, we have peace with God through our Lord Jesus Christ: 2 By whom also we have access by faith into this grace wherein we stand, and rejoice in hope of the glory of God.</a:t>
            </a:r>
          </a:p>
          <a:p>
            <a:r>
              <a:rPr lang="en-US" b="1" baseline="0" dirty="0" smtClean="0"/>
              <a:t>1 Jn. 4:14 </a:t>
            </a:r>
            <a:r>
              <a:rPr lang="en-US" baseline="0" dirty="0" smtClean="0"/>
              <a:t>- And we have seen and do testify that the Father sent the Son to be the </a:t>
            </a:r>
            <a:r>
              <a:rPr lang="en-US" baseline="0" dirty="0" err="1" smtClean="0"/>
              <a:t>Saviour</a:t>
            </a:r>
            <a:r>
              <a:rPr lang="en-US" baseline="0" dirty="0" smtClean="0"/>
              <a:t> of the world.  </a:t>
            </a:r>
            <a:r>
              <a:rPr lang="en-US" b="1" baseline="0" dirty="0" smtClean="0"/>
              <a:t>Matt. 11:28-30 </a:t>
            </a:r>
            <a:r>
              <a:rPr lang="en-US" baseline="0" dirty="0" smtClean="0"/>
              <a:t>- Come unto me, all ye that </a:t>
            </a:r>
            <a:r>
              <a:rPr lang="en-US" baseline="0" dirty="0" err="1" smtClean="0"/>
              <a:t>labour</a:t>
            </a:r>
            <a:r>
              <a:rPr lang="en-US" baseline="0" dirty="0" smtClean="0"/>
              <a:t> and are heavy laden, and I will give you rest. 29 Take my yoke upon you, and learn of me; for I am meek and lowly in heart: and ye shall find rest unto your souls. 30 For my yoke is easy, and my burden is light.</a:t>
            </a:r>
          </a:p>
          <a:p>
            <a:r>
              <a:rPr lang="en-US" b="1" baseline="0" dirty="0" smtClean="0"/>
              <a:t>1 Pet. 2:21 </a:t>
            </a:r>
            <a:r>
              <a:rPr lang="en-US" baseline="0" dirty="0" smtClean="0"/>
              <a:t>- For even hereunto were ye called: because Christ also suffered for us, leaving us an example, that ye should follow his steps: </a:t>
            </a:r>
            <a:r>
              <a:rPr lang="en-US" b="1" baseline="0" dirty="0" smtClean="0"/>
              <a:t>1 Cor. 11:1 -</a:t>
            </a:r>
            <a:r>
              <a:rPr lang="en-US" baseline="0" dirty="0" smtClean="0"/>
              <a:t> Be ye followers of me, even as I also am of Christ.  </a:t>
            </a:r>
          </a:p>
          <a:p>
            <a:r>
              <a:rPr lang="en-US" b="1" baseline="0" dirty="0" smtClean="0"/>
              <a:t>Jn. 10:11 </a:t>
            </a:r>
            <a:r>
              <a:rPr lang="en-US" baseline="0" dirty="0" smtClean="0"/>
              <a:t>- I am the good shepherd: the good shepherd giveth his life for the sheep. </a:t>
            </a:r>
            <a:r>
              <a:rPr lang="en-US" b="1" baseline="0" dirty="0" smtClean="0"/>
              <a:t>Jn. 10:27, 28 </a:t>
            </a:r>
            <a:r>
              <a:rPr lang="en-US" baseline="0" dirty="0" smtClean="0"/>
              <a:t>- My sheep hear my voice, and I know them, and they follow me: 28 And I give unto them eternal life; and they shall never perish, neither shall any man pluck them out of my hand.</a:t>
            </a:r>
          </a:p>
          <a:p>
            <a:r>
              <a:rPr lang="en-US" b="1" baseline="0" dirty="0" smtClean="0"/>
              <a:t>Acts 3:22 </a:t>
            </a:r>
            <a:r>
              <a:rPr lang="en-US" baseline="0" dirty="0" smtClean="0"/>
              <a:t>- For Moses truly said unto the fathers, A prophet shall the Lord your God raise up unto you of your brethren, like unto me; him shall ye hear in all things whatsoever he shall say unto you. </a:t>
            </a:r>
            <a:r>
              <a:rPr lang="en-US" b="1" baseline="0" dirty="0" smtClean="0"/>
              <a:t>Acts 3:22 </a:t>
            </a:r>
            <a:r>
              <a:rPr lang="en-US" baseline="0" dirty="0" smtClean="0"/>
              <a:t>-  And it shall come to pass, that every soul, which will not hear that prophet, shall be destroyed from among the people. </a:t>
            </a:r>
          </a:p>
          <a:p>
            <a:r>
              <a:rPr lang="en-US" b="1" baseline="0" dirty="0" smtClean="0"/>
              <a:t>Heb. 3:1 </a:t>
            </a:r>
            <a:r>
              <a:rPr lang="en-US" baseline="0" dirty="0" smtClean="0"/>
              <a:t>- Wherefore, holy brethren, partakers of the heavenly calling, consider the Apostle and High Priest of our profession, Christ Jesus; </a:t>
            </a:r>
            <a:r>
              <a:rPr lang="en-US" b="1" baseline="0" dirty="0" smtClean="0"/>
              <a:t>Heb. 4:14-16 </a:t>
            </a:r>
            <a:r>
              <a:rPr lang="en-US" baseline="0" dirty="0" smtClean="0"/>
              <a:t>-  Seeing then that we have a great high priest, that is passed into the heavens, Jesus the Son of God, let us hold fast our profession. 15 For we have not an high priest which cannot be touched with the feeling of our infirmities; but was in all points tempted like as we are, yet without sin. 16 Let us therefore come boldly unto the throne of grace, that we may obtain mercy, and find grace to help in time of need. </a:t>
            </a:r>
          </a:p>
          <a:p>
            <a:r>
              <a:rPr lang="en-US" b="1" baseline="0" dirty="0" smtClean="0"/>
              <a:t>Jn. 18:37 </a:t>
            </a:r>
            <a:r>
              <a:rPr lang="en-US" baseline="0" dirty="0" smtClean="0"/>
              <a:t>- Pilate therefore said unto him, Art thou a king then? Jesus answered, Thou </a:t>
            </a:r>
            <a:r>
              <a:rPr lang="en-US" baseline="0" dirty="0" err="1" smtClean="0"/>
              <a:t>sayest</a:t>
            </a:r>
            <a:r>
              <a:rPr lang="en-US" baseline="0" dirty="0" smtClean="0"/>
              <a:t> that I am a king. To this end was I born, and for this cause came I into the world, that I should bear witness unto the truth. Every one that is of the truth </a:t>
            </a:r>
            <a:r>
              <a:rPr lang="en-US" baseline="0" dirty="0" err="1" smtClean="0"/>
              <a:t>heareth</a:t>
            </a:r>
            <a:r>
              <a:rPr lang="en-US" baseline="0" dirty="0" smtClean="0"/>
              <a:t> my voice. </a:t>
            </a:r>
            <a:r>
              <a:rPr lang="en-US" b="1" baseline="0" dirty="0" smtClean="0"/>
              <a:t>Matt. 25:34-36 </a:t>
            </a:r>
            <a:r>
              <a:rPr lang="en-US" baseline="0" dirty="0" smtClean="0"/>
              <a:t>- Then shall the King say unto them on his right hand, Come, ye blessed of my Father, inherit the kingdom prepared for you from the foundation of the world: 35 For I was an </a:t>
            </a:r>
            <a:r>
              <a:rPr lang="en-US" baseline="0" dirty="0" err="1" smtClean="0"/>
              <a:t>hungred</a:t>
            </a:r>
            <a:r>
              <a:rPr lang="en-US" baseline="0" dirty="0" smtClean="0"/>
              <a:t>, and ye gave me meat: I was thirsty, and ye gave me drink: I was a stranger, and ye took me in: 36 Naked, and ye clothed me: I was sick, and ye visited me: I was in prison, and ye came unto me.</a:t>
            </a:r>
          </a:p>
          <a:p>
            <a:r>
              <a:rPr lang="en-US" b="1" baseline="0" dirty="0" smtClean="0"/>
              <a:t>Acts 2:36 </a:t>
            </a:r>
            <a:r>
              <a:rPr lang="en-US" baseline="0" dirty="0" smtClean="0"/>
              <a:t>- Therefore let all the house of Israel know assuredly, that God hath made that same Jesus, whom ye have crucified, both Lord and Christ. </a:t>
            </a:r>
            <a:r>
              <a:rPr lang="en-US" b="1" baseline="0" dirty="0" smtClean="0"/>
              <a:t>Phil. 2:9-11 </a:t>
            </a:r>
            <a:r>
              <a:rPr lang="en-US" baseline="0" dirty="0" smtClean="0"/>
              <a:t>- Wherefore God also hath highly exalted him, and given him a name which is above every name: 10 That at the name of Jesus every knee should bow, of things in heaven, and things in earth, and things under the earth; 11 And that every tongue should confess that Jesus Christ is Lord, to the glory of God the Father.</a:t>
            </a:r>
          </a:p>
          <a:p>
            <a:r>
              <a:rPr lang="en-US" b="1" baseline="0" dirty="0" smtClean="0"/>
              <a:t>Heb. 2:10 </a:t>
            </a:r>
            <a:r>
              <a:rPr lang="en-US" baseline="0" dirty="0" smtClean="0"/>
              <a:t>- For it became him, for whom are all things, and by whom are all things, in bringing many sons unto glory, to make the captain of their salvation perfect through sufferings. </a:t>
            </a:r>
            <a:r>
              <a:rPr lang="en-US" b="1" baseline="0" dirty="0" smtClean="0"/>
              <a:t>Heb. 5:8, 9 </a:t>
            </a:r>
            <a:r>
              <a:rPr lang="en-US" baseline="0" dirty="0" smtClean="0"/>
              <a:t>- Though he were a Son, yet learned he obedience by the things which he suffered; 9 And being made perfect, he became the author of eternal salvation unto all them that obey him;</a:t>
            </a:r>
          </a:p>
          <a:p>
            <a:r>
              <a:rPr lang="en-US" b="1" baseline="0" dirty="0" smtClean="0"/>
              <a:t>1 Tim. 2:5 </a:t>
            </a:r>
            <a:r>
              <a:rPr lang="en-US" baseline="0" dirty="0" smtClean="0"/>
              <a:t>- For there is one God, and </a:t>
            </a:r>
            <a:r>
              <a:rPr lang="en-US" b="1" baseline="0" dirty="0" smtClean="0"/>
              <a:t>one mediator between God and men</a:t>
            </a:r>
            <a:r>
              <a:rPr lang="en-US" baseline="0" dirty="0" smtClean="0"/>
              <a:t>, the man Christ Jesus; </a:t>
            </a:r>
            <a:r>
              <a:rPr lang="en-US" b="1" baseline="0" dirty="0" smtClean="0"/>
              <a:t>Heb. 2:14-18 - READ</a:t>
            </a:r>
          </a:p>
          <a:p>
            <a:r>
              <a:rPr lang="en-US" b="1" baseline="0" dirty="0" smtClean="0"/>
              <a:t>Jn. 5:22 </a:t>
            </a:r>
            <a:r>
              <a:rPr lang="en-US" baseline="0" dirty="0" smtClean="0"/>
              <a:t>- For the Father </a:t>
            </a:r>
            <a:r>
              <a:rPr lang="en-US" baseline="0" dirty="0" err="1" smtClean="0"/>
              <a:t>judgeth</a:t>
            </a:r>
            <a:r>
              <a:rPr lang="en-US" baseline="0" dirty="0" smtClean="0"/>
              <a:t> no man, but hath committed all judgment unto the Son. </a:t>
            </a:r>
            <a:r>
              <a:rPr lang="en-US" b="1" baseline="0" dirty="0" smtClean="0"/>
              <a:t>Matt. 25:34 </a:t>
            </a:r>
            <a:r>
              <a:rPr lang="en-US" baseline="0" dirty="0" smtClean="0"/>
              <a:t>- Then shall the King say unto them on his right hand, Come, ye blessed of my Father, inherit the kingdom prepared for you from the foundation of the world.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6</a:t>
            </a:fld>
            <a:endParaRPr lang="en-US"/>
          </a:p>
        </p:txBody>
      </p:sp>
    </p:spTree>
    <p:extLst>
      <p:ext uri="{BB962C8B-B14F-4D97-AF65-F5344CB8AC3E}">
        <p14:creationId xmlns:p14="http://schemas.microsoft.com/office/powerpoint/2010/main" val="218813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7</a:t>
            </a:fld>
            <a:endParaRPr lang="en-US"/>
          </a:p>
        </p:txBody>
      </p:sp>
    </p:spTree>
    <p:extLst>
      <p:ext uri="{BB962C8B-B14F-4D97-AF65-F5344CB8AC3E}">
        <p14:creationId xmlns:p14="http://schemas.microsoft.com/office/powerpoint/2010/main" val="2188137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8</a:t>
            </a:fld>
            <a:endParaRPr lang="en-US"/>
          </a:p>
        </p:txBody>
      </p:sp>
    </p:spTree>
    <p:extLst>
      <p:ext uri="{BB962C8B-B14F-4D97-AF65-F5344CB8AC3E}">
        <p14:creationId xmlns:p14="http://schemas.microsoft.com/office/powerpoint/2010/main" val="2188137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9</a:t>
            </a:fld>
            <a:endParaRPr lang="en-US"/>
          </a:p>
        </p:txBody>
      </p:sp>
    </p:spTree>
    <p:extLst>
      <p:ext uri="{BB962C8B-B14F-4D97-AF65-F5344CB8AC3E}">
        <p14:creationId xmlns:p14="http://schemas.microsoft.com/office/powerpoint/2010/main" val="2188137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F9586-94AA-49DF-81D4-8BEF092D9F2D}" type="datetime1">
              <a:rPr lang="en-US" smtClean="0"/>
              <a:t>4/10/2017</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15547181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0A23C-FD09-4370-892B-F6009AC0A9FA}" type="datetime1">
              <a:rPr lang="en-US" smtClean="0"/>
              <a:t>4/10/2017</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401153335"/>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C2BE0-EEE2-4462-851C-C36468D295E2}" type="datetime1">
              <a:rPr lang="en-US" smtClean="0"/>
              <a:t>4/10/2017</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30393456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2C93E0-DEB5-4439-90BE-EF2B9A4A318B}" type="datetime1">
              <a:rPr lang="en-US" smtClean="0"/>
              <a:t>4/10/2017</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1628940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1BDFB8-4665-434E-86C7-CB67089027C1}" type="datetime1">
              <a:rPr lang="en-US" smtClean="0"/>
              <a:t>4/10/2017</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2821927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92E78A-6426-4FD1-A10E-597844A45C3B}" type="datetime1">
              <a:rPr lang="en-US" smtClean="0"/>
              <a:t>4/10/2017</a:t>
            </a:fld>
            <a:endParaRPr lang="en-US"/>
          </a:p>
        </p:txBody>
      </p:sp>
      <p:sp>
        <p:nvSpPr>
          <p:cNvPr id="6" name="Footer Placeholder 5"/>
          <p:cNvSpPr>
            <a:spLocks noGrp="1"/>
          </p:cNvSpPr>
          <p:nvPr>
            <p:ph type="ftr" sz="quarter" idx="11"/>
          </p:nvPr>
        </p:nvSpPr>
        <p:spPr/>
        <p:txBody>
          <a:bodyPr/>
          <a:lstStyle/>
          <a:p>
            <a:r>
              <a:rPr lang="en-US" smtClean="0"/>
              <a:t>Who and What Jesus Is</a:t>
            </a:r>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93703955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8D66D-2573-4D75-980B-8D919356AAA0}" type="datetime1">
              <a:rPr lang="en-US" smtClean="0"/>
              <a:t>4/10/2017</a:t>
            </a:fld>
            <a:endParaRPr lang="en-US"/>
          </a:p>
        </p:txBody>
      </p:sp>
      <p:sp>
        <p:nvSpPr>
          <p:cNvPr id="8" name="Footer Placeholder 7"/>
          <p:cNvSpPr>
            <a:spLocks noGrp="1"/>
          </p:cNvSpPr>
          <p:nvPr>
            <p:ph type="ftr" sz="quarter" idx="11"/>
          </p:nvPr>
        </p:nvSpPr>
        <p:spPr/>
        <p:txBody>
          <a:bodyPr/>
          <a:lstStyle/>
          <a:p>
            <a:r>
              <a:rPr lang="en-US" smtClean="0"/>
              <a:t>Who and What Jesus Is</a:t>
            </a:r>
            <a:endParaRPr lang="en-US"/>
          </a:p>
        </p:txBody>
      </p:sp>
      <p:sp>
        <p:nvSpPr>
          <p:cNvPr id="9" name="Slide Number Placeholder 8"/>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3164459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E07D7D-061B-4CED-8A91-39540EB6126B}" type="datetime1">
              <a:rPr lang="en-US" smtClean="0"/>
              <a:t>4/10/2017</a:t>
            </a:fld>
            <a:endParaRPr lang="en-US"/>
          </a:p>
        </p:txBody>
      </p:sp>
      <p:sp>
        <p:nvSpPr>
          <p:cNvPr id="4" name="Footer Placeholder 3"/>
          <p:cNvSpPr>
            <a:spLocks noGrp="1"/>
          </p:cNvSpPr>
          <p:nvPr>
            <p:ph type="ftr" sz="quarter" idx="11"/>
          </p:nvPr>
        </p:nvSpPr>
        <p:spPr/>
        <p:txBody>
          <a:bodyPr/>
          <a:lstStyle/>
          <a:p>
            <a:r>
              <a:rPr lang="en-US" smtClean="0"/>
              <a:t>Who and What Jesus Is</a:t>
            </a:r>
            <a:endParaRPr lang="en-US"/>
          </a:p>
        </p:txBody>
      </p:sp>
      <p:sp>
        <p:nvSpPr>
          <p:cNvPr id="5" name="Slide Number Placeholder 4"/>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85062243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46510-D616-4B0A-9CEB-2FF3E0E8492A}" type="datetime1">
              <a:rPr lang="en-US" smtClean="0"/>
              <a:t>4/10/2017</a:t>
            </a:fld>
            <a:endParaRPr lang="en-US"/>
          </a:p>
        </p:txBody>
      </p:sp>
      <p:sp>
        <p:nvSpPr>
          <p:cNvPr id="3" name="Footer Placeholder 2"/>
          <p:cNvSpPr>
            <a:spLocks noGrp="1"/>
          </p:cNvSpPr>
          <p:nvPr>
            <p:ph type="ftr" sz="quarter" idx="11"/>
          </p:nvPr>
        </p:nvSpPr>
        <p:spPr/>
        <p:txBody>
          <a:bodyPr/>
          <a:lstStyle/>
          <a:p>
            <a:r>
              <a:rPr lang="en-US" smtClean="0"/>
              <a:t>Who and What Jesus Is</a:t>
            </a:r>
            <a:endParaRPr lang="en-US"/>
          </a:p>
        </p:txBody>
      </p:sp>
      <p:sp>
        <p:nvSpPr>
          <p:cNvPr id="4" name="Slide Number Placeholder 3"/>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5922738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4FE76-DFEC-4FF5-89F7-31648D54022E}" type="datetime1">
              <a:rPr lang="en-US" smtClean="0"/>
              <a:t>4/10/2017</a:t>
            </a:fld>
            <a:endParaRPr lang="en-US"/>
          </a:p>
        </p:txBody>
      </p:sp>
      <p:sp>
        <p:nvSpPr>
          <p:cNvPr id="6" name="Footer Placeholder 5"/>
          <p:cNvSpPr>
            <a:spLocks noGrp="1"/>
          </p:cNvSpPr>
          <p:nvPr>
            <p:ph type="ftr" sz="quarter" idx="11"/>
          </p:nvPr>
        </p:nvSpPr>
        <p:spPr/>
        <p:txBody>
          <a:bodyPr/>
          <a:lstStyle/>
          <a:p>
            <a:r>
              <a:rPr lang="en-US" smtClean="0"/>
              <a:t>Who and What Jesus Is</a:t>
            </a:r>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50585026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7517A-CB77-4425-BF0F-7F8DCD4765C1}" type="datetime1">
              <a:rPr lang="en-US" smtClean="0"/>
              <a:t>4/10/2017</a:t>
            </a:fld>
            <a:endParaRPr lang="en-US"/>
          </a:p>
        </p:txBody>
      </p:sp>
      <p:sp>
        <p:nvSpPr>
          <p:cNvPr id="6" name="Footer Placeholder 5"/>
          <p:cNvSpPr>
            <a:spLocks noGrp="1"/>
          </p:cNvSpPr>
          <p:nvPr>
            <p:ph type="ftr" sz="quarter" idx="11"/>
          </p:nvPr>
        </p:nvSpPr>
        <p:spPr/>
        <p:txBody>
          <a:bodyPr/>
          <a:lstStyle/>
          <a:p>
            <a:r>
              <a:rPr lang="en-US" smtClean="0"/>
              <a:t>Who and What Jesus Is</a:t>
            </a:r>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6521500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5F2E9-FA40-48E9-B9FE-2CF8CDFA3195}" type="datetime1">
              <a:rPr lang="en-US" smtClean="0"/>
              <a:t>4/10/2017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Who and What Jesus Is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FF429-9F51-443B-A6E0-6B5375ABDBA6}" type="slidenum">
              <a:rPr lang="en-US" smtClean="0"/>
              <a:t>‹#›</a:t>
            </a:fld>
            <a:endParaRPr lang="en-US"/>
          </a:p>
        </p:txBody>
      </p:sp>
    </p:spTree>
    <p:extLst>
      <p:ext uri="{BB962C8B-B14F-4D97-AF65-F5344CB8AC3E}">
        <p14:creationId xmlns:p14="http://schemas.microsoft.com/office/powerpoint/2010/main" val="31089191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657600"/>
            <a:ext cx="6400800" cy="1752600"/>
          </a:xfrm>
        </p:spPr>
        <p:txBody>
          <a:bodyPr/>
          <a:lstStyle/>
          <a:p>
            <a:r>
              <a:rPr lang="en-US" b="1" dirty="0" smtClean="0">
                <a:solidFill>
                  <a:srgbClr val="FF0000"/>
                </a:solidFill>
              </a:rPr>
              <a:t>Isaiah 53:1-12</a:t>
            </a:r>
            <a:endParaRPr lang="en-US" b="1" dirty="0">
              <a:solidFill>
                <a:srgbClr val="FF0000"/>
              </a:solidFill>
            </a:endParaRPr>
          </a:p>
        </p:txBody>
      </p:sp>
      <p:sp>
        <p:nvSpPr>
          <p:cNvPr id="4" name="Title 1"/>
          <p:cNvSpPr>
            <a:spLocks noGrp="1"/>
          </p:cNvSpPr>
          <p:nvPr>
            <p:ph type="ctrTitle"/>
          </p:nvPr>
        </p:nvSpPr>
        <p:spPr>
          <a:solidFill>
            <a:srgbClr val="FF0000"/>
          </a:solidFill>
        </p:spPr>
        <p:txBody>
          <a:bodyPr>
            <a:normAutofit/>
          </a:bodyPr>
          <a:lstStyle/>
          <a:p>
            <a:r>
              <a:rPr lang="en-US" sz="6000" b="1" dirty="0" smtClean="0">
                <a:solidFill>
                  <a:schemeClr val="bg2"/>
                </a:solidFill>
              </a:rPr>
              <a:t>Who &amp; What Jesus Is</a:t>
            </a:r>
            <a:endParaRPr lang="en-US" sz="6000" b="1" dirty="0">
              <a:solidFill>
                <a:schemeClr val="bg2"/>
              </a:solidFill>
            </a:endParaRPr>
          </a:p>
        </p:txBody>
      </p:sp>
      <p:pic>
        <p:nvPicPr>
          <p:cNvPr id="5"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3657600"/>
            <a:ext cx="1207156" cy="266129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53813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250"/>
                                        <p:tgtEl>
                                          <p:spTgt spid="3">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0"/>
            <a:ext cx="1790469" cy="394725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00034" y="2113134"/>
            <a:ext cx="7486766" cy="3539430"/>
          </a:xfrm>
          <a:prstGeom prst="rect">
            <a:avLst/>
          </a:prstGeom>
          <a:solidFill>
            <a:schemeClr val="bg1">
              <a:lumMod val="85000"/>
            </a:schemeClr>
          </a:solidFill>
        </p:spPr>
        <p:txBody>
          <a:bodyPr wrap="square" rtlCol="0">
            <a:spAutoFit/>
          </a:bodyPr>
          <a:lstStyle/>
          <a:p>
            <a:pPr algn="ctr"/>
            <a:r>
              <a:rPr lang="en-US" sz="2800" dirty="0" smtClean="0"/>
              <a:t>“He </a:t>
            </a:r>
            <a:r>
              <a:rPr lang="en-US" sz="2800" dirty="0"/>
              <a:t>is our everything. He is our all. </a:t>
            </a:r>
            <a:br>
              <a:rPr lang="en-US" sz="2800" dirty="0"/>
            </a:br>
            <a:r>
              <a:rPr lang="en-US" sz="2800" dirty="0"/>
              <a:t>He is our everything, both great and small.</a:t>
            </a:r>
            <a:br>
              <a:rPr lang="en-US" sz="2800" dirty="0"/>
            </a:br>
            <a:r>
              <a:rPr lang="en-US" sz="2800" dirty="0"/>
              <a:t>He gave His life for us, made everything new. </a:t>
            </a:r>
            <a:br>
              <a:rPr lang="en-US" sz="2800" dirty="0"/>
            </a:br>
            <a:r>
              <a:rPr lang="en-US" sz="2800" dirty="0"/>
              <a:t>He is our everything. Now how about you?</a:t>
            </a:r>
            <a:br>
              <a:rPr lang="en-US" sz="2800" dirty="0"/>
            </a:br>
            <a:r>
              <a:rPr lang="en-US" sz="2800" dirty="0"/>
              <a:t>Some folks may ask us, some folks may say, </a:t>
            </a:r>
            <a:br>
              <a:rPr lang="en-US" sz="2800" dirty="0"/>
            </a:br>
            <a:r>
              <a:rPr lang="en-US" sz="2800" dirty="0"/>
              <a:t>‘Who is this Jesus you talk about on the way?’</a:t>
            </a:r>
            <a:br>
              <a:rPr lang="en-US" sz="2800" dirty="0"/>
            </a:br>
            <a:r>
              <a:rPr lang="en-US" sz="2800" dirty="0"/>
              <a:t>He is our Savior. He set us free. </a:t>
            </a:r>
            <a:br>
              <a:rPr lang="en-US" sz="2800" dirty="0"/>
            </a:br>
            <a:r>
              <a:rPr lang="en-US" sz="2800" dirty="0"/>
              <a:t>We’ll follow Him forever, to eternity</a:t>
            </a:r>
            <a:r>
              <a:rPr lang="en-US" sz="2800" dirty="0" smtClean="0"/>
              <a:t>.”</a:t>
            </a:r>
            <a:endParaRPr lang="en-US" sz="2800" b="1" dirty="0">
              <a:solidFill>
                <a:srgbClr val="FF0000"/>
              </a:solidFill>
            </a:endParaRPr>
          </a:p>
        </p:txBody>
      </p:sp>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smtClean="0">
                <a:solidFill>
                  <a:schemeClr val="bg2"/>
                </a:solidFill>
              </a:rPr>
              <a:t>He Is My Everything</a:t>
            </a:r>
            <a:br>
              <a:rPr lang="en-US" sz="5400" b="1" dirty="0" smtClean="0">
                <a:solidFill>
                  <a:schemeClr val="bg2"/>
                </a:solidFill>
              </a:rPr>
            </a:br>
            <a:r>
              <a:rPr lang="en-US" sz="1100" dirty="0">
                <a:solidFill>
                  <a:schemeClr val="bg1"/>
                </a:solidFill>
              </a:rPr>
              <a:t>By William Harrison (Bill) Tyner</a:t>
            </a:r>
            <a:endParaRPr lang="en-US" sz="1100" b="1" dirty="0">
              <a:solidFill>
                <a:schemeClr val="bg2"/>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10</a:t>
            </a:fld>
            <a:endParaRPr lang="en-US"/>
          </a:p>
        </p:txBody>
      </p:sp>
      <p:sp>
        <p:nvSpPr>
          <p:cNvPr id="3" name="Footer Placeholder 2"/>
          <p:cNvSpPr>
            <a:spLocks noGrp="1"/>
          </p:cNvSpPr>
          <p:nvPr>
            <p:ph type="ftr" sz="quarter" idx="11"/>
          </p:nvPr>
        </p:nvSpPr>
        <p:spPr/>
        <p:txBody>
          <a:bodyPr/>
          <a:lstStyle/>
          <a:p>
            <a:r>
              <a:rPr lang="en-US" smtClean="0"/>
              <a:t>Who and What Jesus Is</a:t>
            </a:r>
            <a:endParaRPr lang="en-US"/>
          </a:p>
        </p:txBody>
      </p:sp>
      <p:sp>
        <p:nvSpPr>
          <p:cNvPr id="7" name="TextBox 6"/>
          <p:cNvSpPr txBox="1"/>
          <p:nvPr/>
        </p:nvSpPr>
        <p:spPr>
          <a:xfrm rot="20834059">
            <a:off x="47346" y="1717996"/>
            <a:ext cx="1396714" cy="338554"/>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sz="1600" b="1" dirty="0" smtClean="0"/>
              <a:t>Stanza #3</a:t>
            </a:r>
            <a:endParaRPr lang="en-US" sz="1600" b="1" dirty="0"/>
          </a:p>
        </p:txBody>
      </p:sp>
    </p:spTree>
    <p:extLst>
      <p:ext uri="{BB962C8B-B14F-4D97-AF65-F5344CB8AC3E}">
        <p14:creationId xmlns:p14="http://schemas.microsoft.com/office/powerpoint/2010/main" val="349615051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0"/>
            <a:ext cx="1790469" cy="394725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00034" y="2113134"/>
            <a:ext cx="7486766" cy="1815882"/>
          </a:xfrm>
          <a:prstGeom prst="rect">
            <a:avLst/>
          </a:prstGeom>
          <a:solidFill>
            <a:schemeClr val="bg1">
              <a:lumMod val="85000"/>
            </a:schemeClr>
          </a:solidFill>
        </p:spPr>
        <p:txBody>
          <a:bodyPr wrap="square" rtlCol="0">
            <a:spAutoFit/>
          </a:bodyPr>
          <a:lstStyle/>
          <a:p>
            <a:pPr algn="ctr"/>
            <a:r>
              <a:rPr lang="en-US" sz="2800" dirty="0" smtClean="0"/>
              <a:t>“He </a:t>
            </a:r>
            <a:r>
              <a:rPr lang="en-US" sz="2800" dirty="0"/>
              <a:t>is my everything. He is my all. </a:t>
            </a:r>
            <a:br>
              <a:rPr lang="en-US" sz="2800" dirty="0"/>
            </a:br>
            <a:r>
              <a:rPr lang="en-US" sz="2800" dirty="0"/>
              <a:t>He is my everything, both great and small.</a:t>
            </a:r>
            <a:br>
              <a:rPr lang="en-US" sz="2800" dirty="0"/>
            </a:br>
            <a:r>
              <a:rPr lang="en-US" sz="2800" dirty="0"/>
              <a:t>He gave His life for me, made everything new. </a:t>
            </a:r>
            <a:br>
              <a:rPr lang="en-US" sz="2800" dirty="0"/>
            </a:br>
            <a:r>
              <a:rPr lang="en-US" sz="2800" dirty="0"/>
              <a:t>He is my everything. Now how about you</a:t>
            </a:r>
            <a:r>
              <a:rPr lang="en-US" sz="2800" dirty="0" smtClean="0"/>
              <a:t>?”</a:t>
            </a:r>
            <a:endParaRPr lang="en-US" sz="2800" b="1" dirty="0">
              <a:solidFill>
                <a:srgbClr val="FF0000"/>
              </a:solidFill>
            </a:endParaRPr>
          </a:p>
        </p:txBody>
      </p:sp>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smtClean="0">
                <a:solidFill>
                  <a:schemeClr val="bg2"/>
                </a:solidFill>
              </a:rPr>
              <a:t>He Is My Everything</a:t>
            </a:r>
            <a:br>
              <a:rPr lang="en-US" sz="5400" b="1" dirty="0" smtClean="0">
                <a:solidFill>
                  <a:schemeClr val="bg2"/>
                </a:solidFill>
              </a:rPr>
            </a:br>
            <a:r>
              <a:rPr lang="en-US" sz="1100" dirty="0" smtClean="0">
                <a:solidFill>
                  <a:schemeClr val="bg1"/>
                </a:solidFill>
              </a:rPr>
              <a:t>By </a:t>
            </a:r>
            <a:r>
              <a:rPr lang="en-US" sz="1100" dirty="0">
                <a:solidFill>
                  <a:schemeClr val="bg1"/>
                </a:solidFill>
              </a:rPr>
              <a:t>William Harrison (Bill) Tyner</a:t>
            </a:r>
            <a:endParaRPr lang="en-US" sz="1100" b="1" dirty="0">
              <a:solidFill>
                <a:schemeClr val="bg1"/>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11</a:t>
            </a:fld>
            <a:endParaRPr lang="en-US"/>
          </a:p>
        </p:txBody>
      </p:sp>
      <p:sp>
        <p:nvSpPr>
          <p:cNvPr id="3" name="Footer Placeholder 2"/>
          <p:cNvSpPr>
            <a:spLocks noGrp="1"/>
          </p:cNvSpPr>
          <p:nvPr>
            <p:ph type="ftr" sz="quarter" idx="11"/>
          </p:nvPr>
        </p:nvSpPr>
        <p:spPr/>
        <p:txBody>
          <a:bodyPr/>
          <a:lstStyle/>
          <a:p>
            <a:r>
              <a:rPr lang="en-US" smtClean="0"/>
              <a:t>Who and What Jesus Is</a:t>
            </a:r>
            <a:endParaRPr lang="en-US"/>
          </a:p>
        </p:txBody>
      </p:sp>
      <p:sp>
        <p:nvSpPr>
          <p:cNvPr id="7" name="TextBox 6"/>
          <p:cNvSpPr txBox="1"/>
          <p:nvPr/>
        </p:nvSpPr>
        <p:spPr>
          <a:xfrm rot="20834059">
            <a:off x="47346" y="1717996"/>
            <a:ext cx="1396714" cy="338554"/>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sz="1600" b="1" dirty="0" smtClean="0"/>
              <a:t>Chorus</a:t>
            </a:r>
            <a:endParaRPr lang="en-US" sz="1600" b="1" dirty="0"/>
          </a:p>
        </p:txBody>
      </p:sp>
    </p:spTree>
    <p:extLst>
      <p:ext uri="{BB962C8B-B14F-4D97-AF65-F5344CB8AC3E}">
        <p14:creationId xmlns:p14="http://schemas.microsoft.com/office/powerpoint/2010/main" val="309312219"/>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5400" b="1" dirty="0">
                <a:solidFill>
                  <a:schemeClr val="bg1"/>
                </a:solidFill>
              </a:rPr>
              <a:t>Isaiah </a:t>
            </a:r>
            <a:r>
              <a:rPr lang="en-US" sz="5400" b="1" dirty="0" smtClean="0">
                <a:solidFill>
                  <a:schemeClr val="bg1"/>
                </a:solidFill>
              </a:rPr>
              <a:t>53:1-6</a:t>
            </a:r>
            <a:endParaRPr lang="en-US" sz="5400" b="1" dirty="0">
              <a:solidFill>
                <a:schemeClr val="bg1"/>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chemeClr val="bg1">
                    <a:lumMod val="50000"/>
                  </a:schemeClr>
                </a:solidFill>
              </a:rPr>
              <a:t>1</a:t>
            </a:r>
            <a:r>
              <a:rPr lang="en-US" dirty="0"/>
              <a:t> Who hath believed our report? and to whom is the arm of the LORD revealed</a:t>
            </a:r>
            <a:r>
              <a:rPr lang="en-US" dirty="0" smtClean="0"/>
              <a:t>?</a:t>
            </a:r>
            <a:endParaRPr lang="en-US" dirty="0"/>
          </a:p>
          <a:p>
            <a:pPr marL="0" indent="0">
              <a:buNone/>
            </a:pPr>
            <a:r>
              <a:rPr lang="en-US" dirty="0" smtClean="0">
                <a:solidFill>
                  <a:schemeClr val="bg1">
                    <a:lumMod val="50000"/>
                  </a:schemeClr>
                </a:solidFill>
              </a:rPr>
              <a:t>2</a:t>
            </a:r>
            <a:r>
              <a:rPr lang="en-US" dirty="0" smtClean="0"/>
              <a:t> </a:t>
            </a:r>
            <a:r>
              <a:rPr lang="en-US" dirty="0"/>
              <a:t>For he shall grow up before him as a tender plant, and as a root out of a dry ground: he hath no form nor comeliness; and when we shall see him, there is no beauty that we should desire him.</a:t>
            </a:r>
          </a:p>
          <a:p>
            <a:pPr marL="0" indent="0">
              <a:buNone/>
            </a:pPr>
            <a:r>
              <a:rPr lang="en-US" dirty="0" smtClean="0">
                <a:solidFill>
                  <a:schemeClr val="bg1">
                    <a:lumMod val="50000"/>
                  </a:schemeClr>
                </a:solidFill>
              </a:rPr>
              <a:t>3</a:t>
            </a:r>
            <a:r>
              <a:rPr lang="en-US" dirty="0" smtClean="0"/>
              <a:t> </a:t>
            </a:r>
            <a:r>
              <a:rPr lang="en-US" dirty="0"/>
              <a:t>He is despised and rejected of men; a man of sorrows, and acquainted with grief: and we hid as it were our faces from him; he was despised, and we esteemed him not. </a:t>
            </a:r>
            <a:endParaRPr lang="en-US" dirty="0" smtClean="0"/>
          </a:p>
          <a:p>
            <a:pPr marL="0" indent="0">
              <a:buNone/>
            </a:pPr>
            <a:r>
              <a:rPr lang="en-US" dirty="0" smtClean="0">
                <a:solidFill>
                  <a:schemeClr val="bg1">
                    <a:lumMod val="50000"/>
                  </a:schemeClr>
                </a:solidFill>
              </a:rPr>
              <a:t>4</a:t>
            </a:r>
            <a:r>
              <a:rPr lang="en-US" dirty="0" smtClean="0"/>
              <a:t> </a:t>
            </a:r>
            <a:r>
              <a:rPr lang="en-US" dirty="0"/>
              <a:t>Surely he hath borne our </a:t>
            </a:r>
            <a:r>
              <a:rPr lang="en-US" dirty="0" err="1"/>
              <a:t>griefs</a:t>
            </a:r>
            <a:r>
              <a:rPr lang="en-US" dirty="0"/>
              <a:t>, and carried our sorrows: yet we did esteem him stricken, smitten of God, and afflicted.</a:t>
            </a:r>
          </a:p>
          <a:p>
            <a:pPr marL="0" indent="0">
              <a:buNone/>
            </a:pPr>
            <a:r>
              <a:rPr lang="en-US" dirty="0" smtClean="0">
                <a:solidFill>
                  <a:schemeClr val="bg1">
                    <a:lumMod val="50000"/>
                  </a:schemeClr>
                </a:solidFill>
              </a:rPr>
              <a:t>5 </a:t>
            </a:r>
            <a:r>
              <a:rPr lang="en-US" dirty="0"/>
              <a:t>But he was wounded for our transgressions, he was bruised for our iniquities: the chastisement of our peace was upon him; and with his stripes we are healed. </a:t>
            </a:r>
            <a:endParaRPr lang="en-US" dirty="0" smtClean="0"/>
          </a:p>
          <a:p>
            <a:pPr marL="0" indent="0">
              <a:buNone/>
            </a:pPr>
            <a:r>
              <a:rPr lang="en-US" dirty="0" smtClean="0">
                <a:solidFill>
                  <a:schemeClr val="bg1">
                    <a:lumMod val="50000"/>
                  </a:schemeClr>
                </a:solidFill>
              </a:rPr>
              <a:t>6</a:t>
            </a:r>
            <a:r>
              <a:rPr lang="en-US" dirty="0" smtClean="0"/>
              <a:t> </a:t>
            </a:r>
            <a:r>
              <a:rPr lang="en-US" dirty="0"/>
              <a:t>All we like sheep have gone astray; we have turned every one to his own way; and the LORD hath laid on him the iniquity of us all. </a:t>
            </a:r>
          </a:p>
        </p:txBody>
      </p:sp>
      <p:sp>
        <p:nvSpPr>
          <p:cNvPr id="4" name="Slide Number Placeholder 3"/>
          <p:cNvSpPr>
            <a:spLocks noGrp="1"/>
          </p:cNvSpPr>
          <p:nvPr>
            <p:ph type="sldNum" sz="quarter" idx="12"/>
          </p:nvPr>
        </p:nvSpPr>
        <p:spPr/>
        <p:txBody>
          <a:bodyPr/>
          <a:lstStyle/>
          <a:p>
            <a:fld id="{941FF429-9F51-443B-A6E0-6B5375ABDBA6}" type="slidenum">
              <a:rPr lang="en-US" smtClean="0"/>
              <a:t>2</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Tree>
    <p:extLst>
      <p:ext uri="{BB962C8B-B14F-4D97-AF65-F5344CB8AC3E}">
        <p14:creationId xmlns:p14="http://schemas.microsoft.com/office/powerpoint/2010/main" val="1998746649"/>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5400" b="1" dirty="0">
                <a:solidFill>
                  <a:schemeClr val="bg1"/>
                </a:solidFill>
              </a:rPr>
              <a:t>Isaiah </a:t>
            </a:r>
            <a:r>
              <a:rPr lang="en-US" sz="5400" b="1" dirty="0" smtClean="0">
                <a:solidFill>
                  <a:schemeClr val="bg1"/>
                </a:solidFill>
              </a:rPr>
              <a:t>53:7-12</a:t>
            </a:r>
            <a:endParaRPr lang="en-US" sz="5400" b="1"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fontScale="25000" lnSpcReduction="20000"/>
          </a:bodyPr>
          <a:lstStyle/>
          <a:p>
            <a:pPr marL="0" indent="0">
              <a:buNone/>
            </a:pPr>
            <a:r>
              <a:rPr lang="en-US" sz="8000" dirty="0" smtClean="0">
                <a:solidFill>
                  <a:schemeClr val="bg1">
                    <a:lumMod val="50000"/>
                  </a:schemeClr>
                </a:solidFill>
              </a:rPr>
              <a:t>7 </a:t>
            </a:r>
            <a:r>
              <a:rPr lang="en-US" sz="8000" dirty="0" smtClean="0"/>
              <a:t>He was oppressed, and he was afflicted, yet he opened not his mouth: he is brought as a lamb to the slaughter, and as a sheep before her shearers is dumb, so he </a:t>
            </a:r>
            <a:r>
              <a:rPr lang="en-US" sz="8000" dirty="0" err="1" smtClean="0"/>
              <a:t>openeth</a:t>
            </a:r>
            <a:r>
              <a:rPr lang="en-US" sz="8000" dirty="0" smtClean="0"/>
              <a:t> not his mouth.</a:t>
            </a:r>
          </a:p>
          <a:p>
            <a:pPr marL="0" indent="0">
              <a:buNone/>
            </a:pPr>
            <a:r>
              <a:rPr lang="en-US" sz="8000" dirty="0" smtClean="0">
                <a:solidFill>
                  <a:schemeClr val="bg1">
                    <a:lumMod val="50000"/>
                  </a:schemeClr>
                </a:solidFill>
              </a:rPr>
              <a:t>8 </a:t>
            </a:r>
            <a:r>
              <a:rPr lang="en-US" sz="8000" dirty="0" smtClean="0"/>
              <a:t>He was taken from prison and from judgment: and who shall declare his generation? for he was cut off out of the land of the living: for the transgression of my people was he stricken.</a:t>
            </a:r>
          </a:p>
          <a:p>
            <a:pPr marL="0" indent="0">
              <a:buNone/>
            </a:pPr>
            <a:r>
              <a:rPr lang="en-US" sz="8000" dirty="0" smtClean="0">
                <a:solidFill>
                  <a:schemeClr val="bg1">
                    <a:lumMod val="50000"/>
                  </a:schemeClr>
                </a:solidFill>
              </a:rPr>
              <a:t>9</a:t>
            </a:r>
            <a:r>
              <a:rPr lang="en-US" sz="8000" dirty="0" smtClean="0"/>
              <a:t> And he made his grave with the wicked, and with the rich in his death; because he had done no violence, neither was any deceit in his mouth. </a:t>
            </a:r>
          </a:p>
          <a:p>
            <a:pPr marL="0" indent="0">
              <a:buNone/>
            </a:pPr>
            <a:r>
              <a:rPr lang="en-US" sz="8000" dirty="0" smtClean="0">
                <a:solidFill>
                  <a:schemeClr val="bg1">
                    <a:lumMod val="50000"/>
                  </a:schemeClr>
                </a:solidFill>
              </a:rPr>
              <a:t>10</a:t>
            </a:r>
            <a:r>
              <a:rPr lang="en-US" sz="8000" dirty="0" smtClean="0"/>
              <a:t> Yet it pleased the LORD to bruise him; he hath put him to grief: when thou shalt make his soul an offering for sin, he shall see his seed, he shall prolong his days, and the pleasure of the LORD shall prosper in his hand. </a:t>
            </a:r>
          </a:p>
          <a:p>
            <a:pPr marL="0" indent="0">
              <a:buNone/>
            </a:pPr>
            <a:r>
              <a:rPr lang="en-US" sz="8000" dirty="0" smtClean="0">
                <a:solidFill>
                  <a:schemeClr val="bg1">
                    <a:lumMod val="50000"/>
                  </a:schemeClr>
                </a:solidFill>
              </a:rPr>
              <a:t>11</a:t>
            </a:r>
            <a:r>
              <a:rPr lang="en-US" sz="8000" dirty="0" smtClean="0"/>
              <a:t> He shall see of the travail of his soul, and shall be satisfied: by his knowledge shall my righteous servant justify many; for he shall bear their iniquities.</a:t>
            </a:r>
          </a:p>
          <a:p>
            <a:pPr marL="0" indent="0">
              <a:buNone/>
            </a:pPr>
            <a:r>
              <a:rPr lang="en-US" sz="8000" dirty="0" smtClean="0">
                <a:solidFill>
                  <a:schemeClr val="bg1">
                    <a:lumMod val="50000"/>
                  </a:schemeClr>
                </a:solidFill>
              </a:rPr>
              <a:t>12</a:t>
            </a:r>
            <a:r>
              <a:rPr lang="en-US" sz="8000" dirty="0" smtClean="0"/>
              <a:t> Therefore will I divide him a portion with the great, and he shall divide the spoil with the strong; because he hath poured out his soul unto death: and he was numbered with the transgressors; and he bare the sin of many, and made intercession for the transgressors.</a:t>
            </a:r>
          </a:p>
          <a:p>
            <a:pPr marL="0" indent="0">
              <a:buNone/>
            </a:pPr>
            <a:endParaRPr lang="en-US" sz="8800" dirty="0"/>
          </a:p>
        </p:txBody>
      </p:sp>
      <p:sp>
        <p:nvSpPr>
          <p:cNvPr id="4" name="Slide Number Placeholder 3"/>
          <p:cNvSpPr>
            <a:spLocks noGrp="1"/>
          </p:cNvSpPr>
          <p:nvPr>
            <p:ph type="sldNum" sz="quarter" idx="12"/>
          </p:nvPr>
        </p:nvSpPr>
        <p:spPr/>
        <p:txBody>
          <a:bodyPr/>
          <a:lstStyle/>
          <a:p>
            <a:fld id="{941FF429-9F51-443B-A6E0-6B5375ABDBA6}" type="slidenum">
              <a:rPr lang="en-US" smtClean="0"/>
              <a:t>3</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Tree>
    <p:extLst>
      <p:ext uri="{BB962C8B-B14F-4D97-AF65-F5344CB8AC3E}">
        <p14:creationId xmlns:p14="http://schemas.microsoft.com/office/powerpoint/2010/main" val="39951978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5400" b="1" dirty="0" smtClean="0">
                <a:solidFill>
                  <a:schemeClr val="bg2"/>
                </a:solidFill>
              </a:rPr>
              <a:t>Who &amp; What Jesus Is</a:t>
            </a:r>
            <a:endParaRPr lang="en-US" sz="5400" b="1" dirty="0">
              <a:solidFill>
                <a:schemeClr val="bg2"/>
              </a:solidFill>
            </a:endParaRPr>
          </a:p>
        </p:txBody>
      </p:sp>
      <p:sp>
        <p:nvSpPr>
          <p:cNvPr id="3" name="Content Placeholder 2"/>
          <p:cNvSpPr>
            <a:spLocks noGrp="1"/>
          </p:cNvSpPr>
          <p:nvPr>
            <p:ph idx="1"/>
          </p:nvPr>
        </p:nvSpPr>
        <p:spPr>
          <a:xfrm>
            <a:off x="457200" y="1600200"/>
            <a:ext cx="8686800" cy="4525963"/>
          </a:xfrm>
        </p:spPr>
        <p:txBody>
          <a:bodyPr>
            <a:normAutofit fontScale="85000" lnSpcReduction="10000"/>
          </a:bodyPr>
          <a:lstStyle/>
          <a:p>
            <a:pPr marL="0" indent="0">
              <a:buNone/>
            </a:pPr>
            <a:r>
              <a:rPr lang="en-US" sz="3800" b="1" dirty="0" smtClean="0"/>
              <a:t>Jesus is referred to in many ways in the scriptures</a:t>
            </a:r>
          </a:p>
          <a:p>
            <a:r>
              <a:rPr lang="en-US" dirty="0" smtClean="0"/>
              <a:t>John called Him - </a:t>
            </a:r>
            <a:r>
              <a:rPr lang="en-US" b="1" i="1" dirty="0" smtClean="0"/>
              <a:t>“the Lamb of God” </a:t>
            </a:r>
            <a:r>
              <a:rPr lang="en-US" dirty="0" smtClean="0"/>
              <a:t>-</a:t>
            </a:r>
            <a:r>
              <a:rPr lang="en-US" b="1" i="1" dirty="0" smtClean="0"/>
              <a:t> </a:t>
            </a:r>
            <a:r>
              <a:rPr lang="en-US" dirty="0" smtClean="0"/>
              <a:t>John 1:29, 36</a:t>
            </a:r>
          </a:p>
          <a:p>
            <a:pPr lvl="1"/>
            <a:r>
              <a:rPr lang="en-US" b="1" i="1" dirty="0" smtClean="0"/>
              <a:t>“The Bright and Morning Star</a:t>
            </a:r>
            <a:r>
              <a:rPr lang="en-US" dirty="0" smtClean="0"/>
              <a:t>”- Revelation 22:16</a:t>
            </a:r>
          </a:p>
          <a:p>
            <a:pPr lvl="1"/>
            <a:r>
              <a:rPr lang="en-US" dirty="0" smtClean="0"/>
              <a:t>The </a:t>
            </a:r>
            <a:r>
              <a:rPr lang="en-US" b="1" i="1" dirty="0" smtClean="0"/>
              <a:t>“first born from the dead” </a:t>
            </a:r>
            <a:r>
              <a:rPr lang="en-US" dirty="0" smtClean="0"/>
              <a:t>-</a:t>
            </a:r>
            <a:r>
              <a:rPr lang="en-US" b="1" i="1" dirty="0" smtClean="0"/>
              <a:t> </a:t>
            </a:r>
            <a:r>
              <a:rPr lang="en-US" dirty="0" smtClean="0"/>
              <a:t>Colossians 1:18</a:t>
            </a:r>
          </a:p>
          <a:p>
            <a:r>
              <a:rPr lang="en-US" dirty="0" smtClean="0"/>
              <a:t> As the </a:t>
            </a:r>
            <a:r>
              <a:rPr lang="en-US" b="1" i="1" dirty="0" smtClean="0"/>
              <a:t>“beloved Son” </a:t>
            </a:r>
            <a:r>
              <a:rPr lang="en-US" dirty="0" smtClean="0"/>
              <a:t>- we must </a:t>
            </a:r>
            <a:r>
              <a:rPr lang="en-US" b="1" u="sng" dirty="0" smtClean="0">
                <a:solidFill>
                  <a:srgbClr val="FF0000"/>
                </a:solidFill>
              </a:rPr>
              <a:t>hear</a:t>
            </a:r>
            <a:r>
              <a:rPr lang="en-US" dirty="0" smtClean="0"/>
              <a:t> Him!</a:t>
            </a:r>
          </a:p>
          <a:p>
            <a:pPr lvl="1"/>
            <a:r>
              <a:rPr lang="en-US" dirty="0" smtClean="0"/>
              <a:t>Matthew 17:5; cf. 2 Peter 1:17</a:t>
            </a:r>
          </a:p>
          <a:p>
            <a:r>
              <a:rPr lang="en-US" dirty="0" smtClean="0"/>
              <a:t> As God’s gift - we must </a:t>
            </a:r>
            <a:r>
              <a:rPr lang="en-US" b="1" u="sng" dirty="0" smtClean="0">
                <a:solidFill>
                  <a:srgbClr val="FF0000"/>
                </a:solidFill>
              </a:rPr>
              <a:t>receive</a:t>
            </a:r>
            <a:r>
              <a:rPr lang="en-US" dirty="0" smtClean="0"/>
              <a:t> Him!</a:t>
            </a:r>
          </a:p>
          <a:p>
            <a:pPr lvl="1"/>
            <a:r>
              <a:rPr lang="en-US" dirty="0" smtClean="0"/>
              <a:t>John 3:16; John 12:48</a:t>
            </a:r>
          </a:p>
          <a:p>
            <a:r>
              <a:rPr lang="en-US" dirty="0" smtClean="0"/>
              <a:t>Since He is the Christ, we must </a:t>
            </a:r>
            <a:r>
              <a:rPr lang="en-US" b="1" u="sng" dirty="0" smtClean="0">
                <a:solidFill>
                  <a:srgbClr val="FF0000"/>
                </a:solidFill>
              </a:rPr>
              <a:t>confess</a:t>
            </a:r>
            <a:r>
              <a:rPr lang="en-US" dirty="0" smtClean="0"/>
              <a:t> Him!</a:t>
            </a:r>
          </a:p>
          <a:p>
            <a:pPr lvl="1"/>
            <a:r>
              <a:rPr lang="en-US" dirty="0" smtClean="0"/>
              <a:t>Matthew 16:16; 10:32, 33</a:t>
            </a:r>
          </a:p>
          <a:p>
            <a:endParaRPr lang="en-US" dirty="0"/>
          </a:p>
        </p:txBody>
      </p:sp>
      <p:sp>
        <p:nvSpPr>
          <p:cNvPr id="4" name="Slide Number Placeholder 3"/>
          <p:cNvSpPr>
            <a:spLocks noGrp="1"/>
          </p:cNvSpPr>
          <p:nvPr>
            <p:ph type="sldNum" sz="quarter" idx="12"/>
          </p:nvPr>
        </p:nvSpPr>
        <p:spPr/>
        <p:txBody>
          <a:bodyPr/>
          <a:lstStyle/>
          <a:p>
            <a:fld id="{941FF429-9F51-443B-A6E0-6B5375ABDBA6}" type="slidenum">
              <a:rPr lang="en-US" smtClean="0"/>
              <a:t>4</a:t>
            </a:fld>
            <a:endParaRPr lang="en-US"/>
          </a:p>
        </p:txBody>
      </p:sp>
      <p:sp>
        <p:nvSpPr>
          <p:cNvPr id="5" name="Footer Placeholder 4"/>
          <p:cNvSpPr>
            <a:spLocks noGrp="1"/>
          </p:cNvSpPr>
          <p:nvPr>
            <p:ph type="ftr" sz="quarter" idx="11"/>
          </p:nvPr>
        </p:nvSpPr>
        <p:spPr/>
        <p:txBody>
          <a:bodyPr/>
          <a:lstStyle/>
          <a:p>
            <a:r>
              <a:rPr lang="en-US" smtClean="0"/>
              <a:t>Who and What Jesus Is</a:t>
            </a:r>
            <a:endParaRPr lang="en-US"/>
          </a:p>
        </p:txBody>
      </p:sp>
    </p:spTree>
    <p:extLst>
      <p:ext uri="{BB962C8B-B14F-4D97-AF65-F5344CB8AC3E}">
        <p14:creationId xmlns:p14="http://schemas.microsoft.com/office/powerpoint/2010/main" val="158591227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10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wipe(left)">
                                      <p:cBhvr>
                                        <p:cTn id="4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739" y="1447800"/>
            <a:ext cx="1678642" cy="37007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11381" y="1821822"/>
            <a:ext cx="6839679" cy="3477875"/>
          </a:xfrm>
          <a:prstGeom prst="rect">
            <a:avLst/>
          </a:prstGeom>
          <a:solidFill>
            <a:schemeClr val="bg1">
              <a:lumMod val="85000"/>
            </a:schemeClr>
          </a:solidFill>
        </p:spPr>
        <p:txBody>
          <a:bodyPr wrap="square" rtlCol="0">
            <a:spAutoFit/>
          </a:bodyPr>
          <a:lstStyle/>
          <a:p>
            <a:pPr marL="285750" indent="-285750">
              <a:buFont typeface="Arial" panose="020B0604020202020204" pitchFamily="34" charset="0"/>
              <a:buChar char="•"/>
            </a:pPr>
            <a:r>
              <a:rPr lang="en-US" sz="2000" b="1" dirty="0" smtClean="0">
                <a:solidFill>
                  <a:schemeClr val="tx1">
                    <a:lumMod val="95000"/>
                    <a:lumOff val="5000"/>
                  </a:schemeClr>
                </a:solidFill>
              </a:rPr>
              <a:t>The Foundation </a:t>
            </a:r>
            <a:r>
              <a:rPr lang="en-US" sz="2000" dirty="0" smtClean="0">
                <a:solidFill>
                  <a:schemeClr val="tx1">
                    <a:lumMod val="95000"/>
                    <a:lumOff val="5000"/>
                  </a:schemeClr>
                </a:solidFill>
              </a:rPr>
              <a:t>- 1 Cor. 3:11 </a:t>
            </a:r>
            <a:r>
              <a:rPr lang="en-US" sz="2000" dirty="0" smtClean="0">
                <a:solidFill>
                  <a:srgbClr val="FF0000"/>
                </a:solidFill>
              </a:rPr>
              <a:t>- </a:t>
            </a:r>
            <a:r>
              <a:rPr lang="en-US" sz="2000" b="1" dirty="0" smtClean="0">
                <a:solidFill>
                  <a:srgbClr val="FF0000"/>
                </a:solidFill>
              </a:rPr>
              <a:t>Build on Him </a:t>
            </a:r>
            <a:r>
              <a:rPr lang="en-US" sz="2000" dirty="0" smtClean="0">
                <a:solidFill>
                  <a:srgbClr val="FF0000"/>
                </a:solidFill>
              </a:rPr>
              <a:t>- Matt. 7:24, 25</a:t>
            </a:r>
          </a:p>
          <a:p>
            <a:pPr marL="285750" indent="-285750">
              <a:buFont typeface="Arial" panose="020B0604020202020204" pitchFamily="34" charset="0"/>
              <a:buChar char="•"/>
            </a:pPr>
            <a:r>
              <a:rPr lang="en-US" sz="2000" b="1" dirty="0" smtClean="0">
                <a:solidFill>
                  <a:schemeClr val="tx1">
                    <a:lumMod val="95000"/>
                    <a:lumOff val="5000"/>
                  </a:schemeClr>
                </a:solidFill>
              </a:rPr>
              <a:t>The Light </a:t>
            </a:r>
            <a:r>
              <a:rPr lang="en-US" sz="2000" dirty="0" smtClean="0">
                <a:solidFill>
                  <a:schemeClr val="tx1">
                    <a:lumMod val="95000"/>
                    <a:lumOff val="5000"/>
                  </a:schemeClr>
                </a:solidFill>
              </a:rPr>
              <a:t>- John 8:12 </a:t>
            </a:r>
            <a:r>
              <a:rPr lang="en-US" sz="2000" dirty="0" smtClean="0">
                <a:solidFill>
                  <a:srgbClr val="FF0000"/>
                </a:solidFill>
              </a:rPr>
              <a:t>- </a:t>
            </a:r>
            <a:r>
              <a:rPr lang="en-US" sz="2000" b="1" dirty="0" smtClean="0">
                <a:solidFill>
                  <a:srgbClr val="FF0000"/>
                </a:solidFill>
              </a:rPr>
              <a:t>Follow Him </a:t>
            </a:r>
            <a:r>
              <a:rPr lang="en-US" sz="2000" dirty="0" smtClean="0">
                <a:solidFill>
                  <a:srgbClr val="FF0000"/>
                </a:solidFill>
              </a:rPr>
              <a:t>- John 8:12</a:t>
            </a:r>
          </a:p>
          <a:p>
            <a:pPr marL="285750" indent="-285750">
              <a:buFont typeface="Arial" panose="020B0604020202020204" pitchFamily="34" charset="0"/>
              <a:buChar char="•"/>
            </a:pPr>
            <a:r>
              <a:rPr lang="en-US" sz="2000" b="1" dirty="0" smtClean="0">
                <a:solidFill>
                  <a:schemeClr val="tx1">
                    <a:lumMod val="95000"/>
                    <a:lumOff val="5000"/>
                  </a:schemeClr>
                </a:solidFill>
              </a:rPr>
              <a:t>The Way </a:t>
            </a:r>
            <a:r>
              <a:rPr lang="en-US" sz="2000" dirty="0" smtClean="0">
                <a:solidFill>
                  <a:schemeClr val="tx1">
                    <a:lumMod val="95000"/>
                    <a:lumOff val="5000"/>
                  </a:schemeClr>
                </a:solidFill>
              </a:rPr>
              <a:t>- John 14:6 </a:t>
            </a:r>
            <a:r>
              <a:rPr lang="en-US" sz="2000" dirty="0" smtClean="0">
                <a:solidFill>
                  <a:srgbClr val="FF0000"/>
                </a:solidFill>
              </a:rPr>
              <a:t>- </a:t>
            </a:r>
            <a:r>
              <a:rPr lang="en-US" sz="2000" b="1" dirty="0" smtClean="0">
                <a:solidFill>
                  <a:srgbClr val="FF0000"/>
                </a:solidFill>
              </a:rPr>
              <a:t>Walk in Him </a:t>
            </a:r>
            <a:r>
              <a:rPr lang="en-US" sz="2000" dirty="0" smtClean="0">
                <a:solidFill>
                  <a:srgbClr val="FF0000"/>
                </a:solidFill>
              </a:rPr>
              <a:t>- Colossians 2:6</a:t>
            </a:r>
          </a:p>
          <a:p>
            <a:pPr marL="285750" indent="-285750">
              <a:buFont typeface="Arial" panose="020B0604020202020204" pitchFamily="34" charset="0"/>
              <a:buChar char="•"/>
            </a:pPr>
            <a:r>
              <a:rPr lang="en-US" sz="2000" b="1" dirty="0" smtClean="0">
                <a:solidFill>
                  <a:schemeClr val="tx1">
                    <a:lumMod val="95000"/>
                    <a:lumOff val="5000"/>
                  </a:schemeClr>
                </a:solidFill>
              </a:rPr>
              <a:t>The Truth </a:t>
            </a:r>
            <a:r>
              <a:rPr lang="en-US" sz="2000" dirty="0" smtClean="0">
                <a:solidFill>
                  <a:schemeClr val="tx1">
                    <a:lumMod val="95000"/>
                    <a:lumOff val="5000"/>
                  </a:schemeClr>
                </a:solidFill>
              </a:rPr>
              <a:t>- John 14:6 </a:t>
            </a:r>
            <a:r>
              <a:rPr lang="en-US" sz="2000" dirty="0" smtClean="0">
                <a:solidFill>
                  <a:srgbClr val="FF0000"/>
                </a:solidFill>
              </a:rPr>
              <a:t>- </a:t>
            </a:r>
            <a:r>
              <a:rPr lang="en-US" sz="2000" b="1" dirty="0" smtClean="0">
                <a:solidFill>
                  <a:srgbClr val="FF0000"/>
                </a:solidFill>
              </a:rPr>
              <a:t>Believe Him </a:t>
            </a:r>
            <a:r>
              <a:rPr lang="en-US" sz="2000" dirty="0" smtClean="0">
                <a:solidFill>
                  <a:srgbClr val="FF0000"/>
                </a:solidFill>
              </a:rPr>
              <a:t>- John 20:31</a:t>
            </a:r>
          </a:p>
          <a:p>
            <a:pPr marL="285750" indent="-285750">
              <a:buFont typeface="Arial" panose="020B0604020202020204" pitchFamily="34" charset="0"/>
              <a:buChar char="•"/>
            </a:pPr>
            <a:r>
              <a:rPr lang="en-US" sz="2000" b="1" dirty="0" smtClean="0">
                <a:solidFill>
                  <a:schemeClr val="tx1">
                    <a:lumMod val="95000"/>
                    <a:lumOff val="5000"/>
                  </a:schemeClr>
                </a:solidFill>
              </a:rPr>
              <a:t>The Life </a:t>
            </a:r>
            <a:r>
              <a:rPr lang="en-US" sz="2000" dirty="0" smtClean="0">
                <a:solidFill>
                  <a:schemeClr val="tx1">
                    <a:lumMod val="95000"/>
                    <a:lumOff val="5000"/>
                  </a:schemeClr>
                </a:solidFill>
              </a:rPr>
              <a:t>- John 14:6 </a:t>
            </a:r>
            <a:r>
              <a:rPr lang="en-US" sz="2000" dirty="0" smtClean="0">
                <a:solidFill>
                  <a:srgbClr val="FF0000"/>
                </a:solidFill>
              </a:rPr>
              <a:t>- </a:t>
            </a:r>
            <a:r>
              <a:rPr lang="en-US" sz="2000" b="1" dirty="0" smtClean="0">
                <a:solidFill>
                  <a:srgbClr val="FF0000"/>
                </a:solidFill>
              </a:rPr>
              <a:t>Partake of Him </a:t>
            </a:r>
            <a:r>
              <a:rPr lang="en-US" sz="2000" dirty="0" smtClean="0">
                <a:solidFill>
                  <a:srgbClr val="FF0000"/>
                </a:solidFill>
              </a:rPr>
              <a:t>- 1 John 5:11, 12</a:t>
            </a:r>
          </a:p>
          <a:p>
            <a:pPr marL="285750" indent="-285750">
              <a:buFont typeface="Arial" panose="020B0604020202020204" pitchFamily="34" charset="0"/>
              <a:buChar char="•"/>
            </a:pPr>
            <a:r>
              <a:rPr lang="en-US" sz="2000" b="1" dirty="0" smtClean="0">
                <a:solidFill>
                  <a:schemeClr val="tx1">
                    <a:lumMod val="95000"/>
                    <a:lumOff val="5000"/>
                  </a:schemeClr>
                </a:solidFill>
              </a:rPr>
              <a:t>The Door </a:t>
            </a:r>
            <a:r>
              <a:rPr lang="en-US" sz="2000" dirty="0" smtClean="0">
                <a:solidFill>
                  <a:schemeClr val="tx1">
                    <a:lumMod val="95000"/>
                    <a:lumOff val="5000"/>
                  </a:schemeClr>
                </a:solidFill>
              </a:rPr>
              <a:t>- John 10:9 </a:t>
            </a:r>
            <a:r>
              <a:rPr lang="en-US" sz="2000" dirty="0" smtClean="0">
                <a:solidFill>
                  <a:srgbClr val="FF0000"/>
                </a:solidFill>
              </a:rPr>
              <a:t>- </a:t>
            </a:r>
            <a:r>
              <a:rPr lang="en-US" sz="2000" b="1" dirty="0" smtClean="0">
                <a:solidFill>
                  <a:srgbClr val="FF0000"/>
                </a:solidFill>
              </a:rPr>
              <a:t>Enter In </a:t>
            </a:r>
            <a:r>
              <a:rPr lang="en-US" sz="2000" dirty="0" smtClean="0">
                <a:solidFill>
                  <a:srgbClr val="FF0000"/>
                </a:solidFill>
              </a:rPr>
              <a:t>- Ephesians 2:18, 19</a:t>
            </a:r>
          </a:p>
          <a:p>
            <a:pPr marL="285750" indent="-285750">
              <a:buFont typeface="Arial" panose="020B0604020202020204" pitchFamily="34" charset="0"/>
              <a:buChar char="•"/>
            </a:pPr>
            <a:r>
              <a:rPr lang="en-US" sz="2000" b="1" dirty="0" smtClean="0">
                <a:solidFill>
                  <a:schemeClr val="tx1">
                    <a:lumMod val="95000"/>
                    <a:lumOff val="5000"/>
                  </a:schemeClr>
                </a:solidFill>
              </a:rPr>
              <a:t>The Bread </a:t>
            </a:r>
            <a:r>
              <a:rPr lang="en-US" sz="2000" dirty="0" smtClean="0">
                <a:solidFill>
                  <a:schemeClr val="tx1">
                    <a:lumMod val="95000"/>
                    <a:lumOff val="5000"/>
                  </a:schemeClr>
                </a:solidFill>
              </a:rPr>
              <a:t>- John 6:35 </a:t>
            </a:r>
            <a:r>
              <a:rPr lang="en-US" sz="2000" dirty="0" smtClean="0">
                <a:solidFill>
                  <a:srgbClr val="FF0000"/>
                </a:solidFill>
              </a:rPr>
              <a:t>- </a:t>
            </a:r>
            <a:r>
              <a:rPr lang="en-US" sz="2000" b="1" dirty="0" smtClean="0">
                <a:solidFill>
                  <a:srgbClr val="FF0000"/>
                </a:solidFill>
              </a:rPr>
              <a:t>Eat and Live </a:t>
            </a:r>
            <a:r>
              <a:rPr lang="en-US" sz="2000" dirty="0" smtClean="0">
                <a:solidFill>
                  <a:srgbClr val="FF0000"/>
                </a:solidFill>
              </a:rPr>
              <a:t>- John 6:51</a:t>
            </a:r>
          </a:p>
          <a:p>
            <a:pPr marL="285750" indent="-285750">
              <a:buFont typeface="Arial" panose="020B0604020202020204" pitchFamily="34" charset="0"/>
              <a:buChar char="•"/>
            </a:pPr>
            <a:r>
              <a:rPr lang="en-US" sz="2000" b="1" dirty="0" smtClean="0">
                <a:solidFill>
                  <a:schemeClr val="tx1">
                    <a:lumMod val="95000"/>
                    <a:lumOff val="5000"/>
                  </a:schemeClr>
                </a:solidFill>
              </a:rPr>
              <a:t>The Great Physician </a:t>
            </a:r>
            <a:r>
              <a:rPr lang="en-US" sz="2000" dirty="0" smtClean="0">
                <a:solidFill>
                  <a:schemeClr val="tx1">
                    <a:lumMod val="95000"/>
                    <a:lumOff val="5000"/>
                  </a:schemeClr>
                </a:solidFill>
              </a:rPr>
              <a:t>- Mark 2:16, 17 </a:t>
            </a:r>
            <a:r>
              <a:rPr lang="en-US" sz="2000" dirty="0" smtClean="0">
                <a:solidFill>
                  <a:srgbClr val="FF0000"/>
                </a:solidFill>
              </a:rPr>
              <a:t>- </a:t>
            </a:r>
            <a:r>
              <a:rPr lang="en-US" sz="2000" b="1" dirty="0" smtClean="0">
                <a:solidFill>
                  <a:srgbClr val="FF0000"/>
                </a:solidFill>
              </a:rPr>
              <a:t>Be Healed </a:t>
            </a:r>
            <a:r>
              <a:rPr lang="en-US" sz="2000" dirty="0" smtClean="0">
                <a:solidFill>
                  <a:srgbClr val="FF0000"/>
                </a:solidFill>
              </a:rPr>
              <a:t>- Matt. 13:15</a:t>
            </a:r>
            <a:endParaRPr lang="en-US" sz="2000" dirty="0">
              <a:solidFill>
                <a:srgbClr val="FF0000"/>
              </a:solidFill>
            </a:endParaRPr>
          </a:p>
          <a:p>
            <a:pPr marL="285750" indent="-285750">
              <a:buFont typeface="Arial" panose="020B0604020202020204" pitchFamily="34" charset="0"/>
              <a:buChar char="•"/>
            </a:pPr>
            <a:r>
              <a:rPr lang="en-US" sz="2000" b="1" dirty="0" smtClean="0">
                <a:solidFill>
                  <a:schemeClr val="tx1">
                    <a:lumMod val="95000"/>
                    <a:lumOff val="5000"/>
                  </a:schemeClr>
                </a:solidFill>
              </a:rPr>
              <a:t>Our Friend </a:t>
            </a:r>
            <a:r>
              <a:rPr lang="en-US" sz="2000" dirty="0" smtClean="0">
                <a:solidFill>
                  <a:schemeClr val="tx1">
                    <a:lumMod val="95000"/>
                    <a:lumOff val="5000"/>
                  </a:schemeClr>
                </a:solidFill>
              </a:rPr>
              <a:t>- John 15:13, 14 </a:t>
            </a:r>
            <a:r>
              <a:rPr lang="en-US" sz="2000" dirty="0" smtClean="0">
                <a:solidFill>
                  <a:srgbClr val="FF0000"/>
                </a:solidFill>
              </a:rPr>
              <a:t>- </a:t>
            </a:r>
            <a:r>
              <a:rPr lang="en-US" sz="2000" b="1" dirty="0" smtClean="0">
                <a:solidFill>
                  <a:srgbClr val="FF0000"/>
                </a:solidFill>
              </a:rPr>
              <a:t>Trust Him </a:t>
            </a:r>
            <a:r>
              <a:rPr lang="en-US" sz="2000" dirty="0" smtClean="0">
                <a:solidFill>
                  <a:srgbClr val="FF0000"/>
                </a:solidFill>
              </a:rPr>
              <a:t>- Romans 15:12</a:t>
            </a:r>
          </a:p>
          <a:p>
            <a:pPr marL="285750" indent="-285750">
              <a:buFont typeface="Arial" panose="020B0604020202020204" pitchFamily="34" charset="0"/>
              <a:buChar char="•"/>
            </a:pPr>
            <a:r>
              <a:rPr lang="en-US" sz="2000" b="1" dirty="0" smtClean="0">
                <a:solidFill>
                  <a:schemeClr val="tx1">
                    <a:lumMod val="95000"/>
                    <a:lumOff val="5000"/>
                  </a:schemeClr>
                </a:solidFill>
              </a:rPr>
              <a:t>Our Hope </a:t>
            </a:r>
            <a:r>
              <a:rPr lang="en-US" sz="2000" dirty="0" smtClean="0">
                <a:solidFill>
                  <a:schemeClr val="tx1">
                    <a:lumMod val="95000"/>
                    <a:lumOff val="5000"/>
                  </a:schemeClr>
                </a:solidFill>
              </a:rPr>
              <a:t>- 1 Timothy 1:1 </a:t>
            </a:r>
            <a:r>
              <a:rPr lang="en-US" sz="2000" dirty="0" smtClean="0">
                <a:solidFill>
                  <a:srgbClr val="FF0000"/>
                </a:solidFill>
              </a:rPr>
              <a:t>- </a:t>
            </a:r>
            <a:r>
              <a:rPr lang="en-US" sz="2000" b="1" dirty="0" smtClean="0">
                <a:solidFill>
                  <a:srgbClr val="FF0000"/>
                </a:solidFill>
              </a:rPr>
              <a:t>Lay Hold </a:t>
            </a:r>
            <a:r>
              <a:rPr lang="en-US" sz="2000" dirty="0" smtClean="0">
                <a:solidFill>
                  <a:srgbClr val="FF0000"/>
                </a:solidFill>
              </a:rPr>
              <a:t>- Hebrew 6:18-20</a:t>
            </a:r>
          </a:p>
          <a:p>
            <a:pPr marL="285750" indent="-285750">
              <a:buFont typeface="Arial" panose="020B0604020202020204" pitchFamily="34" charset="0"/>
              <a:buChar char="•"/>
            </a:pPr>
            <a:r>
              <a:rPr lang="en-US" sz="2000" b="1" dirty="0" smtClean="0">
                <a:solidFill>
                  <a:schemeClr val="tx1">
                    <a:lumMod val="95000"/>
                    <a:lumOff val="5000"/>
                  </a:schemeClr>
                </a:solidFill>
              </a:rPr>
              <a:t>The Vine </a:t>
            </a:r>
            <a:r>
              <a:rPr lang="en-US" sz="2000" dirty="0" smtClean="0">
                <a:solidFill>
                  <a:schemeClr val="tx1">
                    <a:lumMod val="95000"/>
                    <a:lumOff val="5000"/>
                  </a:schemeClr>
                </a:solidFill>
              </a:rPr>
              <a:t>- John 15:5 </a:t>
            </a:r>
            <a:r>
              <a:rPr lang="en-US" sz="2000" dirty="0" smtClean="0">
                <a:solidFill>
                  <a:srgbClr val="FF0000"/>
                </a:solidFill>
              </a:rPr>
              <a:t>- </a:t>
            </a:r>
            <a:r>
              <a:rPr lang="en-US" sz="2000" b="1" dirty="0" smtClean="0">
                <a:solidFill>
                  <a:srgbClr val="FF0000"/>
                </a:solidFill>
              </a:rPr>
              <a:t>Abide in Him </a:t>
            </a:r>
            <a:r>
              <a:rPr lang="en-US" sz="2000" dirty="0" smtClean="0">
                <a:solidFill>
                  <a:srgbClr val="FF0000"/>
                </a:solidFill>
              </a:rPr>
              <a:t>- John 15:4, 6, 7</a:t>
            </a:r>
            <a:endParaRPr lang="en-US" sz="2000" dirty="0">
              <a:solidFill>
                <a:srgbClr val="FF0000"/>
              </a:solidFill>
            </a:endParaRPr>
          </a:p>
        </p:txBody>
      </p:sp>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smtClean="0">
                <a:solidFill>
                  <a:schemeClr val="bg2"/>
                </a:solidFill>
              </a:rPr>
              <a:t>Who &amp; What Jesus Is</a:t>
            </a:r>
            <a:endParaRPr lang="en-US" sz="5400" b="1" dirty="0">
              <a:solidFill>
                <a:schemeClr val="bg2"/>
              </a:solidFill>
            </a:endParaRPr>
          </a:p>
        </p:txBody>
      </p:sp>
      <p:sp>
        <p:nvSpPr>
          <p:cNvPr id="7" name="TextBox 6"/>
          <p:cNvSpPr txBox="1"/>
          <p:nvPr/>
        </p:nvSpPr>
        <p:spPr>
          <a:xfrm rot="20834059">
            <a:off x="193686" y="3160549"/>
            <a:ext cx="1396714" cy="584775"/>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sz="3200" b="1" dirty="0" smtClean="0"/>
              <a:t>He Is…</a:t>
            </a:r>
            <a:endParaRPr lang="en-US" sz="3200" b="1" dirty="0"/>
          </a:p>
        </p:txBody>
      </p:sp>
      <p:sp>
        <p:nvSpPr>
          <p:cNvPr id="2" name="Slide Number Placeholder 1"/>
          <p:cNvSpPr>
            <a:spLocks noGrp="1"/>
          </p:cNvSpPr>
          <p:nvPr>
            <p:ph type="sldNum" sz="quarter" idx="12"/>
          </p:nvPr>
        </p:nvSpPr>
        <p:spPr/>
        <p:txBody>
          <a:bodyPr/>
          <a:lstStyle/>
          <a:p>
            <a:fld id="{941FF429-9F51-443B-A6E0-6B5375ABDBA6}" type="slidenum">
              <a:rPr lang="en-US" smtClean="0"/>
              <a:t>5</a:t>
            </a:fld>
            <a:endParaRPr lang="en-US"/>
          </a:p>
        </p:txBody>
      </p:sp>
      <p:sp>
        <p:nvSpPr>
          <p:cNvPr id="3" name="Footer Placeholder 2"/>
          <p:cNvSpPr>
            <a:spLocks noGrp="1"/>
          </p:cNvSpPr>
          <p:nvPr>
            <p:ph type="ftr" sz="quarter" idx="11"/>
          </p:nvPr>
        </p:nvSpPr>
        <p:spPr/>
        <p:txBody>
          <a:bodyPr/>
          <a:lstStyle/>
          <a:p>
            <a:r>
              <a:rPr lang="en-US" smtClean="0"/>
              <a:t>Who and What Jesus Is</a:t>
            </a:r>
            <a:endParaRPr lang="en-US"/>
          </a:p>
        </p:txBody>
      </p:sp>
    </p:spTree>
    <p:extLst>
      <p:ext uri="{BB962C8B-B14F-4D97-AF65-F5344CB8AC3E}">
        <p14:creationId xmlns:p14="http://schemas.microsoft.com/office/powerpoint/2010/main" val="25586311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0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0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6" dur="10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0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2" dur="1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10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38" dur="1000"/>
                                        <p:tgtEl>
                                          <p:spTgt spid="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10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44" dur="10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10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50" dur="1000"/>
                                        <p:tgtEl>
                                          <p:spTgt spid="4">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100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56" dur="1000"/>
                                        <p:tgtEl>
                                          <p:spTgt spid="4">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1000"/>
                                        <p:tgtEl>
                                          <p:spTgt spid="4">
                                            <p:txEl>
                                              <p:pRg st="9" end="9"/>
                                            </p:txEl>
                                          </p:spTgt>
                                        </p:tgtEl>
                                        <p:attrNameLst>
                                          <p:attrName>ppt_y</p:attrName>
                                        </p:attrNameLst>
                                      </p:cBhvr>
                                      <p:tavLst>
                                        <p:tav tm="0">
                                          <p:val>
                                            <p:strVal val="#ppt_y+#ppt_h*1.125000"/>
                                          </p:val>
                                        </p:tav>
                                        <p:tav tm="100000">
                                          <p:val>
                                            <p:strVal val="#ppt_y"/>
                                          </p:val>
                                        </p:tav>
                                      </p:tavLst>
                                    </p:anim>
                                    <p:animEffect transition="in" filter="wipe(up)">
                                      <p:cBhvr>
                                        <p:cTn id="62" dur="1000"/>
                                        <p:tgtEl>
                                          <p:spTgt spid="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1000"/>
                                        <p:tgtEl>
                                          <p:spTgt spid="4">
                                            <p:txEl>
                                              <p:pRg st="10" end="10"/>
                                            </p:txEl>
                                          </p:spTgt>
                                        </p:tgtEl>
                                        <p:attrNameLst>
                                          <p:attrName>ppt_y</p:attrName>
                                        </p:attrNameLst>
                                      </p:cBhvr>
                                      <p:tavLst>
                                        <p:tav tm="0">
                                          <p:val>
                                            <p:strVal val="#ppt_y+#ppt_h*1.125000"/>
                                          </p:val>
                                        </p:tav>
                                        <p:tav tm="100000">
                                          <p:val>
                                            <p:strVal val="#ppt_y"/>
                                          </p:val>
                                        </p:tav>
                                      </p:tavLst>
                                    </p:anim>
                                    <p:animEffect transition="in" filter="wipe(up)">
                                      <p:cBhvr>
                                        <p:cTn id="68"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992" y="1828800"/>
            <a:ext cx="6864624" cy="3477875"/>
          </a:xfrm>
          <a:prstGeom prst="rect">
            <a:avLst/>
          </a:prstGeom>
          <a:solidFill>
            <a:schemeClr val="bg1">
              <a:lumMod val="85000"/>
            </a:schemeClr>
          </a:solidFill>
        </p:spPr>
        <p:txBody>
          <a:bodyPr wrap="square" rtlCol="0">
            <a:spAutoFit/>
          </a:bodyPr>
          <a:lstStyle/>
          <a:p>
            <a:pPr marL="285750" indent="-285750">
              <a:buFont typeface="Arial" panose="020B0604020202020204" pitchFamily="34" charset="0"/>
              <a:buChar char="•"/>
            </a:pPr>
            <a:r>
              <a:rPr lang="en-US" sz="2000" b="1" dirty="0" smtClean="0">
                <a:solidFill>
                  <a:schemeClr val="tx1">
                    <a:lumMod val="95000"/>
                    <a:lumOff val="5000"/>
                  </a:schemeClr>
                </a:solidFill>
              </a:rPr>
              <a:t>Our Peace </a:t>
            </a:r>
            <a:r>
              <a:rPr lang="en-US" sz="2000" dirty="0" smtClean="0">
                <a:solidFill>
                  <a:schemeClr val="tx1">
                    <a:lumMod val="95000"/>
                    <a:lumOff val="5000"/>
                  </a:schemeClr>
                </a:solidFill>
              </a:rPr>
              <a:t>- Ephesians 2:14 </a:t>
            </a:r>
            <a:r>
              <a:rPr lang="en-US" sz="2000" dirty="0" smtClean="0">
                <a:solidFill>
                  <a:srgbClr val="FF0000"/>
                </a:solidFill>
              </a:rPr>
              <a:t>- </a:t>
            </a:r>
            <a:r>
              <a:rPr lang="en-US" sz="2000" b="1" dirty="0" smtClean="0">
                <a:solidFill>
                  <a:srgbClr val="FF0000"/>
                </a:solidFill>
              </a:rPr>
              <a:t>Have &amp; Enjoy </a:t>
            </a:r>
            <a:r>
              <a:rPr lang="en-US" sz="2000" dirty="0" smtClean="0">
                <a:solidFill>
                  <a:srgbClr val="FF0000"/>
                </a:solidFill>
              </a:rPr>
              <a:t>- Romans 5:1, 2</a:t>
            </a:r>
          </a:p>
          <a:p>
            <a:pPr marL="285750" indent="-285750">
              <a:buFont typeface="Arial" panose="020B0604020202020204" pitchFamily="34" charset="0"/>
              <a:buChar char="•"/>
            </a:pPr>
            <a:r>
              <a:rPr lang="en-US" sz="2000" b="1" dirty="0" smtClean="0"/>
              <a:t>Our Savior </a:t>
            </a:r>
            <a:r>
              <a:rPr lang="en-US" sz="2000" dirty="0" smtClean="0"/>
              <a:t>- 1 John 4:14 </a:t>
            </a:r>
            <a:r>
              <a:rPr lang="en-US" sz="2000" dirty="0" smtClean="0">
                <a:solidFill>
                  <a:srgbClr val="FF0000"/>
                </a:solidFill>
              </a:rPr>
              <a:t>- </a:t>
            </a:r>
            <a:r>
              <a:rPr lang="en-US" sz="2000" b="1" dirty="0" smtClean="0">
                <a:solidFill>
                  <a:srgbClr val="FF0000"/>
                </a:solidFill>
              </a:rPr>
              <a:t>Come to Him </a:t>
            </a:r>
            <a:r>
              <a:rPr lang="en-US" sz="2000" dirty="0" smtClean="0">
                <a:solidFill>
                  <a:srgbClr val="FF0000"/>
                </a:solidFill>
              </a:rPr>
              <a:t>- Matthew 11:28-30</a:t>
            </a:r>
          </a:p>
          <a:p>
            <a:pPr marL="285750" indent="-285750">
              <a:buFont typeface="Arial" panose="020B0604020202020204" pitchFamily="34" charset="0"/>
              <a:buChar char="•"/>
            </a:pPr>
            <a:r>
              <a:rPr lang="en-US" sz="2000" b="1" dirty="0" smtClean="0">
                <a:solidFill>
                  <a:schemeClr val="tx1">
                    <a:lumMod val="95000"/>
                    <a:lumOff val="5000"/>
                  </a:schemeClr>
                </a:solidFill>
              </a:rPr>
              <a:t>Our Example </a:t>
            </a:r>
            <a:r>
              <a:rPr lang="en-US" sz="2000" dirty="0" smtClean="0">
                <a:solidFill>
                  <a:schemeClr val="tx1">
                    <a:lumMod val="95000"/>
                    <a:lumOff val="5000"/>
                  </a:schemeClr>
                </a:solidFill>
              </a:rPr>
              <a:t>- 1 Peter 2:21 </a:t>
            </a:r>
            <a:r>
              <a:rPr lang="en-US" sz="2000" dirty="0" smtClean="0">
                <a:solidFill>
                  <a:srgbClr val="FF0000"/>
                </a:solidFill>
              </a:rPr>
              <a:t>- </a:t>
            </a:r>
            <a:r>
              <a:rPr lang="en-US" sz="2000" b="1" dirty="0" smtClean="0">
                <a:solidFill>
                  <a:srgbClr val="FF0000"/>
                </a:solidFill>
              </a:rPr>
              <a:t>Follow Him </a:t>
            </a:r>
            <a:r>
              <a:rPr lang="en-US" sz="2000" dirty="0" smtClean="0">
                <a:solidFill>
                  <a:srgbClr val="FF0000"/>
                </a:solidFill>
              </a:rPr>
              <a:t>- 1 Corinthians 11:1</a:t>
            </a:r>
          </a:p>
          <a:p>
            <a:pPr marL="285750" indent="-285750">
              <a:buFont typeface="Arial" panose="020B0604020202020204" pitchFamily="34" charset="0"/>
              <a:buChar char="•"/>
            </a:pPr>
            <a:r>
              <a:rPr lang="en-US" sz="2000" b="1" dirty="0" smtClean="0"/>
              <a:t>Our Shepherd</a:t>
            </a:r>
            <a:r>
              <a:rPr lang="en-US" sz="2000" dirty="0" smtClean="0"/>
              <a:t> - John 10:11 </a:t>
            </a:r>
            <a:r>
              <a:rPr lang="en-US" sz="2000" dirty="0" smtClean="0">
                <a:solidFill>
                  <a:srgbClr val="FF0000"/>
                </a:solidFill>
              </a:rPr>
              <a:t>- </a:t>
            </a:r>
            <a:r>
              <a:rPr lang="en-US" sz="2000" b="1" dirty="0" smtClean="0">
                <a:solidFill>
                  <a:srgbClr val="FF0000"/>
                </a:solidFill>
              </a:rPr>
              <a:t>Hear &amp; Follow </a:t>
            </a:r>
            <a:r>
              <a:rPr lang="en-US" sz="2000" dirty="0" smtClean="0">
                <a:solidFill>
                  <a:srgbClr val="FF0000"/>
                </a:solidFill>
              </a:rPr>
              <a:t>- John 10:27, 28</a:t>
            </a:r>
          </a:p>
          <a:p>
            <a:pPr marL="285750" indent="-285750">
              <a:buFont typeface="Arial" panose="020B0604020202020204" pitchFamily="34" charset="0"/>
              <a:buChar char="•"/>
            </a:pPr>
            <a:r>
              <a:rPr lang="en-US" sz="2000" b="1" dirty="0" smtClean="0"/>
              <a:t>Our Prophet</a:t>
            </a:r>
            <a:r>
              <a:rPr lang="en-US" sz="2000" dirty="0" smtClean="0"/>
              <a:t> - Acts 3:22 </a:t>
            </a:r>
            <a:r>
              <a:rPr lang="en-US" sz="2000" dirty="0" smtClean="0">
                <a:solidFill>
                  <a:srgbClr val="FF0000"/>
                </a:solidFill>
              </a:rPr>
              <a:t>- </a:t>
            </a:r>
            <a:r>
              <a:rPr lang="en-US" sz="2000" b="1" dirty="0" smtClean="0">
                <a:solidFill>
                  <a:srgbClr val="FF0000"/>
                </a:solidFill>
              </a:rPr>
              <a:t>Hear Him </a:t>
            </a:r>
            <a:r>
              <a:rPr lang="en-US" sz="2000" dirty="0" smtClean="0">
                <a:solidFill>
                  <a:srgbClr val="FF0000"/>
                </a:solidFill>
              </a:rPr>
              <a:t>- Acts 3:23</a:t>
            </a:r>
          </a:p>
          <a:p>
            <a:pPr marL="285750" indent="-285750">
              <a:buFont typeface="Arial" panose="020B0604020202020204" pitchFamily="34" charset="0"/>
              <a:buChar char="•"/>
            </a:pPr>
            <a:r>
              <a:rPr lang="en-US" sz="2000" b="1" dirty="0" smtClean="0">
                <a:solidFill>
                  <a:schemeClr val="tx1">
                    <a:lumMod val="95000"/>
                    <a:lumOff val="5000"/>
                  </a:schemeClr>
                </a:solidFill>
              </a:rPr>
              <a:t>Our Priest</a:t>
            </a:r>
            <a:r>
              <a:rPr lang="en-US" sz="2000" dirty="0" smtClean="0">
                <a:solidFill>
                  <a:schemeClr val="tx1">
                    <a:lumMod val="95000"/>
                    <a:lumOff val="5000"/>
                  </a:schemeClr>
                </a:solidFill>
              </a:rPr>
              <a:t> - Hebrews 3:1 </a:t>
            </a:r>
            <a:r>
              <a:rPr lang="en-US" sz="2000" dirty="0" smtClean="0">
                <a:solidFill>
                  <a:srgbClr val="FF0000"/>
                </a:solidFill>
              </a:rPr>
              <a:t>- </a:t>
            </a:r>
            <a:r>
              <a:rPr lang="en-US" sz="2000" b="1" dirty="0" smtClean="0">
                <a:solidFill>
                  <a:srgbClr val="FF0000"/>
                </a:solidFill>
              </a:rPr>
              <a:t>Turn to for Help </a:t>
            </a:r>
            <a:r>
              <a:rPr lang="en-US" sz="2000" dirty="0" smtClean="0">
                <a:solidFill>
                  <a:srgbClr val="FF0000"/>
                </a:solidFill>
              </a:rPr>
              <a:t>- Hebrews 4:14-16</a:t>
            </a:r>
          </a:p>
          <a:p>
            <a:pPr marL="285750" indent="-285750">
              <a:buFont typeface="Arial" panose="020B0604020202020204" pitchFamily="34" charset="0"/>
              <a:buChar char="•"/>
            </a:pPr>
            <a:r>
              <a:rPr lang="en-US" sz="2000" b="1" dirty="0" smtClean="0">
                <a:solidFill>
                  <a:schemeClr val="tx1">
                    <a:lumMod val="95000"/>
                    <a:lumOff val="5000"/>
                  </a:schemeClr>
                </a:solidFill>
              </a:rPr>
              <a:t>Our King </a:t>
            </a:r>
            <a:r>
              <a:rPr lang="en-US" sz="2000" dirty="0" smtClean="0">
                <a:solidFill>
                  <a:schemeClr val="tx1">
                    <a:lumMod val="95000"/>
                    <a:lumOff val="5000"/>
                  </a:schemeClr>
                </a:solidFill>
              </a:rPr>
              <a:t>- John 18:37 </a:t>
            </a:r>
            <a:r>
              <a:rPr lang="en-US" sz="2000" dirty="0" smtClean="0">
                <a:solidFill>
                  <a:srgbClr val="FF0000"/>
                </a:solidFill>
              </a:rPr>
              <a:t>- </a:t>
            </a:r>
            <a:r>
              <a:rPr lang="en-US" sz="2000" b="1" dirty="0" smtClean="0">
                <a:solidFill>
                  <a:srgbClr val="FF0000"/>
                </a:solidFill>
              </a:rPr>
              <a:t>Serve Him </a:t>
            </a:r>
            <a:r>
              <a:rPr lang="en-US" sz="2000" dirty="0" smtClean="0">
                <a:solidFill>
                  <a:srgbClr val="FF0000"/>
                </a:solidFill>
              </a:rPr>
              <a:t>- Matthew 25:34-36</a:t>
            </a:r>
          </a:p>
          <a:p>
            <a:pPr marL="285750" indent="-285750">
              <a:buFont typeface="Arial" panose="020B0604020202020204" pitchFamily="34" charset="0"/>
              <a:buChar char="•"/>
            </a:pPr>
            <a:r>
              <a:rPr lang="en-US" sz="2000" b="1" dirty="0" smtClean="0">
                <a:solidFill>
                  <a:schemeClr val="tx1">
                    <a:lumMod val="95000"/>
                    <a:lumOff val="5000"/>
                  </a:schemeClr>
                </a:solidFill>
              </a:rPr>
              <a:t>Our Lord</a:t>
            </a:r>
            <a:r>
              <a:rPr lang="en-US" sz="2000" dirty="0" smtClean="0">
                <a:solidFill>
                  <a:schemeClr val="tx1">
                    <a:lumMod val="95000"/>
                    <a:lumOff val="5000"/>
                  </a:schemeClr>
                </a:solidFill>
              </a:rPr>
              <a:t> - </a:t>
            </a:r>
            <a:r>
              <a:rPr lang="en-US" sz="2000" dirty="0" smtClean="0"/>
              <a:t>Acts 2:36 </a:t>
            </a:r>
            <a:r>
              <a:rPr lang="en-US" sz="2000" dirty="0" smtClean="0">
                <a:solidFill>
                  <a:srgbClr val="FF0000"/>
                </a:solidFill>
              </a:rPr>
              <a:t>- </a:t>
            </a:r>
            <a:r>
              <a:rPr lang="en-US" sz="2000" b="1" dirty="0" smtClean="0">
                <a:solidFill>
                  <a:srgbClr val="FF0000"/>
                </a:solidFill>
              </a:rPr>
              <a:t>Bow to Him </a:t>
            </a:r>
            <a:r>
              <a:rPr lang="en-US" sz="2000" dirty="0" smtClean="0">
                <a:solidFill>
                  <a:srgbClr val="FF0000"/>
                </a:solidFill>
              </a:rPr>
              <a:t>- Philippians 2:9-11</a:t>
            </a:r>
          </a:p>
          <a:p>
            <a:pPr marL="285750" indent="-285750">
              <a:buFont typeface="Arial" panose="020B0604020202020204" pitchFamily="34" charset="0"/>
              <a:buChar char="•"/>
            </a:pPr>
            <a:r>
              <a:rPr lang="en-US" sz="2000" b="1" dirty="0" smtClean="0">
                <a:solidFill>
                  <a:schemeClr val="tx1">
                    <a:lumMod val="95000"/>
                    <a:lumOff val="5000"/>
                  </a:schemeClr>
                </a:solidFill>
              </a:rPr>
              <a:t>Our Captain</a:t>
            </a:r>
            <a:r>
              <a:rPr lang="en-US" sz="2000" dirty="0" smtClean="0">
                <a:solidFill>
                  <a:schemeClr val="tx1">
                    <a:lumMod val="95000"/>
                    <a:lumOff val="5000"/>
                  </a:schemeClr>
                </a:solidFill>
              </a:rPr>
              <a:t> - Hebrews 2:10 </a:t>
            </a:r>
            <a:r>
              <a:rPr lang="en-US" sz="2000" dirty="0" smtClean="0">
                <a:solidFill>
                  <a:srgbClr val="FF0000"/>
                </a:solidFill>
              </a:rPr>
              <a:t>- </a:t>
            </a:r>
            <a:r>
              <a:rPr lang="en-US" sz="2000" b="1" dirty="0" smtClean="0">
                <a:solidFill>
                  <a:srgbClr val="FF0000"/>
                </a:solidFill>
              </a:rPr>
              <a:t>Obey Him </a:t>
            </a:r>
            <a:r>
              <a:rPr lang="en-US" sz="2000" dirty="0" smtClean="0">
                <a:solidFill>
                  <a:srgbClr val="FF0000"/>
                </a:solidFill>
              </a:rPr>
              <a:t>- Hebrews 5:8, 9</a:t>
            </a:r>
          </a:p>
          <a:p>
            <a:pPr marL="285750" indent="-285750">
              <a:buFont typeface="Arial" panose="020B0604020202020204" pitchFamily="34" charset="0"/>
              <a:buChar char="•"/>
            </a:pPr>
            <a:r>
              <a:rPr lang="en-US" sz="2000" b="1" dirty="0" smtClean="0">
                <a:solidFill>
                  <a:schemeClr val="tx1">
                    <a:lumMod val="95000"/>
                    <a:lumOff val="5000"/>
                  </a:schemeClr>
                </a:solidFill>
              </a:rPr>
              <a:t>Our Mediator</a:t>
            </a:r>
            <a:r>
              <a:rPr lang="en-US" sz="2000" dirty="0" smtClean="0">
                <a:solidFill>
                  <a:schemeClr val="tx1">
                    <a:lumMod val="95000"/>
                    <a:lumOff val="5000"/>
                  </a:schemeClr>
                </a:solidFill>
              </a:rPr>
              <a:t> - 1 Timothy 2:5 </a:t>
            </a:r>
            <a:r>
              <a:rPr lang="en-US" sz="2000" dirty="0" smtClean="0">
                <a:solidFill>
                  <a:srgbClr val="FF0000"/>
                </a:solidFill>
              </a:rPr>
              <a:t>- </a:t>
            </a:r>
            <a:r>
              <a:rPr lang="en-US" sz="2000" b="1" dirty="0" smtClean="0">
                <a:solidFill>
                  <a:srgbClr val="FF0000"/>
                </a:solidFill>
              </a:rPr>
              <a:t>Go to Him </a:t>
            </a:r>
            <a:r>
              <a:rPr lang="en-US" sz="2000" dirty="0" smtClean="0">
                <a:solidFill>
                  <a:srgbClr val="FF0000"/>
                </a:solidFill>
              </a:rPr>
              <a:t>- Hebrews 2:14-18</a:t>
            </a:r>
          </a:p>
          <a:p>
            <a:pPr marL="285750" indent="-285750">
              <a:buFont typeface="Arial" panose="020B0604020202020204" pitchFamily="34" charset="0"/>
              <a:buChar char="•"/>
            </a:pPr>
            <a:r>
              <a:rPr lang="en-US" sz="2000" b="1" dirty="0" smtClean="0">
                <a:solidFill>
                  <a:schemeClr val="tx1">
                    <a:lumMod val="95000"/>
                    <a:lumOff val="5000"/>
                  </a:schemeClr>
                </a:solidFill>
              </a:rPr>
              <a:t>Our Judge </a:t>
            </a:r>
            <a:r>
              <a:rPr lang="en-US" sz="2000" dirty="0" smtClean="0">
                <a:solidFill>
                  <a:schemeClr val="tx1">
                    <a:lumMod val="95000"/>
                    <a:lumOff val="5000"/>
                  </a:schemeClr>
                </a:solidFill>
              </a:rPr>
              <a:t>- John 5:22 </a:t>
            </a:r>
            <a:r>
              <a:rPr lang="en-US" sz="2000" dirty="0" smtClean="0">
                <a:solidFill>
                  <a:srgbClr val="FF0000"/>
                </a:solidFill>
              </a:rPr>
              <a:t>- </a:t>
            </a:r>
            <a:r>
              <a:rPr lang="en-US" sz="2000" b="1" dirty="0" smtClean="0">
                <a:solidFill>
                  <a:srgbClr val="FF0000"/>
                </a:solidFill>
              </a:rPr>
              <a:t>Be on His Right Hand </a:t>
            </a:r>
            <a:r>
              <a:rPr lang="en-US" sz="2000" dirty="0" smtClean="0">
                <a:solidFill>
                  <a:srgbClr val="FF0000"/>
                </a:solidFill>
              </a:rPr>
              <a:t>- Matt. 25:34</a:t>
            </a:r>
            <a:endParaRPr lang="en-US" sz="2000" dirty="0">
              <a:solidFill>
                <a:srgbClr val="FF0000"/>
              </a:solidFill>
            </a:endParaRPr>
          </a:p>
        </p:txBody>
      </p:sp>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smtClean="0">
                <a:solidFill>
                  <a:schemeClr val="bg2"/>
                </a:solidFill>
              </a:rPr>
              <a:t>Who &amp; What Jesus Is</a:t>
            </a:r>
            <a:endParaRPr lang="en-US" sz="5400" b="1" dirty="0">
              <a:solidFill>
                <a:schemeClr val="bg2"/>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6</a:t>
            </a:fld>
            <a:endParaRPr lang="en-US"/>
          </a:p>
        </p:txBody>
      </p:sp>
      <p:pic>
        <p:nvPicPr>
          <p:cNvPr id="9"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739" y="1447800"/>
            <a:ext cx="1678642" cy="37007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Who and What Jesus Is</a:t>
            </a:r>
            <a:endParaRPr lang="en-US"/>
          </a:p>
        </p:txBody>
      </p:sp>
      <p:sp>
        <p:nvSpPr>
          <p:cNvPr id="8" name="TextBox 7"/>
          <p:cNvSpPr txBox="1"/>
          <p:nvPr/>
        </p:nvSpPr>
        <p:spPr>
          <a:xfrm rot="20834059">
            <a:off x="193686" y="3160549"/>
            <a:ext cx="1396714" cy="584775"/>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sz="3200" b="1" dirty="0" smtClean="0"/>
              <a:t>He Is…</a:t>
            </a:r>
            <a:endParaRPr lang="en-US" sz="3200" b="1" dirty="0"/>
          </a:p>
        </p:txBody>
      </p:sp>
    </p:spTree>
    <p:extLst>
      <p:ext uri="{BB962C8B-B14F-4D97-AF65-F5344CB8AC3E}">
        <p14:creationId xmlns:p14="http://schemas.microsoft.com/office/powerpoint/2010/main" val="293656955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0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0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6" dur="10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0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2" dur="1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10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38" dur="1000"/>
                                        <p:tgtEl>
                                          <p:spTgt spid="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10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44" dur="10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10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50" dur="1000"/>
                                        <p:tgtEl>
                                          <p:spTgt spid="4">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100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56" dur="1000"/>
                                        <p:tgtEl>
                                          <p:spTgt spid="4">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1000"/>
                                        <p:tgtEl>
                                          <p:spTgt spid="4">
                                            <p:txEl>
                                              <p:pRg st="9" end="9"/>
                                            </p:txEl>
                                          </p:spTgt>
                                        </p:tgtEl>
                                        <p:attrNameLst>
                                          <p:attrName>ppt_y</p:attrName>
                                        </p:attrNameLst>
                                      </p:cBhvr>
                                      <p:tavLst>
                                        <p:tav tm="0">
                                          <p:val>
                                            <p:strVal val="#ppt_y+#ppt_h*1.125000"/>
                                          </p:val>
                                        </p:tav>
                                        <p:tav tm="100000">
                                          <p:val>
                                            <p:strVal val="#ppt_y"/>
                                          </p:val>
                                        </p:tav>
                                      </p:tavLst>
                                    </p:anim>
                                    <p:animEffect transition="in" filter="wipe(up)">
                                      <p:cBhvr>
                                        <p:cTn id="62" dur="1000"/>
                                        <p:tgtEl>
                                          <p:spTgt spid="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1000"/>
                                        <p:tgtEl>
                                          <p:spTgt spid="4">
                                            <p:txEl>
                                              <p:pRg st="10" end="10"/>
                                            </p:txEl>
                                          </p:spTgt>
                                        </p:tgtEl>
                                        <p:attrNameLst>
                                          <p:attrName>ppt_y</p:attrName>
                                        </p:attrNameLst>
                                      </p:cBhvr>
                                      <p:tavLst>
                                        <p:tav tm="0">
                                          <p:val>
                                            <p:strVal val="#ppt_y+#ppt_h*1.125000"/>
                                          </p:val>
                                        </p:tav>
                                        <p:tav tm="100000">
                                          <p:val>
                                            <p:strVal val="#ppt_y"/>
                                          </p:val>
                                        </p:tav>
                                      </p:tavLst>
                                    </p:anim>
                                    <p:animEffect transition="in" filter="wipe(up)">
                                      <p:cBhvr>
                                        <p:cTn id="68"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0"/>
            <a:ext cx="1790469" cy="394725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0" y="2113134"/>
            <a:ext cx="6172200" cy="1661993"/>
          </a:xfrm>
          <a:prstGeom prst="rect">
            <a:avLst/>
          </a:prstGeom>
          <a:solidFill>
            <a:schemeClr val="bg1">
              <a:lumMod val="85000"/>
            </a:schemeClr>
          </a:solidFill>
        </p:spPr>
        <p:txBody>
          <a:bodyPr wrap="square" rtlCol="0">
            <a:spAutoFit/>
          </a:bodyPr>
          <a:lstStyle/>
          <a:p>
            <a:pPr algn="ctr"/>
            <a:r>
              <a:rPr lang="en-US" sz="4000" dirty="0" smtClean="0">
                <a:solidFill>
                  <a:srgbClr val="FF0000"/>
                </a:solidFill>
              </a:rPr>
              <a:t>He is all of these and more…</a:t>
            </a:r>
          </a:p>
          <a:p>
            <a:pPr algn="ctr"/>
            <a:endParaRPr lang="en-US" sz="1400" dirty="0">
              <a:solidFill>
                <a:srgbClr val="FF0000"/>
              </a:solidFill>
            </a:endParaRPr>
          </a:p>
          <a:p>
            <a:pPr algn="ctr"/>
            <a:r>
              <a:rPr lang="en-US" sz="4800" b="1" dirty="0" smtClean="0">
                <a:solidFill>
                  <a:srgbClr val="FF0000"/>
                </a:solidFill>
              </a:rPr>
              <a:t>He Is Our EVERYTHING!</a:t>
            </a:r>
            <a:endParaRPr lang="en-US" sz="4800" b="1" dirty="0">
              <a:solidFill>
                <a:srgbClr val="FF0000"/>
              </a:solidFill>
            </a:endParaRPr>
          </a:p>
        </p:txBody>
      </p:sp>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smtClean="0">
                <a:solidFill>
                  <a:schemeClr val="bg2"/>
                </a:solidFill>
              </a:rPr>
              <a:t>Who &amp; What Jesus Is</a:t>
            </a:r>
            <a:endParaRPr lang="en-US" sz="5400" b="1" dirty="0">
              <a:solidFill>
                <a:schemeClr val="bg2"/>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7</a:t>
            </a:fld>
            <a:endParaRPr lang="en-US"/>
          </a:p>
        </p:txBody>
      </p:sp>
      <p:sp>
        <p:nvSpPr>
          <p:cNvPr id="3" name="Footer Placeholder 2"/>
          <p:cNvSpPr>
            <a:spLocks noGrp="1"/>
          </p:cNvSpPr>
          <p:nvPr>
            <p:ph type="ftr" sz="quarter" idx="11"/>
          </p:nvPr>
        </p:nvSpPr>
        <p:spPr/>
        <p:txBody>
          <a:bodyPr/>
          <a:lstStyle/>
          <a:p>
            <a:r>
              <a:rPr lang="en-US" smtClean="0"/>
              <a:t>Who and What Jesus Is</a:t>
            </a:r>
            <a:endParaRPr lang="en-US"/>
          </a:p>
        </p:txBody>
      </p:sp>
    </p:spTree>
    <p:extLst>
      <p:ext uri="{BB962C8B-B14F-4D97-AF65-F5344CB8AC3E}">
        <p14:creationId xmlns:p14="http://schemas.microsoft.com/office/powerpoint/2010/main" val="228581605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50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4" dur="2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5"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0"/>
            <a:ext cx="1790469" cy="394725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00034" y="2113134"/>
            <a:ext cx="7486766" cy="3539430"/>
          </a:xfrm>
          <a:prstGeom prst="rect">
            <a:avLst/>
          </a:prstGeom>
          <a:solidFill>
            <a:schemeClr val="bg1">
              <a:lumMod val="85000"/>
            </a:schemeClr>
          </a:solidFill>
        </p:spPr>
        <p:txBody>
          <a:bodyPr wrap="square" rtlCol="0">
            <a:spAutoFit/>
          </a:bodyPr>
          <a:lstStyle/>
          <a:p>
            <a:pPr algn="ctr"/>
            <a:r>
              <a:rPr lang="en-US" sz="2800" dirty="0" smtClean="0"/>
              <a:t>“He </a:t>
            </a:r>
            <a:r>
              <a:rPr lang="en-US" sz="2800" dirty="0"/>
              <a:t>is my everything. He is my all.</a:t>
            </a:r>
            <a:br>
              <a:rPr lang="en-US" sz="2800" dirty="0"/>
            </a:br>
            <a:r>
              <a:rPr lang="en-US" sz="2800" dirty="0"/>
              <a:t>He is my everything, both great and small.</a:t>
            </a:r>
            <a:br>
              <a:rPr lang="en-US" sz="2800" dirty="0"/>
            </a:br>
            <a:r>
              <a:rPr lang="en-US" sz="2800" dirty="0"/>
              <a:t>He gave His life for me, made everything new. </a:t>
            </a:r>
            <a:br>
              <a:rPr lang="en-US" sz="2800" dirty="0"/>
            </a:br>
            <a:r>
              <a:rPr lang="en-US" sz="2800" dirty="0"/>
              <a:t>He is my everything. Now how about you?</a:t>
            </a:r>
            <a:br>
              <a:rPr lang="en-US" sz="2800" dirty="0"/>
            </a:br>
            <a:r>
              <a:rPr lang="en-US" sz="2800" dirty="0"/>
              <a:t>Some folks may ask me, some folks may say, </a:t>
            </a:r>
            <a:br>
              <a:rPr lang="en-US" sz="2800" dirty="0"/>
            </a:br>
            <a:r>
              <a:rPr lang="en-US" sz="2800" dirty="0"/>
              <a:t>‘Who is this Jesus you talk about every day?’</a:t>
            </a:r>
            <a:br>
              <a:rPr lang="en-US" sz="2800" dirty="0"/>
            </a:br>
            <a:r>
              <a:rPr lang="en-US" sz="2800" dirty="0"/>
              <a:t>He is my Savior. He set me free. </a:t>
            </a:r>
            <a:br>
              <a:rPr lang="en-US" sz="2800" dirty="0"/>
            </a:br>
            <a:r>
              <a:rPr lang="en-US" sz="2800" dirty="0"/>
              <a:t>Now listen while I tell you what He means to me</a:t>
            </a:r>
            <a:r>
              <a:rPr lang="en-US" sz="2800" dirty="0" smtClean="0"/>
              <a:t>.”</a:t>
            </a:r>
            <a:endParaRPr lang="en-US" sz="2800" b="1" dirty="0">
              <a:solidFill>
                <a:srgbClr val="FF0000"/>
              </a:solidFill>
            </a:endParaRPr>
          </a:p>
        </p:txBody>
      </p:sp>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smtClean="0">
                <a:solidFill>
                  <a:schemeClr val="bg2"/>
                </a:solidFill>
              </a:rPr>
              <a:t>He Is My Everything</a:t>
            </a:r>
            <a:br>
              <a:rPr lang="en-US" sz="5400" b="1" dirty="0" smtClean="0">
                <a:solidFill>
                  <a:schemeClr val="bg2"/>
                </a:solidFill>
              </a:rPr>
            </a:br>
            <a:r>
              <a:rPr lang="en-US" sz="1100" dirty="0">
                <a:solidFill>
                  <a:schemeClr val="bg1"/>
                </a:solidFill>
              </a:rPr>
              <a:t>By William Harrison (Bill) Tyner</a:t>
            </a:r>
            <a:endParaRPr lang="en-US" sz="1100" b="1" dirty="0">
              <a:solidFill>
                <a:schemeClr val="bg2"/>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8</a:t>
            </a:fld>
            <a:endParaRPr lang="en-US"/>
          </a:p>
        </p:txBody>
      </p:sp>
      <p:sp>
        <p:nvSpPr>
          <p:cNvPr id="3" name="Footer Placeholder 2"/>
          <p:cNvSpPr>
            <a:spLocks noGrp="1"/>
          </p:cNvSpPr>
          <p:nvPr>
            <p:ph type="ftr" sz="quarter" idx="11"/>
          </p:nvPr>
        </p:nvSpPr>
        <p:spPr/>
        <p:txBody>
          <a:bodyPr/>
          <a:lstStyle/>
          <a:p>
            <a:r>
              <a:rPr lang="en-US" smtClean="0"/>
              <a:t>Who and What Jesus Is</a:t>
            </a:r>
            <a:endParaRPr lang="en-US"/>
          </a:p>
        </p:txBody>
      </p:sp>
      <p:sp>
        <p:nvSpPr>
          <p:cNvPr id="7" name="TextBox 6"/>
          <p:cNvSpPr txBox="1"/>
          <p:nvPr/>
        </p:nvSpPr>
        <p:spPr>
          <a:xfrm rot="20834059">
            <a:off x="47346" y="1717996"/>
            <a:ext cx="1396714" cy="338554"/>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sz="1600" b="1" dirty="0" smtClean="0"/>
              <a:t>Stanza #1</a:t>
            </a:r>
            <a:endParaRPr lang="en-US" sz="1600" b="1" dirty="0"/>
          </a:p>
        </p:txBody>
      </p:sp>
    </p:spTree>
    <p:extLst>
      <p:ext uri="{BB962C8B-B14F-4D97-AF65-F5344CB8AC3E}">
        <p14:creationId xmlns:p14="http://schemas.microsoft.com/office/powerpoint/2010/main" val="218074015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IE5\ASK37709\MC9003663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0"/>
            <a:ext cx="1790469" cy="394725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43000" y="2113134"/>
            <a:ext cx="7543800" cy="3539430"/>
          </a:xfrm>
          <a:prstGeom prst="rect">
            <a:avLst/>
          </a:prstGeom>
          <a:solidFill>
            <a:schemeClr val="bg1">
              <a:lumMod val="85000"/>
            </a:schemeClr>
          </a:solidFill>
        </p:spPr>
        <p:txBody>
          <a:bodyPr wrap="square" rtlCol="0">
            <a:spAutoFit/>
          </a:bodyPr>
          <a:lstStyle/>
          <a:p>
            <a:pPr algn="ctr"/>
            <a:r>
              <a:rPr lang="en-US" sz="2800" dirty="0" smtClean="0"/>
              <a:t>“He’ll </a:t>
            </a:r>
            <a:r>
              <a:rPr lang="en-US" sz="2800" dirty="0"/>
              <a:t>be your everything. He’ll be your all. </a:t>
            </a:r>
            <a:br>
              <a:rPr lang="en-US" sz="2800" dirty="0"/>
            </a:br>
            <a:r>
              <a:rPr lang="en-US" sz="2800" dirty="0"/>
              <a:t>He’ll be your everything, both great and small.</a:t>
            </a:r>
            <a:br>
              <a:rPr lang="en-US" sz="2800" dirty="0"/>
            </a:br>
            <a:r>
              <a:rPr lang="en-US" sz="2800" dirty="0"/>
              <a:t>He gave His life for you, made everything new. </a:t>
            </a:r>
            <a:br>
              <a:rPr lang="en-US" sz="2800" dirty="0"/>
            </a:br>
            <a:r>
              <a:rPr lang="en-US" sz="2800" dirty="0"/>
              <a:t>He’ll be your everything, as He is mine too.</a:t>
            </a:r>
            <a:br>
              <a:rPr lang="en-US" sz="2800" dirty="0"/>
            </a:br>
            <a:r>
              <a:rPr lang="en-US" sz="2800" dirty="0"/>
              <a:t>Is He your Savior this very day? </a:t>
            </a:r>
            <a:br>
              <a:rPr lang="en-US" sz="2800" dirty="0"/>
            </a:br>
            <a:r>
              <a:rPr lang="en-US" sz="2800" dirty="0"/>
              <a:t>Is He the Person you talk about day by day?</a:t>
            </a:r>
            <a:br>
              <a:rPr lang="en-US" sz="2800" dirty="0"/>
            </a:br>
            <a:r>
              <a:rPr lang="en-US" sz="2800" dirty="0"/>
              <a:t>Yes, He will save you, He’ll set you free. </a:t>
            </a:r>
            <a:br>
              <a:rPr lang="en-US" sz="2800" dirty="0"/>
            </a:br>
            <a:r>
              <a:rPr lang="en-US" sz="2800" dirty="0"/>
              <a:t>So obey His commandments. Sing along with me</a:t>
            </a:r>
            <a:r>
              <a:rPr lang="en-US" sz="2800" dirty="0" smtClean="0"/>
              <a:t>.”</a:t>
            </a:r>
            <a:endParaRPr lang="en-US" sz="2800" b="1" dirty="0">
              <a:solidFill>
                <a:srgbClr val="FF0000"/>
              </a:solidFill>
            </a:endParaRPr>
          </a:p>
        </p:txBody>
      </p:sp>
      <p:sp>
        <p:nvSpPr>
          <p:cNvPr id="6" name="Title 1"/>
          <p:cNvSpPr>
            <a:spLocks noGrp="1"/>
          </p:cNvSpPr>
          <p:nvPr>
            <p:ph type="title"/>
          </p:nvPr>
        </p:nvSpPr>
        <p:spPr>
          <a:xfrm>
            <a:off x="457200" y="269060"/>
            <a:ext cx="8229600" cy="1143000"/>
          </a:xfrm>
          <a:solidFill>
            <a:srgbClr val="FF0000"/>
          </a:solidFill>
        </p:spPr>
        <p:txBody>
          <a:bodyPr>
            <a:normAutofit/>
          </a:bodyPr>
          <a:lstStyle/>
          <a:p>
            <a:r>
              <a:rPr lang="en-US" sz="5400" b="1" dirty="0" smtClean="0">
                <a:solidFill>
                  <a:schemeClr val="bg2"/>
                </a:solidFill>
              </a:rPr>
              <a:t>He Is My Everything</a:t>
            </a:r>
            <a:br>
              <a:rPr lang="en-US" sz="5400" b="1" dirty="0" smtClean="0">
                <a:solidFill>
                  <a:schemeClr val="bg2"/>
                </a:solidFill>
              </a:rPr>
            </a:br>
            <a:r>
              <a:rPr lang="en-US" sz="1100" dirty="0">
                <a:solidFill>
                  <a:schemeClr val="bg1"/>
                </a:solidFill>
              </a:rPr>
              <a:t>By William Harrison (Bill) Tyner</a:t>
            </a:r>
            <a:endParaRPr lang="en-US" sz="1100" b="1" dirty="0">
              <a:solidFill>
                <a:schemeClr val="bg2"/>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9</a:t>
            </a:fld>
            <a:endParaRPr lang="en-US"/>
          </a:p>
        </p:txBody>
      </p:sp>
      <p:sp>
        <p:nvSpPr>
          <p:cNvPr id="3" name="Footer Placeholder 2"/>
          <p:cNvSpPr>
            <a:spLocks noGrp="1"/>
          </p:cNvSpPr>
          <p:nvPr>
            <p:ph type="ftr" sz="quarter" idx="11"/>
          </p:nvPr>
        </p:nvSpPr>
        <p:spPr/>
        <p:txBody>
          <a:bodyPr/>
          <a:lstStyle/>
          <a:p>
            <a:r>
              <a:rPr lang="en-US" smtClean="0"/>
              <a:t>Who and What Jesus Is</a:t>
            </a:r>
            <a:endParaRPr lang="en-US"/>
          </a:p>
        </p:txBody>
      </p:sp>
      <p:sp>
        <p:nvSpPr>
          <p:cNvPr id="7" name="TextBox 6"/>
          <p:cNvSpPr txBox="1"/>
          <p:nvPr/>
        </p:nvSpPr>
        <p:spPr>
          <a:xfrm rot="20834059">
            <a:off x="47346" y="1717996"/>
            <a:ext cx="1396714" cy="338554"/>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sz="1600" b="1" dirty="0" smtClean="0"/>
              <a:t>Stanza #2</a:t>
            </a:r>
            <a:endParaRPr lang="en-US" sz="1600" b="1" dirty="0"/>
          </a:p>
        </p:txBody>
      </p:sp>
    </p:spTree>
    <p:extLst>
      <p:ext uri="{BB962C8B-B14F-4D97-AF65-F5344CB8AC3E}">
        <p14:creationId xmlns:p14="http://schemas.microsoft.com/office/powerpoint/2010/main" val="3326053115"/>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575</TotalTime>
  <Words>3217</Words>
  <Application>Microsoft Office PowerPoint</Application>
  <PresentationFormat>On-screen Show (4:3)</PresentationFormat>
  <Paragraphs>132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Who &amp; What Jesus Is</vt:lpstr>
      <vt:lpstr>Isaiah 53:1-6</vt:lpstr>
      <vt:lpstr>Isaiah 53:7-12</vt:lpstr>
      <vt:lpstr>Who &amp; What Jesus Is</vt:lpstr>
      <vt:lpstr>Who &amp; What Jesus Is</vt:lpstr>
      <vt:lpstr>Who &amp; What Jesus Is</vt:lpstr>
      <vt:lpstr>Who &amp; What Jesus Is</vt:lpstr>
      <vt:lpstr>He Is My Everything By William Harrison (Bill) Tyner</vt:lpstr>
      <vt:lpstr>He Is My Everything By William Harrison (Bill) Tyner</vt:lpstr>
      <vt:lpstr>He Is My Everything By William Harrison (Bill) Tyner</vt:lpstr>
      <vt:lpstr>He Is My Everything By William Harrison (Bill) Tyner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G. McClure</cp:lastModifiedBy>
  <cp:revision>79</cp:revision>
  <dcterms:created xsi:type="dcterms:W3CDTF">2013-10-19T01:35:05Z</dcterms:created>
  <dcterms:modified xsi:type="dcterms:W3CDTF">2017-04-10T17:51:44Z</dcterms:modified>
</cp:coreProperties>
</file>