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handoutMasterIdLst>
    <p:handoutMasterId r:id="rId25"/>
  </p:handoutMasterIdLst>
  <p:sldIdLst>
    <p:sldId id="256" r:id="rId2"/>
    <p:sldId id="276" r:id="rId3"/>
    <p:sldId id="277" r:id="rId4"/>
    <p:sldId id="266" r:id="rId5"/>
    <p:sldId id="262" r:id="rId6"/>
    <p:sldId id="265" r:id="rId7"/>
    <p:sldId id="279" r:id="rId8"/>
    <p:sldId id="263" r:id="rId9"/>
    <p:sldId id="275" r:id="rId10"/>
    <p:sldId id="259" r:id="rId11"/>
    <p:sldId id="267" r:id="rId12"/>
    <p:sldId id="268" r:id="rId13"/>
    <p:sldId id="269" r:id="rId14"/>
    <p:sldId id="270" r:id="rId15"/>
    <p:sldId id="271" r:id="rId16"/>
    <p:sldId id="272" r:id="rId17"/>
    <p:sldId id="273" r:id="rId18"/>
    <p:sldId id="278" r:id="rId19"/>
    <p:sldId id="280" r:id="rId20"/>
    <p:sldId id="281" r:id="rId21"/>
    <p:sldId id="274"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80" autoAdjust="0"/>
  </p:normalViewPr>
  <p:slideViewPr>
    <p:cSldViewPr>
      <p:cViewPr>
        <p:scale>
          <a:sx n="100" d="100"/>
          <a:sy n="100" d="100"/>
        </p:scale>
        <p:origin x="-1932"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BCBF0F-9BC7-4664-BD9F-942555278D04}" type="datetimeFigureOut">
              <a:rPr lang="en-US" smtClean="0"/>
              <a:t>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23A7B9-5C50-417B-9417-D9A061039CC9}" type="slidenum">
              <a:rPr lang="en-US" smtClean="0"/>
              <a:t>‹#›</a:t>
            </a:fld>
            <a:endParaRPr lang="en-US"/>
          </a:p>
        </p:txBody>
      </p:sp>
    </p:spTree>
    <p:extLst>
      <p:ext uri="{BB962C8B-B14F-4D97-AF65-F5344CB8AC3E}">
        <p14:creationId xmlns:p14="http://schemas.microsoft.com/office/powerpoint/2010/main" val="344978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1E40C-5533-4718-8AAF-39FB4942A57D}" type="datetimeFigureOut">
              <a:rPr lang="en-US" smtClean="0"/>
              <a:t>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C8F8E-12CF-47C6-8059-8C3760483C8A}" type="slidenum">
              <a:rPr lang="en-US" smtClean="0"/>
              <a:t>‹#›</a:t>
            </a:fld>
            <a:endParaRPr lang="en-US"/>
          </a:p>
        </p:txBody>
      </p:sp>
    </p:spTree>
    <p:extLst>
      <p:ext uri="{BB962C8B-B14F-4D97-AF65-F5344CB8AC3E}">
        <p14:creationId xmlns:p14="http://schemas.microsoft.com/office/powerpoint/2010/main" val="302133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1</a:t>
            </a:fld>
            <a:endParaRPr lang="en-US"/>
          </a:p>
        </p:txBody>
      </p:sp>
    </p:spTree>
    <p:extLst>
      <p:ext uri="{BB962C8B-B14F-4D97-AF65-F5344CB8AC3E}">
        <p14:creationId xmlns:p14="http://schemas.microsoft.com/office/powerpoint/2010/main" val="2019721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Eph.</a:t>
            </a:r>
            <a:r>
              <a:rPr lang="en-US" b="1" baseline="0" dirty="0" smtClean="0"/>
              <a:t> 4:32 </a:t>
            </a:r>
            <a:r>
              <a:rPr lang="en-US" baseline="0" dirty="0" smtClean="0"/>
              <a:t>- And be ye kind one to another, tenderhearted, forgiving one another, even as God for Christ's sake hath forgiven you.</a:t>
            </a:r>
          </a:p>
          <a:p>
            <a:r>
              <a:rPr lang="en-US" b="1" baseline="0" dirty="0" smtClean="0"/>
              <a:t>Eph. 2:4-7 - READ</a:t>
            </a:r>
          </a:p>
          <a:p>
            <a:r>
              <a:rPr lang="en-US" b="1" baseline="0" dirty="0" smtClean="0"/>
              <a:t>Col. 3:12-17 </a:t>
            </a:r>
            <a:r>
              <a:rPr lang="en-US" baseline="0" dirty="0" smtClean="0"/>
              <a:t>-  Put on therefore, as the elect of God, holy and beloved, bowels of mercies, kindness, humbleness of mind, meekness, longsuffering; Forbearing one another, and forgiving one another, if any man have a quarrel against any: even as Christ forgave you, so also do ye. And above all these things put on charity, which is the bond of perfectness. And let the peace of God rule in your hearts, to the which also ye are called in one body; and be ye </a:t>
            </a:r>
            <a:r>
              <a:rPr lang="en-US" b="1" baseline="0" dirty="0" smtClean="0"/>
              <a:t>thankful</a:t>
            </a:r>
            <a:r>
              <a:rPr lang="en-US" baseline="0" dirty="0" smtClean="0"/>
              <a:t>. Let the word of Christ dwell in you richly in all wisdom; teaching and admonishing one another in psalms and hymns and spiritual songs, singing with grace in your hearts to the Lord. And whatsoever ye do in word or deed, do all in the name of the Lord Jesus, giving </a:t>
            </a:r>
            <a:r>
              <a:rPr lang="en-US" b="1" baseline="0" dirty="0" smtClean="0"/>
              <a:t>thanks</a:t>
            </a:r>
            <a:r>
              <a:rPr lang="en-US" baseline="0" dirty="0" smtClean="0"/>
              <a:t> to God and the Father by him.</a:t>
            </a:r>
          </a:p>
          <a:p>
            <a:r>
              <a:rPr lang="en-US" b="1" baseline="0" dirty="0" smtClean="0"/>
              <a:t>John 13:34 </a:t>
            </a:r>
            <a:r>
              <a:rPr lang="en-US" baseline="0" dirty="0" smtClean="0"/>
              <a:t>- </a:t>
            </a:r>
            <a:r>
              <a:rPr lang="en-US" dirty="0" smtClean="0"/>
              <a:t>A new commandment I give unto you, That ye love one another; as I have loved you, that ye also love one another. </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10</a:t>
            </a:fld>
            <a:endParaRPr lang="en-US"/>
          </a:p>
        </p:txBody>
      </p:sp>
    </p:spTree>
    <p:extLst>
      <p:ext uri="{BB962C8B-B14F-4D97-AF65-F5344CB8AC3E}">
        <p14:creationId xmlns:p14="http://schemas.microsoft.com/office/powerpoint/2010/main" val="3199074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Tim.</a:t>
            </a:r>
            <a:r>
              <a:rPr lang="en-US" b="1" baseline="0" dirty="0" smtClean="0"/>
              <a:t>  2:2 </a:t>
            </a:r>
            <a:r>
              <a:rPr lang="en-US" baseline="0" dirty="0" smtClean="0"/>
              <a:t>- A</a:t>
            </a:r>
            <a:r>
              <a:rPr lang="en-US" dirty="0" smtClean="0"/>
              <a:t>nd the things that thou hast heard of me among many witnesses, the same commit thou to faithful men, who shall be able to teach others also. </a:t>
            </a:r>
            <a:r>
              <a:rPr lang="en-US" b="1" dirty="0" smtClean="0"/>
              <a:t>15</a:t>
            </a:r>
            <a:r>
              <a:rPr lang="en-US" b="0" dirty="0" smtClean="0"/>
              <a:t> Study to shew thyself approved unto God, a workman that </a:t>
            </a:r>
            <a:r>
              <a:rPr lang="en-US" b="0" dirty="0" err="1" smtClean="0"/>
              <a:t>needeth</a:t>
            </a:r>
            <a:r>
              <a:rPr lang="en-US" b="0" dirty="0" smtClean="0"/>
              <a:t> not to be ashamed, rightly dividing the word of truth.</a:t>
            </a:r>
          </a:p>
          <a:p>
            <a:r>
              <a:rPr lang="en-US" b="1" dirty="0" smtClean="0"/>
              <a:t>Eph.</a:t>
            </a:r>
            <a:r>
              <a:rPr lang="en-US" b="1" baseline="0" dirty="0" smtClean="0"/>
              <a:t> 3:3-6 </a:t>
            </a:r>
            <a:r>
              <a:rPr lang="en-US" b="0" baseline="0" dirty="0" smtClean="0"/>
              <a:t>-  How that by revelation he made known unto me the mystery; (as I wrote afore in few words,  Whereby, when ye read, ye may understand my knowledge in the mystery of Christ) Which in other ages was not made known unto the sons of men, as it is now revealed unto his holy apostles and prophets by the Spirit; That the Gentiles should be </a:t>
            </a:r>
            <a:r>
              <a:rPr lang="en-US" b="0" baseline="0" dirty="0" err="1" smtClean="0"/>
              <a:t>fellowheirs</a:t>
            </a:r>
            <a:r>
              <a:rPr lang="en-US" b="0" baseline="0" dirty="0" smtClean="0"/>
              <a:t>, and of the same body, and partakers of his promise in Christ by the gospel: </a:t>
            </a:r>
            <a:endParaRPr lang="en-US" b="0" dirty="0" smtClean="0"/>
          </a:p>
          <a:p>
            <a:r>
              <a:rPr lang="en-US" b="1" dirty="0" smtClean="0"/>
              <a:t>Eph.</a:t>
            </a:r>
            <a:r>
              <a:rPr lang="en-US" b="1" baseline="0" dirty="0" smtClean="0"/>
              <a:t> 5:17 </a:t>
            </a:r>
            <a:r>
              <a:rPr lang="en-US" b="0" baseline="0" dirty="0" smtClean="0"/>
              <a:t>- Wherefore be ye not unwise, but understanding what the will of the Lord is.</a:t>
            </a:r>
          </a:p>
          <a:p>
            <a:r>
              <a:rPr lang="en-US" b="1" baseline="0" dirty="0" smtClean="0"/>
              <a:t>Heb. 5:12-14 </a:t>
            </a:r>
            <a:r>
              <a:rPr lang="en-US" b="0" baseline="0" dirty="0" smtClean="0"/>
              <a:t>- For when for the time ye ought to be teachers, ye have need that one teach you again which be the first principles of the oracles of God; and are become such as have need of milk, and not of strong meat. For every one that </a:t>
            </a:r>
            <a:r>
              <a:rPr lang="en-US" b="0" baseline="0" dirty="0" err="1" smtClean="0"/>
              <a:t>useth</a:t>
            </a:r>
            <a:r>
              <a:rPr lang="en-US" b="0" baseline="0" dirty="0" smtClean="0"/>
              <a:t> milk is </a:t>
            </a:r>
            <a:r>
              <a:rPr lang="en-US" b="0" baseline="0" dirty="0" err="1" smtClean="0"/>
              <a:t>unskilful</a:t>
            </a:r>
            <a:r>
              <a:rPr lang="en-US" b="0" baseline="0" dirty="0" smtClean="0"/>
              <a:t> in the word of righteousness: for he is a babe. But strong meat </a:t>
            </a:r>
            <a:r>
              <a:rPr lang="en-US" b="0" baseline="0" dirty="0" err="1" smtClean="0"/>
              <a:t>belongeth</a:t>
            </a:r>
            <a:r>
              <a:rPr lang="en-US" b="0" baseline="0" dirty="0" smtClean="0"/>
              <a:t> to them that are of full age, even those who by reason of use have their senses exercised to discern both good and evil.</a:t>
            </a:r>
            <a:endParaRPr lang="en-US" b="0" dirty="0"/>
          </a:p>
        </p:txBody>
      </p:sp>
      <p:sp>
        <p:nvSpPr>
          <p:cNvPr id="4" name="Slide Number Placeholder 3"/>
          <p:cNvSpPr>
            <a:spLocks noGrp="1"/>
          </p:cNvSpPr>
          <p:nvPr>
            <p:ph type="sldNum" sz="quarter" idx="10"/>
          </p:nvPr>
        </p:nvSpPr>
        <p:spPr/>
        <p:txBody>
          <a:bodyPr/>
          <a:lstStyle/>
          <a:p>
            <a:fld id="{6B6C8F8E-12CF-47C6-8059-8C3760483C8A}" type="slidenum">
              <a:rPr lang="en-US" smtClean="0"/>
              <a:t>11</a:t>
            </a:fld>
            <a:endParaRPr lang="en-US"/>
          </a:p>
        </p:txBody>
      </p:sp>
    </p:spTree>
    <p:extLst>
      <p:ext uri="{BB962C8B-B14F-4D97-AF65-F5344CB8AC3E}">
        <p14:creationId xmlns:p14="http://schemas.microsoft.com/office/powerpoint/2010/main" val="226864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a:t>
            </a:r>
            <a:r>
              <a:rPr lang="en-US" b="1" baseline="0" dirty="0" smtClean="0"/>
              <a:t> 10:21-25 </a:t>
            </a:r>
            <a:r>
              <a:rPr lang="en-US" baseline="0" dirty="0" smtClean="0"/>
              <a:t>- And having an high priest over the house of God; Let us draw near with a true heart in full assurance of faith, having our hearts sprinkled from an evil conscience, and our bodies washed with pure water. Let us hold fast the profession of our faith without wavering; (for he is faithful that promised;) And let us consider one another to provoke unto love and to good works: Not forsaking the assembling of ourselves together, as the manner of some is; but exhorting one another: and so much the more, as ye see the day approaching.</a:t>
            </a:r>
          </a:p>
          <a:p>
            <a:r>
              <a:rPr lang="en-US" b="1" baseline="0" dirty="0" smtClean="0"/>
              <a:t>Matt. 6:33 </a:t>
            </a:r>
            <a:r>
              <a:rPr lang="en-US" baseline="0" dirty="0" smtClean="0"/>
              <a:t>- But seek ye first the kingdom of God, and his righteousness; and all these things shall be added unto you. </a:t>
            </a:r>
          </a:p>
          <a:p>
            <a:r>
              <a:rPr lang="en-US" b="1" baseline="0" dirty="0" smtClean="0"/>
              <a:t>Matt 25:1-13 - READ </a:t>
            </a:r>
            <a:r>
              <a:rPr lang="en-US" baseline="0" dirty="0" smtClean="0"/>
              <a:t>- Parable of the </a:t>
            </a:r>
            <a:r>
              <a:rPr lang="en-US" baseline="0" smtClean="0"/>
              <a:t>10 virgins.</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12</a:t>
            </a:fld>
            <a:endParaRPr lang="en-US"/>
          </a:p>
        </p:txBody>
      </p:sp>
    </p:spTree>
    <p:extLst>
      <p:ext uri="{BB962C8B-B14F-4D97-AF65-F5344CB8AC3E}">
        <p14:creationId xmlns:p14="http://schemas.microsoft.com/office/powerpoint/2010/main" val="2602359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James 4:6-10</a:t>
            </a:r>
            <a:r>
              <a:rPr lang="en-US" b="1" baseline="0" dirty="0" smtClean="0"/>
              <a:t> </a:t>
            </a:r>
            <a:r>
              <a:rPr lang="en-US" baseline="0" dirty="0" smtClean="0"/>
              <a:t>- But he giveth more grace. Wherefore he </a:t>
            </a:r>
            <a:r>
              <a:rPr lang="en-US" baseline="0" dirty="0" err="1" smtClean="0"/>
              <a:t>saith</a:t>
            </a:r>
            <a:r>
              <a:rPr lang="en-US" baseline="0" dirty="0" smtClean="0"/>
              <a:t>, God </a:t>
            </a:r>
            <a:r>
              <a:rPr lang="en-US" baseline="0" dirty="0" err="1" smtClean="0"/>
              <a:t>resisteth</a:t>
            </a:r>
            <a:r>
              <a:rPr lang="en-US" baseline="0" dirty="0" smtClean="0"/>
              <a:t> the proud, but giveth grace unto the humble. Submit yourselves therefore to God. Resist the devil, and he will flee from you. Draw nigh to God, and he will draw nigh to you. Cleanse your hands, ye sinners; and purify your hearts, ye double minded. Be afflicted, and mourn, and weep: let your laughter be turned to mourning, and your joy to heaviness. Humble yourselves in the sight of the Lord, and he shall lift you up. </a:t>
            </a:r>
          </a:p>
          <a:p>
            <a:r>
              <a:rPr lang="en-US" b="1" baseline="0" dirty="0" smtClean="0"/>
              <a:t>Phil. 2:1-4 </a:t>
            </a:r>
            <a:r>
              <a:rPr lang="en-US" baseline="0" dirty="0" smtClean="0"/>
              <a:t>-  If there be therefore any consolation in Christ, if any comfort of love, if any fellowship of the Spirit, if any bowels and mercies, Fulfil ye my joy, that ye be likeminded, having the same love, being of one accord, of one mind. Let nothing be done through strife or vainglory; but in lowliness of mind let each esteem other better than themselves. Look not every man on his own things, but every man also on the things of others.</a:t>
            </a:r>
          </a:p>
          <a:p>
            <a:r>
              <a:rPr lang="en-US" b="1" baseline="0" dirty="0" smtClean="0"/>
              <a:t>Prov. 16:18, 19 </a:t>
            </a:r>
            <a:r>
              <a:rPr lang="en-US" baseline="0" dirty="0" smtClean="0"/>
              <a:t>-  Pride </a:t>
            </a:r>
            <a:r>
              <a:rPr lang="en-US" baseline="0" dirty="0" err="1" smtClean="0"/>
              <a:t>goeth</a:t>
            </a:r>
            <a:r>
              <a:rPr lang="en-US" baseline="0" dirty="0" smtClean="0"/>
              <a:t> before destruction, and an haughty spirit before a fall. Better it is to be of an humble spirit with the lowly, than to divide the spoil with the proud.</a:t>
            </a:r>
          </a:p>
          <a:p>
            <a:r>
              <a:rPr lang="en-US" b="1" baseline="0" dirty="0" smtClean="0"/>
              <a:t>Prov. 29:23 </a:t>
            </a:r>
            <a:r>
              <a:rPr lang="en-US" baseline="0" dirty="0" smtClean="0"/>
              <a:t>- A man's pride shall bring him low: but </a:t>
            </a:r>
            <a:r>
              <a:rPr lang="en-US" baseline="0" dirty="0" err="1" smtClean="0"/>
              <a:t>honour</a:t>
            </a:r>
            <a:r>
              <a:rPr lang="en-US" baseline="0" dirty="0" smtClean="0"/>
              <a:t> shall uphold the humble in spirit.</a:t>
            </a:r>
          </a:p>
          <a:p>
            <a:r>
              <a:rPr lang="en-US" b="1" baseline="0" dirty="0" smtClean="0"/>
              <a:t>1 Peter 5:5 </a:t>
            </a:r>
            <a:r>
              <a:rPr lang="en-US" baseline="0" dirty="0" smtClean="0"/>
              <a:t>- </a:t>
            </a:r>
            <a:r>
              <a:rPr lang="en-US" dirty="0" smtClean="0"/>
              <a:t> Likewise, ye younger, submit yourselves unto the elder. Yea, all of you be subject one to another, and be clothed with humility: for God </a:t>
            </a:r>
            <a:r>
              <a:rPr lang="en-US" dirty="0" err="1" smtClean="0"/>
              <a:t>resisteth</a:t>
            </a:r>
            <a:r>
              <a:rPr lang="en-US" dirty="0" smtClean="0"/>
              <a:t> the proud, and giveth grace to the humble. </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13</a:t>
            </a:fld>
            <a:endParaRPr lang="en-US"/>
          </a:p>
        </p:txBody>
      </p:sp>
    </p:spTree>
    <p:extLst>
      <p:ext uri="{BB962C8B-B14F-4D97-AF65-F5344CB8AC3E}">
        <p14:creationId xmlns:p14="http://schemas.microsoft.com/office/powerpoint/2010/main" val="2974275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Thess. 5:17 </a:t>
            </a:r>
            <a:r>
              <a:rPr lang="en-US" dirty="0" smtClean="0"/>
              <a:t>-  Pray without ceasing.</a:t>
            </a:r>
          </a:p>
          <a:p>
            <a:r>
              <a:rPr lang="en-US" b="1" dirty="0" smtClean="0"/>
              <a:t>James 1:5, 6 </a:t>
            </a:r>
            <a:r>
              <a:rPr lang="en-US" dirty="0" smtClean="0"/>
              <a:t>-  If any of you lack wisdom, let him ask of God, that giveth to all men liberally, and </a:t>
            </a:r>
            <a:r>
              <a:rPr lang="en-US" dirty="0" err="1" smtClean="0"/>
              <a:t>upbraideth</a:t>
            </a:r>
            <a:r>
              <a:rPr lang="en-US" dirty="0" smtClean="0"/>
              <a:t> not; and it shall be given him. But let him ask in faith, nothing wavering. For he that </a:t>
            </a:r>
            <a:r>
              <a:rPr lang="en-US" dirty="0" err="1" smtClean="0"/>
              <a:t>wavereth</a:t>
            </a:r>
            <a:r>
              <a:rPr lang="en-US" dirty="0" smtClean="0"/>
              <a:t> is like a wave of the sea driven with the wind and tossed.</a:t>
            </a:r>
          </a:p>
          <a:p>
            <a:r>
              <a:rPr lang="en-US" b="1" dirty="0" smtClean="0"/>
              <a:t>Eph. 6:18 </a:t>
            </a:r>
            <a:r>
              <a:rPr lang="en-US" dirty="0" smtClean="0"/>
              <a:t>- Praying always with all prayer and supplication in the Spirit, and watching thereunto with all perseverance and supplication for all saints;</a:t>
            </a:r>
          </a:p>
          <a:p>
            <a:r>
              <a:rPr lang="en-US" b="1" dirty="0" smtClean="0"/>
              <a:t>1 Tim.</a:t>
            </a:r>
            <a:r>
              <a:rPr lang="en-US" b="1" baseline="0" dirty="0" smtClean="0"/>
              <a:t> 2:8 </a:t>
            </a:r>
            <a:r>
              <a:rPr lang="en-US" baseline="0" dirty="0" smtClean="0"/>
              <a:t>- I will therefore that men pray every where, lifting up holy hands, without wrath and doubting.</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14</a:t>
            </a:fld>
            <a:endParaRPr lang="en-US"/>
          </a:p>
        </p:txBody>
      </p:sp>
    </p:spTree>
    <p:extLst>
      <p:ext uri="{BB962C8B-B14F-4D97-AF65-F5344CB8AC3E}">
        <p14:creationId xmlns:p14="http://schemas.microsoft.com/office/powerpoint/2010/main" val="1813140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 12:15 </a:t>
            </a:r>
            <a:r>
              <a:rPr lang="en-US" dirty="0" smtClean="0"/>
              <a:t>- Rejoice with them that do rejoice, and weep with them that weep.</a:t>
            </a:r>
          </a:p>
          <a:p>
            <a:r>
              <a:rPr lang="en-US" b="1" dirty="0" smtClean="0"/>
              <a:t>Gal. 6:1-5 </a:t>
            </a:r>
            <a:r>
              <a:rPr lang="en-US" dirty="0" smtClean="0"/>
              <a:t>- Brethren, if a man be overtaken in a fault, ye which are spiritual, restore such an one in the spirit of meekness; considering thyself, lest thou also be tempted. Bear ye one another's burdens (</a:t>
            </a:r>
            <a:r>
              <a:rPr lang="en-US" dirty="0" err="1" smtClean="0"/>
              <a:t>Gk-</a:t>
            </a:r>
            <a:r>
              <a:rPr lang="en-US" i="1" dirty="0" err="1" smtClean="0"/>
              <a:t>baros</a:t>
            </a:r>
            <a:r>
              <a:rPr lang="en-US" dirty="0" smtClean="0"/>
              <a:t> - weight</a:t>
            </a:r>
            <a:r>
              <a:rPr lang="en-US" baseline="0" dirty="0" smtClean="0"/>
              <a:t> or load)</a:t>
            </a:r>
            <a:r>
              <a:rPr lang="en-US" dirty="0" smtClean="0"/>
              <a:t>, and so fulfil the law of Christ. For if a man think himself to be something, when he is nothing, he </a:t>
            </a:r>
            <a:r>
              <a:rPr lang="en-US" dirty="0" err="1" smtClean="0"/>
              <a:t>deceiveth</a:t>
            </a:r>
            <a:r>
              <a:rPr lang="en-US" dirty="0" smtClean="0"/>
              <a:t> himself. But let every man prove his own work, and then shall he have rejoicing in himself alone, and not in another. For every man shall bear his own burden (</a:t>
            </a:r>
            <a:r>
              <a:rPr lang="en-US" dirty="0" err="1" smtClean="0"/>
              <a:t>Gk-</a:t>
            </a:r>
            <a:r>
              <a:rPr lang="en-US" i="1" dirty="0" err="1" smtClean="0"/>
              <a:t>phortion</a:t>
            </a:r>
            <a:r>
              <a:rPr lang="en-US" dirty="0" smtClean="0"/>
              <a:t> - an</a:t>
            </a:r>
            <a:r>
              <a:rPr lang="en-US" baseline="0" dirty="0" smtClean="0"/>
              <a:t> invoice as part of </a:t>
            </a:r>
            <a:r>
              <a:rPr lang="en-US" baseline="0" dirty="0" err="1" smtClean="0"/>
              <a:t>frieght</a:t>
            </a:r>
            <a:r>
              <a:rPr lang="en-US" baseline="0" dirty="0" smtClean="0"/>
              <a:t>; a </a:t>
            </a:r>
            <a:r>
              <a:rPr lang="en-US" dirty="0" smtClean="0"/>
              <a:t>task</a:t>
            </a:r>
            <a:r>
              <a:rPr lang="en-US" baseline="0" dirty="0" smtClean="0"/>
              <a:t> or service)</a:t>
            </a:r>
            <a:r>
              <a:rPr lang="en-US" dirty="0" smtClean="0"/>
              <a:t>.</a:t>
            </a:r>
          </a:p>
          <a:p>
            <a:r>
              <a:rPr lang="en-US" b="1" dirty="0" smtClean="0"/>
              <a:t>1 Thess.</a:t>
            </a:r>
            <a:r>
              <a:rPr lang="en-US" b="1" baseline="0" dirty="0" smtClean="0"/>
              <a:t> 5:14 </a:t>
            </a:r>
            <a:r>
              <a:rPr lang="en-US" baseline="0" dirty="0" smtClean="0"/>
              <a:t>- </a:t>
            </a:r>
            <a:r>
              <a:rPr lang="en-US" dirty="0" smtClean="0"/>
              <a:t>Now we exhort you, brethren, warn those who are unruly, </a:t>
            </a:r>
            <a:r>
              <a:rPr lang="en-US" b="1" dirty="0" smtClean="0"/>
              <a:t>comfort the fainthearted, uphold the weak, be patient with all</a:t>
            </a:r>
            <a:r>
              <a:rPr lang="en-US" dirty="0" smtClean="0"/>
              <a:t>.</a:t>
            </a:r>
          </a:p>
          <a:p>
            <a:r>
              <a:rPr lang="en-US" b="1" dirty="0" smtClean="0"/>
              <a:t>Deut.</a:t>
            </a:r>
            <a:r>
              <a:rPr lang="en-US" b="1" baseline="0" dirty="0" smtClean="0"/>
              <a:t> 15:7 </a:t>
            </a:r>
            <a:r>
              <a:rPr lang="en-US" baseline="0" dirty="0" smtClean="0"/>
              <a:t>- </a:t>
            </a:r>
            <a:r>
              <a:rPr lang="en-US" dirty="0" smtClean="0"/>
              <a:t>If there be among you a poor man of one of thy brethren within any of thy gates in thy land which the LORD thy God giveth thee, thou shalt not harden thine heart, nor shut thine hand from thy poor brother:</a:t>
            </a:r>
          </a:p>
          <a:p>
            <a:r>
              <a:rPr lang="en-US" b="1" dirty="0" smtClean="0"/>
              <a:t>1 John</a:t>
            </a:r>
            <a:r>
              <a:rPr lang="en-US" b="1" baseline="0" dirty="0" smtClean="0"/>
              <a:t> 3:17 </a:t>
            </a:r>
            <a:r>
              <a:rPr lang="en-US" baseline="0" dirty="0" smtClean="0"/>
              <a:t>- But whoso hath this world's good, and </a:t>
            </a:r>
            <a:r>
              <a:rPr lang="en-US" baseline="0" dirty="0" err="1" smtClean="0"/>
              <a:t>seeth</a:t>
            </a:r>
            <a:r>
              <a:rPr lang="en-US" baseline="0" dirty="0" smtClean="0"/>
              <a:t> his brother have need, and </a:t>
            </a:r>
            <a:r>
              <a:rPr lang="en-US" baseline="0" dirty="0" err="1" smtClean="0"/>
              <a:t>shutteth</a:t>
            </a:r>
            <a:r>
              <a:rPr lang="en-US" baseline="0" dirty="0" smtClean="0"/>
              <a:t> up his bowels of compassion from him, how </a:t>
            </a:r>
            <a:r>
              <a:rPr lang="en-US" baseline="0" dirty="0" err="1" smtClean="0"/>
              <a:t>dwelleth</a:t>
            </a:r>
            <a:r>
              <a:rPr lang="en-US" baseline="0" dirty="0" smtClean="0"/>
              <a:t> the love of God in him?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Acts 2:42-46 - READ</a:t>
            </a:r>
          </a:p>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15</a:t>
            </a:fld>
            <a:endParaRPr lang="en-US"/>
          </a:p>
        </p:txBody>
      </p:sp>
    </p:spTree>
    <p:extLst>
      <p:ext uri="{BB962C8B-B14F-4D97-AF65-F5344CB8AC3E}">
        <p14:creationId xmlns:p14="http://schemas.microsoft.com/office/powerpoint/2010/main" val="3633949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Amos 5:15</a:t>
            </a:r>
            <a:r>
              <a:rPr lang="en-US" baseline="0" dirty="0" smtClean="0"/>
              <a:t> - </a:t>
            </a:r>
            <a:r>
              <a:rPr lang="en-US" dirty="0" smtClean="0"/>
              <a:t>Hate the evil, and love the good, and establish judgment in the gate: it may be that the LORD God of hosts will be gracious unto the remnant of Joseph.</a:t>
            </a:r>
          </a:p>
          <a:p>
            <a:r>
              <a:rPr lang="en-US" b="1" dirty="0" smtClean="0"/>
              <a:t>Psa.</a:t>
            </a:r>
            <a:r>
              <a:rPr lang="en-US" b="1" baseline="0" dirty="0" smtClean="0"/>
              <a:t> 34:14 </a:t>
            </a:r>
            <a:r>
              <a:rPr lang="en-US" baseline="0" dirty="0" smtClean="0"/>
              <a:t>- </a:t>
            </a:r>
            <a:r>
              <a:rPr lang="en-US" dirty="0" smtClean="0"/>
              <a:t>Depart from evil, and do good; seek peace, and pursue it.</a:t>
            </a:r>
          </a:p>
          <a:p>
            <a:r>
              <a:rPr lang="en-US" b="1" dirty="0" smtClean="0"/>
              <a:t>Psa</a:t>
            </a:r>
            <a:r>
              <a:rPr lang="en-US" b="1" baseline="0" dirty="0" smtClean="0"/>
              <a:t>. 97:10 </a:t>
            </a:r>
            <a:r>
              <a:rPr lang="en-US" baseline="0" dirty="0" smtClean="0"/>
              <a:t>- Ye that love the LORD, hate evil: he </a:t>
            </a:r>
            <a:r>
              <a:rPr lang="en-US" baseline="0" dirty="0" err="1" smtClean="0"/>
              <a:t>preserveth</a:t>
            </a:r>
            <a:r>
              <a:rPr lang="en-US" baseline="0" dirty="0" smtClean="0"/>
              <a:t> the souls of his saints; he </a:t>
            </a:r>
            <a:r>
              <a:rPr lang="en-US" baseline="0" dirty="0" err="1" smtClean="0"/>
              <a:t>delivereth</a:t>
            </a:r>
            <a:r>
              <a:rPr lang="en-US" baseline="0" dirty="0" smtClean="0"/>
              <a:t> them out of the hand of the wicked.</a:t>
            </a:r>
          </a:p>
          <a:p>
            <a:r>
              <a:rPr lang="en-US" b="1" baseline="0" dirty="0" smtClean="0"/>
              <a:t>Prov. 6:16:19 </a:t>
            </a:r>
            <a:r>
              <a:rPr lang="en-US" baseline="0" dirty="0" smtClean="0"/>
              <a:t>- These six things doth the LORD hate: yea, seven are an abomination unto him</a:t>
            </a:r>
            <a:r>
              <a:rPr lang="en-US" b="1" baseline="0" dirty="0" smtClean="0"/>
              <a:t>: A proud look</a:t>
            </a:r>
            <a:r>
              <a:rPr lang="en-US" baseline="0" dirty="0" smtClean="0"/>
              <a:t>, a </a:t>
            </a:r>
            <a:r>
              <a:rPr lang="en-US" b="1" baseline="0" dirty="0" smtClean="0"/>
              <a:t>lying tongue</a:t>
            </a:r>
            <a:r>
              <a:rPr lang="en-US" baseline="0" dirty="0" smtClean="0"/>
              <a:t>, and </a:t>
            </a:r>
            <a:r>
              <a:rPr lang="en-US" b="1" baseline="0" dirty="0" smtClean="0"/>
              <a:t>hands that shed innocent blood</a:t>
            </a:r>
            <a:r>
              <a:rPr lang="en-US" baseline="0" dirty="0" smtClean="0"/>
              <a:t>, </a:t>
            </a:r>
            <a:r>
              <a:rPr lang="en-US" b="1" baseline="0" dirty="0" smtClean="0"/>
              <a:t>An heart that </a:t>
            </a:r>
            <a:r>
              <a:rPr lang="en-US" b="1" baseline="0" dirty="0" err="1" smtClean="0"/>
              <a:t>deviseth</a:t>
            </a:r>
            <a:r>
              <a:rPr lang="en-US" b="1" baseline="0" dirty="0" smtClean="0"/>
              <a:t> wicked imaginations</a:t>
            </a:r>
            <a:r>
              <a:rPr lang="en-US" baseline="0" dirty="0" smtClean="0"/>
              <a:t>, </a:t>
            </a:r>
            <a:r>
              <a:rPr lang="en-US" b="1" baseline="0" dirty="0" smtClean="0"/>
              <a:t>feet that be swift in running to mischief</a:t>
            </a:r>
            <a:r>
              <a:rPr lang="en-US" baseline="0" dirty="0" smtClean="0"/>
              <a:t>, </a:t>
            </a:r>
            <a:r>
              <a:rPr lang="en-US" b="1" baseline="0" dirty="0" smtClean="0"/>
              <a:t>A false witness that </a:t>
            </a:r>
            <a:r>
              <a:rPr lang="en-US" b="1" baseline="0" dirty="0" err="1" smtClean="0"/>
              <a:t>speaketh</a:t>
            </a:r>
            <a:r>
              <a:rPr lang="en-US" b="1" baseline="0" dirty="0" smtClean="0"/>
              <a:t> lies</a:t>
            </a:r>
            <a:r>
              <a:rPr lang="en-US" baseline="0" dirty="0" smtClean="0"/>
              <a:t>, and </a:t>
            </a:r>
            <a:r>
              <a:rPr lang="en-US" b="1" baseline="0" dirty="0" smtClean="0"/>
              <a:t>he that </a:t>
            </a:r>
            <a:r>
              <a:rPr lang="en-US" b="1" baseline="0" dirty="0" err="1" smtClean="0"/>
              <a:t>soweth</a:t>
            </a:r>
            <a:r>
              <a:rPr lang="en-US" b="1" baseline="0" dirty="0" smtClean="0"/>
              <a:t> discord among brethren</a:t>
            </a:r>
            <a:r>
              <a:rPr lang="en-US" baseline="0" dirty="0" smtClean="0"/>
              <a:t>.</a:t>
            </a:r>
          </a:p>
          <a:p>
            <a:r>
              <a:rPr lang="en-US" b="1" baseline="0" dirty="0" smtClean="0"/>
              <a:t>Rom. 12:9 </a:t>
            </a:r>
            <a:r>
              <a:rPr lang="en-US" baseline="0" dirty="0" smtClean="0"/>
              <a:t>- Let love be without dissimulation (</a:t>
            </a:r>
            <a:r>
              <a:rPr lang="en-US" baseline="0" dirty="0" err="1" smtClean="0"/>
              <a:t>hypocracy</a:t>
            </a:r>
            <a:r>
              <a:rPr lang="en-US" baseline="0" dirty="0" smtClean="0"/>
              <a:t>). Abhor that which is evil; cleave to that which is good.</a:t>
            </a:r>
          </a:p>
          <a:p>
            <a:r>
              <a:rPr lang="en-US" b="1" baseline="0" dirty="0" smtClean="0"/>
              <a:t>Eph. 6:10-19 - READ</a:t>
            </a:r>
            <a:endParaRPr lang="en-US" b="1" dirty="0"/>
          </a:p>
        </p:txBody>
      </p:sp>
      <p:sp>
        <p:nvSpPr>
          <p:cNvPr id="4" name="Slide Number Placeholder 3"/>
          <p:cNvSpPr>
            <a:spLocks noGrp="1"/>
          </p:cNvSpPr>
          <p:nvPr>
            <p:ph type="sldNum" sz="quarter" idx="10"/>
          </p:nvPr>
        </p:nvSpPr>
        <p:spPr/>
        <p:txBody>
          <a:bodyPr/>
          <a:lstStyle/>
          <a:p>
            <a:fld id="{6B6C8F8E-12CF-47C6-8059-8C3760483C8A}" type="slidenum">
              <a:rPr lang="en-US" smtClean="0"/>
              <a:t>16</a:t>
            </a:fld>
            <a:endParaRPr lang="en-US"/>
          </a:p>
        </p:txBody>
      </p:sp>
    </p:spTree>
    <p:extLst>
      <p:ext uri="{BB962C8B-B14F-4D97-AF65-F5344CB8AC3E}">
        <p14:creationId xmlns:p14="http://schemas.microsoft.com/office/powerpoint/2010/main" val="2440285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Cor. 1:18-32</a:t>
            </a:r>
            <a:r>
              <a:rPr lang="en-US" b="1" baseline="0" dirty="0" smtClean="0"/>
              <a:t> - READ</a:t>
            </a:r>
          </a:p>
          <a:p>
            <a:r>
              <a:rPr lang="en-US" b="1" baseline="0" dirty="0" smtClean="0"/>
              <a:t>1 Cor. 2:6 </a:t>
            </a:r>
            <a:r>
              <a:rPr lang="en-US" baseline="0" dirty="0" smtClean="0"/>
              <a:t>- </a:t>
            </a:r>
            <a:r>
              <a:rPr lang="en-US" dirty="0" smtClean="0"/>
              <a:t>Howbeit we speak wisdom among them that are perfect: yet not the wisdom of this world, nor of the princes of this world, that come to </a:t>
            </a:r>
            <a:r>
              <a:rPr lang="en-US" dirty="0" err="1" smtClean="0"/>
              <a:t>nought</a:t>
            </a:r>
            <a:r>
              <a:rPr lang="en-US" dirty="0" smtClean="0"/>
              <a:t>.</a:t>
            </a:r>
          </a:p>
          <a:p>
            <a:r>
              <a:rPr lang="en-US" b="1" dirty="0" smtClean="0"/>
              <a:t>1</a:t>
            </a:r>
            <a:r>
              <a:rPr lang="en-US" b="1" baseline="0" dirty="0" smtClean="0"/>
              <a:t> Cor. 3:18-20 </a:t>
            </a:r>
            <a:r>
              <a:rPr lang="en-US" baseline="0" dirty="0" smtClean="0"/>
              <a:t>- Let no man deceive himself. If any man among you </a:t>
            </a:r>
            <a:r>
              <a:rPr lang="en-US" baseline="0" dirty="0" err="1" smtClean="0"/>
              <a:t>seemeth</a:t>
            </a:r>
            <a:r>
              <a:rPr lang="en-US" baseline="0" dirty="0" smtClean="0"/>
              <a:t> to be wise in this world, let him become a fool, that he may be wise. For the wisdom of this world is foolishness with God. For it is written, He taketh the wise in their own craftiness. And again, The Lord </a:t>
            </a:r>
            <a:r>
              <a:rPr lang="en-US" baseline="0" dirty="0" err="1" smtClean="0"/>
              <a:t>knoweth</a:t>
            </a:r>
            <a:r>
              <a:rPr lang="en-US" baseline="0" dirty="0" smtClean="0"/>
              <a:t> the thoughts of the wise, that they are vain.</a:t>
            </a:r>
          </a:p>
          <a:p>
            <a:r>
              <a:rPr lang="en-US" b="1" baseline="0" dirty="0" smtClean="0"/>
              <a:t>Acts 5:29 </a:t>
            </a:r>
            <a:r>
              <a:rPr lang="en-US" baseline="0" dirty="0" smtClean="0"/>
              <a:t>- Then Peter and the other apostles answered and said, We ought to obey God rather than men.</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17</a:t>
            </a:fld>
            <a:endParaRPr lang="en-US"/>
          </a:p>
        </p:txBody>
      </p:sp>
    </p:spTree>
    <p:extLst>
      <p:ext uri="{BB962C8B-B14F-4D97-AF65-F5344CB8AC3E}">
        <p14:creationId xmlns:p14="http://schemas.microsoft.com/office/powerpoint/2010/main" val="889555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7:15-20</a:t>
            </a:r>
            <a:r>
              <a:rPr lang="en-US" b="1" baseline="0" dirty="0" smtClean="0"/>
              <a:t> - READ</a:t>
            </a:r>
          </a:p>
          <a:p>
            <a:r>
              <a:rPr lang="en-US" sz="1200" b="1" dirty="0" smtClean="0"/>
              <a:t>2 Peter 2:1-3 </a:t>
            </a:r>
            <a:r>
              <a:rPr lang="en-US" sz="1200" dirty="0" smtClean="0"/>
              <a:t>- But there were false prophets also among the people, even as there shall be false teachers among you, who </a:t>
            </a:r>
            <a:r>
              <a:rPr lang="en-US" sz="1200" dirty="0" err="1" smtClean="0"/>
              <a:t>privily</a:t>
            </a:r>
            <a:r>
              <a:rPr lang="en-US" sz="1200" dirty="0" smtClean="0"/>
              <a:t> shall bring in damnable heresies, even denying the Lord that bought them, and bring upon themselves swift destruction. And many shall follow their pernicious ways; by reason of whom the way of truth shall be evil spoken of. {pernicious ways: or, lascivious ways, as some copies read} And through covetousness shall they with feigned words make merchandise of you: whose judgment now of a long time </a:t>
            </a:r>
            <a:r>
              <a:rPr lang="en-US" sz="1200" dirty="0" err="1" smtClean="0"/>
              <a:t>lingereth</a:t>
            </a:r>
            <a:r>
              <a:rPr lang="en-US" sz="1200" dirty="0" smtClean="0"/>
              <a:t> not, and their damnation </a:t>
            </a:r>
            <a:r>
              <a:rPr lang="en-US" sz="1200" dirty="0" err="1" smtClean="0"/>
              <a:t>slumbereth</a:t>
            </a:r>
            <a:r>
              <a:rPr lang="en-US" sz="1200" dirty="0" smtClean="0"/>
              <a:t> not.</a:t>
            </a:r>
          </a:p>
          <a:p>
            <a:r>
              <a:rPr lang="en-US" sz="1200" b="1" dirty="0" smtClean="0"/>
              <a:t>Col.</a:t>
            </a:r>
            <a:r>
              <a:rPr lang="en-US" sz="1200" b="1" baseline="0" dirty="0" smtClean="0"/>
              <a:t> 2:8 </a:t>
            </a:r>
            <a:r>
              <a:rPr lang="en-US" sz="1200" b="0" baseline="0" dirty="0" smtClean="0"/>
              <a:t>- Beware lest any man spoil you through philosophy and vain deceit, after the tradition of men, after the rudiments of the world, and not after Christ. </a:t>
            </a:r>
          </a:p>
          <a:p>
            <a:r>
              <a:rPr lang="en-US" sz="1200" b="1" baseline="0" dirty="0" smtClean="0"/>
              <a:t>2 Tim. 3:1-9 - READ</a:t>
            </a:r>
          </a:p>
          <a:p>
            <a:r>
              <a:rPr lang="en-US" sz="1200" b="1" baseline="0" dirty="0" smtClean="0"/>
              <a:t>1 Tim. 4:1-5 </a:t>
            </a:r>
            <a:r>
              <a:rPr lang="en-US" sz="1200" b="0" baseline="0" dirty="0" smtClean="0"/>
              <a:t>- Now the Spirit </a:t>
            </a:r>
            <a:r>
              <a:rPr lang="en-US" sz="1200" b="0" baseline="0" dirty="0" err="1" smtClean="0"/>
              <a:t>speaketh</a:t>
            </a:r>
            <a:r>
              <a:rPr lang="en-US" sz="1200" b="0" baseline="0" dirty="0" smtClean="0"/>
              <a:t> expressly, that in the latter times some shall depart from the faith, giving heed to seducing spirits, and doctrines of devils; Speaking lies in hypocrisy; having their conscience seared with a hot iron; Forbidding to marry, and commanding to abstain from meats, which God hath created to be received with thanksgiving of them which believe and know the truth. For every creature of God is good, and nothing to be refused, if it be received with thanksgiving: For it is sanctified by the word of God and prayer.</a:t>
            </a:r>
          </a:p>
          <a:p>
            <a:r>
              <a:rPr lang="en-US" sz="1200" b="1" baseline="0" dirty="0" smtClean="0"/>
              <a:t>2 John 9-11 </a:t>
            </a:r>
            <a:r>
              <a:rPr lang="en-US" sz="1200" b="0" baseline="0" dirty="0" smtClean="0"/>
              <a:t>- Whosoever </a:t>
            </a:r>
            <a:r>
              <a:rPr lang="en-US" sz="1200" b="0" baseline="0" dirty="0" err="1" smtClean="0"/>
              <a:t>transgresseth</a:t>
            </a:r>
            <a:r>
              <a:rPr lang="en-US" sz="1200" b="0" baseline="0" dirty="0" smtClean="0"/>
              <a:t>, and </a:t>
            </a:r>
            <a:r>
              <a:rPr lang="en-US" sz="1200" b="0" baseline="0" dirty="0" err="1" smtClean="0"/>
              <a:t>abideth</a:t>
            </a:r>
            <a:r>
              <a:rPr lang="en-US" sz="1200" b="0" baseline="0" dirty="0" smtClean="0"/>
              <a:t> not in the doctrine of Christ, hath not God. He that </a:t>
            </a:r>
            <a:r>
              <a:rPr lang="en-US" sz="1200" b="0" baseline="0" dirty="0" err="1" smtClean="0"/>
              <a:t>abideth</a:t>
            </a:r>
            <a:r>
              <a:rPr lang="en-US" sz="1200" b="0" baseline="0" dirty="0" smtClean="0"/>
              <a:t> in the doctrine of Christ, he hath both the Father and the Son. If there come any unto you, and bring not this doctrine, receive him not into your house, neither bid him God speed: For he that </a:t>
            </a:r>
            <a:r>
              <a:rPr lang="en-US" sz="1200" b="0" baseline="0" dirty="0" err="1" smtClean="0"/>
              <a:t>biddeth</a:t>
            </a:r>
            <a:r>
              <a:rPr lang="en-US" sz="1200" b="0" baseline="0" dirty="0" smtClean="0"/>
              <a:t> him God speed is partaker of his evil deeds.</a:t>
            </a:r>
          </a:p>
          <a:p>
            <a:r>
              <a:rPr lang="en-US" sz="1200" b="1" baseline="0" dirty="0" smtClean="0"/>
              <a:t>Jude 3-18 - READ</a:t>
            </a:r>
          </a:p>
          <a:p>
            <a:r>
              <a:rPr lang="en-US" b="1" dirty="0" smtClean="0"/>
              <a:t>Luke</a:t>
            </a:r>
            <a:r>
              <a:rPr lang="en-US" b="1" baseline="0" dirty="0" smtClean="0"/>
              <a:t> 21:8 </a:t>
            </a:r>
            <a:r>
              <a:rPr lang="en-US" b="0" baseline="0" dirty="0" smtClean="0"/>
              <a:t>- And he said, Take heed that ye be not deceived: for many shall come in my name, saying, I am Christ; and the time </a:t>
            </a:r>
            <a:r>
              <a:rPr lang="en-US" b="0" baseline="0" dirty="0" err="1" smtClean="0"/>
              <a:t>draweth</a:t>
            </a:r>
            <a:r>
              <a:rPr lang="en-US" b="0" baseline="0" dirty="0" smtClean="0"/>
              <a:t> near: go ye not therefore after them.</a:t>
            </a:r>
          </a:p>
          <a:p>
            <a:r>
              <a:rPr lang="en-US" b="1" baseline="0" dirty="0" smtClean="0"/>
              <a:t>1 Cor. 6:9 </a:t>
            </a:r>
            <a:r>
              <a:rPr lang="en-US" b="0" baseline="0" dirty="0" smtClean="0"/>
              <a:t>- Know ye not that the unrighteous shall not inherit the kingdom of God? Be not deceived: neither fornicators, nor idolaters, nor adulterers, nor effeminate, nor abusers of themselves with mankind, Nor thieves, nor covetous, nor drunkards, nor revilers, nor </a:t>
            </a:r>
            <a:r>
              <a:rPr lang="en-US" b="0" baseline="0" dirty="0" err="1" smtClean="0"/>
              <a:t>extortioners</a:t>
            </a:r>
            <a:r>
              <a:rPr lang="en-US" b="0" baseline="0" dirty="0" smtClean="0"/>
              <a:t>, shall inherit the kingdom of God. And such were some of you: but ye are washed, but ye are sanctified, but ye are justified in the name of the Lord Jesus, and by the Spirit of our God.</a:t>
            </a:r>
          </a:p>
          <a:p>
            <a:r>
              <a:rPr lang="en-US" b="1" baseline="0" dirty="0" smtClean="0"/>
              <a:t>1 John 4:1-3 </a:t>
            </a:r>
            <a:r>
              <a:rPr lang="en-US" b="0" baseline="0" dirty="0" smtClean="0"/>
              <a:t>- Beloved, believe not every spirit, but try the spirits whether they are of God: because many false prophets are gone out into the world. Hereby know ye the Spirit of God: Every spirit that </a:t>
            </a:r>
            <a:r>
              <a:rPr lang="en-US" b="0" baseline="0" dirty="0" err="1" smtClean="0"/>
              <a:t>confesseth</a:t>
            </a:r>
            <a:r>
              <a:rPr lang="en-US" b="0" baseline="0" dirty="0" smtClean="0"/>
              <a:t> that Jesus Christ is come in the flesh is of God: And every spirit that </a:t>
            </a:r>
            <a:r>
              <a:rPr lang="en-US" b="0" baseline="0" dirty="0" err="1" smtClean="0"/>
              <a:t>confesseth</a:t>
            </a:r>
            <a:r>
              <a:rPr lang="en-US" b="0" baseline="0" dirty="0" smtClean="0"/>
              <a:t> not that Jesus Christ is come in the flesh is not of God: and this is that spirit of antichrist, whereof ye have heard that it should come; and even now already is it in the world. </a:t>
            </a:r>
          </a:p>
          <a:p>
            <a:r>
              <a:rPr lang="en-US" b="1" baseline="0" dirty="0" smtClean="0"/>
              <a:t>1 Thess. 5:21 </a:t>
            </a:r>
            <a:r>
              <a:rPr lang="en-US" b="0" baseline="0" dirty="0" smtClean="0"/>
              <a:t>- </a:t>
            </a:r>
            <a:r>
              <a:rPr lang="en-US" b="0" dirty="0" smtClean="0"/>
              <a:t>Prove (test)</a:t>
            </a:r>
            <a:r>
              <a:rPr lang="en-US" b="0" baseline="0" dirty="0" smtClean="0"/>
              <a:t> </a:t>
            </a:r>
            <a:r>
              <a:rPr lang="en-US" b="0" dirty="0" smtClean="0"/>
              <a:t>all things; hold fast that which is good.</a:t>
            </a:r>
            <a:endParaRPr lang="en-US" b="0" dirty="0"/>
          </a:p>
        </p:txBody>
      </p:sp>
      <p:sp>
        <p:nvSpPr>
          <p:cNvPr id="4" name="Slide Number Placeholder 3"/>
          <p:cNvSpPr>
            <a:spLocks noGrp="1"/>
          </p:cNvSpPr>
          <p:nvPr>
            <p:ph type="sldNum" sz="quarter" idx="10"/>
          </p:nvPr>
        </p:nvSpPr>
        <p:spPr/>
        <p:txBody>
          <a:bodyPr/>
          <a:lstStyle/>
          <a:p>
            <a:fld id="{6B6C8F8E-12CF-47C6-8059-8C3760483C8A}" type="slidenum">
              <a:rPr lang="en-US" smtClean="0"/>
              <a:t>18</a:t>
            </a:fld>
            <a:endParaRPr lang="en-US"/>
          </a:p>
        </p:txBody>
      </p:sp>
    </p:spTree>
    <p:extLst>
      <p:ext uri="{BB962C8B-B14F-4D97-AF65-F5344CB8AC3E}">
        <p14:creationId xmlns:p14="http://schemas.microsoft.com/office/powerpoint/2010/main" val="11898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19</a:t>
            </a:fld>
            <a:endParaRPr lang="en-US"/>
          </a:p>
        </p:txBody>
      </p:sp>
    </p:spTree>
    <p:extLst>
      <p:ext uri="{BB962C8B-B14F-4D97-AF65-F5344CB8AC3E}">
        <p14:creationId xmlns:p14="http://schemas.microsoft.com/office/powerpoint/2010/main" val="218174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2</a:t>
            </a:fld>
            <a:endParaRPr lang="en-US"/>
          </a:p>
        </p:txBody>
      </p:sp>
    </p:spTree>
    <p:extLst>
      <p:ext uri="{BB962C8B-B14F-4D97-AF65-F5344CB8AC3E}">
        <p14:creationId xmlns:p14="http://schemas.microsoft.com/office/powerpoint/2010/main" val="108891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20</a:t>
            </a:fld>
            <a:endParaRPr lang="en-US"/>
          </a:p>
        </p:txBody>
      </p:sp>
    </p:spTree>
    <p:extLst>
      <p:ext uri="{BB962C8B-B14F-4D97-AF65-F5344CB8AC3E}">
        <p14:creationId xmlns:p14="http://schemas.microsoft.com/office/powerpoint/2010/main" val="2016317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21</a:t>
            </a:fld>
            <a:endParaRPr lang="en-US"/>
          </a:p>
        </p:txBody>
      </p:sp>
    </p:spTree>
    <p:extLst>
      <p:ext uri="{BB962C8B-B14F-4D97-AF65-F5344CB8AC3E}">
        <p14:creationId xmlns:p14="http://schemas.microsoft.com/office/powerpoint/2010/main" val="713927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22</a:t>
            </a:fld>
            <a:endParaRPr lang="en-US"/>
          </a:p>
        </p:txBody>
      </p:sp>
    </p:spTree>
    <p:extLst>
      <p:ext uri="{BB962C8B-B14F-4D97-AF65-F5344CB8AC3E}">
        <p14:creationId xmlns:p14="http://schemas.microsoft.com/office/powerpoint/2010/main" val="901693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3</a:t>
            </a:fld>
            <a:endParaRPr lang="en-US"/>
          </a:p>
        </p:txBody>
      </p:sp>
    </p:spTree>
    <p:extLst>
      <p:ext uri="{BB962C8B-B14F-4D97-AF65-F5344CB8AC3E}">
        <p14:creationId xmlns:p14="http://schemas.microsoft.com/office/powerpoint/2010/main" val="3682401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4</a:t>
            </a:fld>
            <a:endParaRPr lang="en-US"/>
          </a:p>
        </p:txBody>
      </p:sp>
    </p:spTree>
    <p:extLst>
      <p:ext uri="{BB962C8B-B14F-4D97-AF65-F5344CB8AC3E}">
        <p14:creationId xmlns:p14="http://schemas.microsoft.com/office/powerpoint/2010/main" val="291150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5</a:t>
            </a:fld>
            <a:endParaRPr lang="en-US"/>
          </a:p>
        </p:txBody>
      </p:sp>
    </p:spTree>
    <p:extLst>
      <p:ext uri="{BB962C8B-B14F-4D97-AF65-F5344CB8AC3E}">
        <p14:creationId xmlns:p14="http://schemas.microsoft.com/office/powerpoint/2010/main" val="2819521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6</a:t>
            </a:fld>
            <a:endParaRPr lang="en-US"/>
          </a:p>
        </p:txBody>
      </p:sp>
    </p:spTree>
    <p:extLst>
      <p:ext uri="{BB962C8B-B14F-4D97-AF65-F5344CB8AC3E}">
        <p14:creationId xmlns:p14="http://schemas.microsoft.com/office/powerpoint/2010/main" val="894756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7</a:t>
            </a:fld>
            <a:endParaRPr lang="en-US"/>
          </a:p>
        </p:txBody>
      </p:sp>
    </p:spTree>
    <p:extLst>
      <p:ext uri="{BB962C8B-B14F-4D97-AF65-F5344CB8AC3E}">
        <p14:creationId xmlns:p14="http://schemas.microsoft.com/office/powerpoint/2010/main" val="566213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8</a:t>
            </a:fld>
            <a:endParaRPr lang="en-US"/>
          </a:p>
        </p:txBody>
      </p:sp>
    </p:spTree>
    <p:extLst>
      <p:ext uri="{BB962C8B-B14F-4D97-AF65-F5344CB8AC3E}">
        <p14:creationId xmlns:p14="http://schemas.microsoft.com/office/powerpoint/2010/main" val="4171146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9</a:t>
            </a:fld>
            <a:endParaRPr lang="en-US"/>
          </a:p>
        </p:txBody>
      </p:sp>
    </p:spTree>
    <p:extLst>
      <p:ext uri="{BB962C8B-B14F-4D97-AF65-F5344CB8AC3E}">
        <p14:creationId xmlns:p14="http://schemas.microsoft.com/office/powerpoint/2010/main" val="167181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327BF-151E-4AFE-8466-4ABF839EE49C}" type="datetime1">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155471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9CD02-67B8-4C14-A73A-55B8EA651D3D}" type="datetime1">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401153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F8D66-5144-4C9E-8173-D68245A6F7CE}" type="datetime1">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303934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A0C47-0C6D-43F8-A002-114A92392A5D}" type="datetime1">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16289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23B282-2A16-49E0-898C-C1DA24D8BBEE}" type="datetime1">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28219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3C52E-7B0C-43AC-BAF0-FAF6C16A2B93}" type="datetime1">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937039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B933F0-E61C-4CAD-8826-99DE6455986A}" type="datetime1">
              <a:rPr lang="en-US" smtClean="0"/>
              <a:t>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31644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DBA0A-5018-4003-92D1-597FC427E1A4}" type="datetime1">
              <a:rPr lang="en-US" smtClean="0"/>
              <a:t>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850622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3CB0-CB1C-4986-AF90-B701B4D3FF9D}" type="datetime1">
              <a:rPr lang="en-US" smtClean="0"/>
              <a:t>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59227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62F79-AF91-404D-BBF8-1FFF4A64FD2E}" type="datetime1">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505850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1C950-A3A4-4CBB-BFC2-0339A0194F09}" type="datetime1">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65215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7AB5F-5C50-4011-8492-54BC4064856C}" type="datetime1">
              <a:rPr lang="en-US" smtClean="0"/>
              <a:t>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FF429-9F51-443B-A6E0-6B5375ABDBA6}" type="slidenum">
              <a:rPr lang="en-US" smtClean="0"/>
              <a:t>‹#›</a:t>
            </a:fld>
            <a:endParaRPr lang="en-US"/>
          </a:p>
        </p:txBody>
      </p:sp>
    </p:spTree>
    <p:extLst>
      <p:ext uri="{BB962C8B-B14F-4D97-AF65-F5344CB8AC3E}">
        <p14:creationId xmlns:p14="http://schemas.microsoft.com/office/powerpoint/2010/main" val="31089191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961688"/>
            <a:ext cx="6400800" cy="1752600"/>
          </a:xfrm>
        </p:spPr>
        <p:txBody>
          <a:bodyPr>
            <a:normAutofit/>
          </a:bodyPr>
          <a:lstStyle/>
          <a:p>
            <a:r>
              <a:rPr lang="en-US" sz="3600" dirty="0" smtClean="0">
                <a:solidFill>
                  <a:srgbClr val="FF0000"/>
                </a:solidFill>
              </a:rPr>
              <a:t>2 Corinthians 11:3</a:t>
            </a:r>
          </a:p>
          <a:p>
            <a:r>
              <a:rPr lang="en-US" sz="3600" dirty="0" smtClean="0">
                <a:solidFill>
                  <a:srgbClr val="FF0000"/>
                </a:solidFill>
              </a:rPr>
              <a:t>Colossians 2:4-8</a:t>
            </a:r>
            <a:endParaRPr lang="en-US" sz="3600" dirty="0">
              <a:solidFill>
                <a:srgbClr val="FF0000"/>
              </a:solidFill>
            </a:endParaRPr>
          </a:p>
        </p:txBody>
      </p:sp>
      <p:sp>
        <p:nvSpPr>
          <p:cNvPr id="4" name="Title 1"/>
          <p:cNvSpPr>
            <a:spLocks noGrp="1"/>
          </p:cNvSpPr>
          <p:nvPr>
            <p:ph type="ctrTitle"/>
          </p:nvPr>
        </p:nvSpPr>
        <p:spPr>
          <a:solidFill>
            <a:srgbClr val="FF0000"/>
          </a:solidFill>
        </p:spPr>
        <p:txBody>
          <a:bodyPr>
            <a:normAutofit/>
          </a:bodyPr>
          <a:lstStyle/>
          <a:p>
            <a:r>
              <a:rPr lang="en-US" sz="6000" b="1" dirty="0" smtClean="0">
                <a:solidFill>
                  <a:schemeClr val="bg2"/>
                </a:solidFill>
              </a:rPr>
              <a:t>New Years </a:t>
            </a:r>
            <a:r>
              <a:rPr lang="en-US" sz="6000" b="1" i="1" dirty="0" smtClean="0">
                <a:solidFill>
                  <a:schemeClr val="bg2"/>
                </a:solidFill>
              </a:rPr>
              <a:t>Revolutions</a:t>
            </a:r>
            <a:endParaRPr lang="en-US" sz="6000" b="1" i="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1</a:t>
            </a:fld>
            <a:endParaRPr lang="en-US"/>
          </a:p>
        </p:txBody>
      </p:sp>
    </p:spTree>
    <p:extLst>
      <p:ext uri="{BB962C8B-B14F-4D97-AF65-F5344CB8AC3E}">
        <p14:creationId xmlns:p14="http://schemas.microsoft.com/office/powerpoint/2010/main" val="447538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10</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934200" cy="5016758"/>
          </a:xfrm>
          <a:prstGeom prst="rect">
            <a:avLst/>
          </a:prstGeom>
          <a:noFill/>
        </p:spPr>
        <p:txBody>
          <a:bodyPr wrap="square" rtlCol="0">
            <a:spAutoFit/>
          </a:bodyPr>
          <a:lstStyle/>
          <a:p>
            <a:r>
              <a:rPr lang="en-US" sz="4000" b="1" dirty="0" smtClean="0">
                <a:solidFill>
                  <a:srgbClr val="FF0000"/>
                </a:solidFill>
              </a:rPr>
              <a:t>Acts of Unkindness!</a:t>
            </a:r>
          </a:p>
          <a:p>
            <a:pPr marL="342900" indent="-342900">
              <a:buFont typeface="Arial" panose="020B0604020202020204" pitchFamily="34" charset="0"/>
              <a:buChar char="•"/>
            </a:pPr>
            <a:r>
              <a:rPr lang="en-US" sz="2800" dirty="0" smtClean="0"/>
              <a:t>Ephesians 4:32; 2:4-7</a:t>
            </a:r>
          </a:p>
          <a:p>
            <a:pPr marL="342900" indent="-342900">
              <a:buFont typeface="Arial" panose="020B0604020202020204" pitchFamily="34" charset="0"/>
              <a:buChar char="•"/>
            </a:pPr>
            <a:r>
              <a:rPr lang="en-US" sz="2800" dirty="0" smtClean="0"/>
              <a:t>Colossians 3:12-17</a:t>
            </a:r>
          </a:p>
          <a:p>
            <a:pPr marL="342900" indent="-342900">
              <a:buFont typeface="Arial" panose="020B0604020202020204" pitchFamily="34" charset="0"/>
              <a:buChar char="•"/>
            </a:pPr>
            <a:r>
              <a:rPr lang="en-US" sz="2800" dirty="0" smtClean="0"/>
              <a:t>John 13:34</a:t>
            </a:r>
          </a:p>
          <a:p>
            <a:endParaRPr lang="en-US" sz="1200" dirty="0"/>
          </a:p>
          <a:p>
            <a:r>
              <a:rPr lang="en-US" sz="3600" b="1" dirty="0" smtClean="0"/>
              <a:t>Go out of your way to be kind to all men!</a:t>
            </a:r>
          </a:p>
          <a:p>
            <a:pPr marL="342900" indent="-342900">
              <a:buFont typeface="Arial" panose="020B0604020202020204" pitchFamily="34" charset="0"/>
              <a:buChar char="•"/>
            </a:pPr>
            <a:r>
              <a:rPr lang="en-US" sz="2800" dirty="0" smtClean="0"/>
              <a:t>Brethren</a:t>
            </a:r>
          </a:p>
          <a:p>
            <a:pPr marL="342900" indent="-342900">
              <a:buFont typeface="Arial" panose="020B0604020202020204" pitchFamily="34" charset="0"/>
              <a:buChar char="•"/>
            </a:pPr>
            <a:r>
              <a:rPr lang="en-US" sz="2800" dirty="0" smtClean="0"/>
              <a:t>Family</a:t>
            </a:r>
            <a:endParaRPr lang="en-US" sz="2800" dirty="0"/>
          </a:p>
          <a:p>
            <a:pPr marL="342900" indent="-342900">
              <a:buFont typeface="Arial" panose="020B0604020202020204" pitchFamily="34" charset="0"/>
              <a:buChar char="•"/>
            </a:pPr>
            <a:r>
              <a:rPr lang="en-US" sz="2800" dirty="0" smtClean="0"/>
              <a:t>Strangers</a:t>
            </a:r>
          </a:p>
          <a:p>
            <a:pPr marL="342900" indent="-342900">
              <a:buFont typeface="Arial" panose="020B0604020202020204" pitchFamily="34" charset="0"/>
              <a:buChar char="•"/>
            </a:pPr>
            <a:r>
              <a:rPr lang="en-US" sz="2800" dirty="0" smtClean="0"/>
              <a:t>Work contacts</a:t>
            </a:r>
          </a:p>
        </p:txBody>
      </p:sp>
    </p:spTree>
    <p:extLst>
      <p:ext uri="{BB962C8B-B14F-4D97-AF65-F5344CB8AC3E}">
        <p14:creationId xmlns:p14="http://schemas.microsoft.com/office/powerpoint/2010/main" val="255863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11</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629400" cy="4031873"/>
          </a:xfrm>
          <a:prstGeom prst="rect">
            <a:avLst/>
          </a:prstGeom>
          <a:noFill/>
        </p:spPr>
        <p:txBody>
          <a:bodyPr wrap="square" rtlCol="0">
            <a:spAutoFit/>
          </a:bodyPr>
          <a:lstStyle/>
          <a:p>
            <a:r>
              <a:rPr lang="en-US" sz="4000" b="1" dirty="0" smtClean="0">
                <a:solidFill>
                  <a:srgbClr val="FF0000"/>
                </a:solidFill>
              </a:rPr>
              <a:t>Lack of Bible Study!</a:t>
            </a:r>
          </a:p>
          <a:p>
            <a:pPr marL="342900" indent="-342900">
              <a:buFont typeface="Arial" panose="020B0604020202020204" pitchFamily="34" charset="0"/>
              <a:buChar char="•"/>
            </a:pPr>
            <a:r>
              <a:rPr lang="en-US" sz="2800" dirty="0" smtClean="0"/>
              <a:t>2 Timothy 2:2, 15</a:t>
            </a:r>
          </a:p>
          <a:p>
            <a:pPr marL="342900" indent="-342900">
              <a:buFont typeface="Arial" panose="020B0604020202020204" pitchFamily="34" charset="0"/>
              <a:buChar char="•"/>
            </a:pPr>
            <a:r>
              <a:rPr lang="en-US" sz="2800" dirty="0" smtClean="0"/>
              <a:t>Ephesians 3:3-6; 5:17</a:t>
            </a:r>
          </a:p>
          <a:p>
            <a:pPr marL="342900" indent="-342900">
              <a:buFont typeface="Arial" panose="020B0604020202020204" pitchFamily="34" charset="0"/>
              <a:buChar char="•"/>
            </a:pPr>
            <a:r>
              <a:rPr lang="en-US" sz="2800" dirty="0" smtClean="0"/>
              <a:t>Hebrews 5:12-14</a:t>
            </a:r>
          </a:p>
          <a:p>
            <a:endParaRPr lang="en-US" sz="1200" dirty="0"/>
          </a:p>
          <a:p>
            <a:r>
              <a:rPr lang="en-US" sz="3600" b="1" dirty="0" smtClean="0"/>
              <a:t>Study God’s </a:t>
            </a:r>
            <a:r>
              <a:rPr lang="en-US" sz="3600" b="1" dirty="0"/>
              <a:t>W</a:t>
            </a:r>
            <a:r>
              <a:rPr lang="en-US" sz="3600" b="1" dirty="0" smtClean="0"/>
              <a:t>ord </a:t>
            </a:r>
            <a:r>
              <a:rPr lang="en-US" sz="3600" b="1" dirty="0"/>
              <a:t>R</a:t>
            </a:r>
            <a:r>
              <a:rPr lang="en-US" sz="3600" b="1" dirty="0" smtClean="0"/>
              <a:t>egularly</a:t>
            </a:r>
          </a:p>
          <a:p>
            <a:pPr marL="342900" indent="-342900">
              <a:buFont typeface="Arial" panose="020B0604020202020204" pitchFamily="34" charset="0"/>
              <a:buChar char="•"/>
            </a:pPr>
            <a:r>
              <a:rPr lang="en-US" sz="2800" dirty="0" smtClean="0"/>
              <a:t>Privately at home</a:t>
            </a:r>
          </a:p>
          <a:p>
            <a:pPr marL="342900" indent="-342900">
              <a:buFont typeface="Arial" panose="020B0604020202020204" pitchFamily="34" charset="0"/>
              <a:buChar char="•"/>
            </a:pPr>
            <a:r>
              <a:rPr lang="en-US" sz="2800" dirty="0" smtClean="0"/>
              <a:t>Bible classes</a:t>
            </a:r>
          </a:p>
          <a:p>
            <a:pPr marL="342900" indent="-342900">
              <a:buFont typeface="Arial" panose="020B0604020202020204" pitchFamily="34" charset="0"/>
              <a:buChar char="•"/>
            </a:pPr>
            <a:r>
              <a:rPr lang="en-US" sz="2800" dirty="0" smtClean="0"/>
              <a:t>Home studies</a:t>
            </a:r>
            <a:r>
              <a:rPr lang="en-US" sz="2000" dirty="0" smtClean="0"/>
              <a:t> </a:t>
            </a:r>
            <a:endParaRPr lang="en-US" sz="2000" dirty="0"/>
          </a:p>
        </p:txBody>
      </p:sp>
    </p:spTree>
    <p:extLst>
      <p:ext uri="{BB962C8B-B14F-4D97-AF65-F5344CB8AC3E}">
        <p14:creationId xmlns:p14="http://schemas.microsoft.com/office/powerpoint/2010/main" val="2035182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2"/>
                </a:solidFill>
              </a:rPr>
              <a:t>New Years </a:t>
            </a:r>
            <a:r>
              <a:rPr lang="en-US" sz="6000" b="1" i="1" dirty="0">
                <a:solidFill>
                  <a:schemeClr val="bg2"/>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12</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828800" y="1770404"/>
            <a:ext cx="7239000" cy="4647426"/>
          </a:xfrm>
          <a:prstGeom prst="rect">
            <a:avLst/>
          </a:prstGeom>
          <a:noFill/>
        </p:spPr>
        <p:txBody>
          <a:bodyPr wrap="square" rtlCol="0">
            <a:spAutoFit/>
          </a:bodyPr>
          <a:lstStyle/>
          <a:p>
            <a:r>
              <a:rPr lang="en-US" sz="4000" b="1" dirty="0" smtClean="0">
                <a:solidFill>
                  <a:srgbClr val="FF0000"/>
                </a:solidFill>
              </a:rPr>
              <a:t>Slack Attendance &amp; Tardiness!</a:t>
            </a:r>
          </a:p>
          <a:p>
            <a:pPr marL="342900" indent="-342900">
              <a:buFont typeface="Arial" panose="020B0604020202020204" pitchFamily="34" charset="0"/>
              <a:buChar char="•"/>
            </a:pPr>
            <a:r>
              <a:rPr lang="en-US" sz="2800" dirty="0" smtClean="0"/>
              <a:t>Hebrews 10:21-25; Matthew 6:33</a:t>
            </a:r>
          </a:p>
          <a:p>
            <a:pPr marL="285750" indent="-285750">
              <a:buFont typeface="Arial" panose="020B0604020202020204" pitchFamily="34" charset="0"/>
              <a:buChar char="•"/>
            </a:pPr>
            <a:r>
              <a:rPr lang="en-US" sz="2800" dirty="0"/>
              <a:t> </a:t>
            </a:r>
            <a:r>
              <a:rPr lang="en-US" sz="2800" dirty="0" smtClean="0"/>
              <a:t>Matthew 25:1-13</a:t>
            </a:r>
          </a:p>
          <a:p>
            <a:endParaRPr lang="en-US" sz="1200" dirty="0"/>
          </a:p>
          <a:p>
            <a:r>
              <a:rPr lang="en-US" sz="3200" b="1" dirty="0" smtClean="0"/>
              <a:t>Hold Attendance Dear - Be on time!</a:t>
            </a:r>
          </a:p>
          <a:p>
            <a:pPr marL="342900" indent="-342900">
              <a:buFont typeface="Arial" panose="020B0604020202020204" pitchFamily="34" charset="0"/>
              <a:buChar char="•"/>
            </a:pPr>
            <a:r>
              <a:rPr lang="en-US" sz="2600" dirty="0" smtClean="0"/>
              <a:t>Visitors are welcome - </a:t>
            </a:r>
            <a:r>
              <a:rPr lang="en-US" sz="2600" b="1" u="sng" dirty="0" smtClean="0"/>
              <a:t>local members expected</a:t>
            </a:r>
            <a:r>
              <a:rPr lang="en-US" sz="2600" dirty="0" smtClean="0"/>
              <a:t>!</a:t>
            </a:r>
          </a:p>
          <a:p>
            <a:pPr marL="342900" indent="-342900">
              <a:buFont typeface="Arial" panose="020B0604020202020204" pitchFamily="34" charset="0"/>
              <a:buChar char="•"/>
            </a:pPr>
            <a:r>
              <a:rPr lang="en-US" sz="2600" dirty="0" smtClean="0"/>
              <a:t>To </a:t>
            </a:r>
            <a:r>
              <a:rPr lang="en-US" sz="2600" b="1" i="1" u="sng" dirty="0" smtClean="0"/>
              <a:t>ALL</a:t>
            </a:r>
            <a:r>
              <a:rPr lang="en-US" sz="2600" dirty="0" smtClean="0"/>
              <a:t> services</a:t>
            </a:r>
          </a:p>
          <a:p>
            <a:pPr marL="800100" lvl="1" indent="-342900">
              <a:buFont typeface="Arial" panose="020B0604020202020204" pitchFamily="34" charset="0"/>
              <a:buChar char="•"/>
            </a:pPr>
            <a:r>
              <a:rPr lang="en-US" sz="2600" dirty="0" smtClean="0"/>
              <a:t>Bible classes</a:t>
            </a:r>
            <a:endParaRPr lang="en-US" sz="2600" dirty="0"/>
          </a:p>
          <a:p>
            <a:pPr marL="800100" lvl="1" indent="-342900">
              <a:buFont typeface="Arial" panose="020B0604020202020204" pitchFamily="34" charset="0"/>
              <a:buChar char="•"/>
            </a:pPr>
            <a:r>
              <a:rPr lang="en-US" sz="2600" dirty="0" smtClean="0"/>
              <a:t>Worship</a:t>
            </a:r>
          </a:p>
          <a:p>
            <a:pPr marL="800100" lvl="1" indent="-342900">
              <a:buFont typeface="Arial" panose="020B0604020202020204" pitchFamily="34" charset="0"/>
              <a:buChar char="•"/>
            </a:pPr>
            <a:r>
              <a:rPr lang="en-US" sz="2600" dirty="0" smtClean="0"/>
              <a:t>Gospel meetings, etc.</a:t>
            </a:r>
          </a:p>
          <a:p>
            <a:pPr marL="800100" lvl="1" indent="-342900">
              <a:buFont typeface="Arial" panose="020B0604020202020204" pitchFamily="34" charset="0"/>
              <a:buChar char="•"/>
            </a:pPr>
            <a:r>
              <a:rPr lang="en-US" sz="2600" dirty="0" smtClean="0"/>
              <a:t>Singing services</a:t>
            </a:r>
          </a:p>
        </p:txBody>
      </p:sp>
    </p:spTree>
    <p:extLst>
      <p:ext uri="{BB962C8B-B14F-4D97-AF65-F5344CB8AC3E}">
        <p14:creationId xmlns:p14="http://schemas.microsoft.com/office/powerpoint/2010/main" val="32798699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500"/>
                                        <p:tgtEl>
                                          <p:spTgt spid="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fade">
                                      <p:cBhvr>
                                        <p:cTn id="5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13</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629400" cy="3231654"/>
          </a:xfrm>
          <a:prstGeom prst="rect">
            <a:avLst/>
          </a:prstGeom>
          <a:noFill/>
        </p:spPr>
        <p:txBody>
          <a:bodyPr wrap="square" rtlCol="0">
            <a:spAutoFit/>
          </a:bodyPr>
          <a:lstStyle/>
          <a:p>
            <a:r>
              <a:rPr lang="en-US" sz="4000" b="1" dirty="0" smtClean="0">
                <a:solidFill>
                  <a:srgbClr val="FF0000"/>
                </a:solidFill>
              </a:rPr>
              <a:t>Pride &amp; Selfishness!</a:t>
            </a:r>
          </a:p>
          <a:p>
            <a:pPr marL="342900" indent="-342900">
              <a:buFont typeface="Arial" panose="020B0604020202020204" pitchFamily="34" charset="0"/>
              <a:buChar char="•"/>
            </a:pPr>
            <a:r>
              <a:rPr lang="en-US" sz="2800" dirty="0" smtClean="0"/>
              <a:t>James 4:6-10</a:t>
            </a:r>
          </a:p>
          <a:p>
            <a:pPr marL="285750" indent="-285750">
              <a:buFont typeface="Arial" panose="020B0604020202020204" pitchFamily="34" charset="0"/>
              <a:buChar char="•"/>
            </a:pPr>
            <a:r>
              <a:rPr lang="en-US" sz="2800" dirty="0" smtClean="0"/>
              <a:t> Philippians 2:1-4</a:t>
            </a:r>
          </a:p>
          <a:p>
            <a:endParaRPr lang="en-US" sz="1200" dirty="0"/>
          </a:p>
          <a:p>
            <a:r>
              <a:rPr lang="en-US" sz="4000" b="1" dirty="0" smtClean="0"/>
              <a:t>Be humble! Be selfless!</a:t>
            </a:r>
          </a:p>
          <a:p>
            <a:pPr marL="342900" indent="-342900">
              <a:buFont typeface="Arial" panose="020B0604020202020204" pitchFamily="34" charset="0"/>
              <a:buChar char="•"/>
            </a:pPr>
            <a:r>
              <a:rPr lang="en-US" sz="2800" dirty="0" smtClean="0"/>
              <a:t>Proverbs 16:18, 19; 29:23</a:t>
            </a:r>
          </a:p>
          <a:p>
            <a:pPr marL="342900" indent="-342900">
              <a:buFont typeface="Arial" panose="020B0604020202020204" pitchFamily="34" charset="0"/>
              <a:buChar char="•"/>
            </a:pPr>
            <a:r>
              <a:rPr lang="en-US" sz="2800" dirty="0" smtClean="0"/>
              <a:t>1 Peter 5:5</a:t>
            </a:r>
          </a:p>
        </p:txBody>
      </p:sp>
    </p:spTree>
    <p:extLst>
      <p:ext uri="{BB962C8B-B14F-4D97-AF65-F5344CB8AC3E}">
        <p14:creationId xmlns:p14="http://schemas.microsoft.com/office/powerpoint/2010/main" val="3295241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14</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3"/>
            <a:ext cx="7239000" cy="4878259"/>
          </a:xfrm>
          <a:prstGeom prst="rect">
            <a:avLst/>
          </a:prstGeom>
          <a:noFill/>
        </p:spPr>
        <p:txBody>
          <a:bodyPr wrap="square" rtlCol="0">
            <a:spAutoFit/>
          </a:bodyPr>
          <a:lstStyle/>
          <a:p>
            <a:r>
              <a:rPr lang="en-US" sz="4000" b="1" dirty="0" smtClean="0">
                <a:solidFill>
                  <a:srgbClr val="FF0000"/>
                </a:solidFill>
              </a:rPr>
              <a:t>Lack of Daily Prayer!</a:t>
            </a:r>
          </a:p>
          <a:p>
            <a:pPr marL="342900" indent="-342900">
              <a:buFont typeface="Arial" panose="020B0604020202020204" pitchFamily="34" charset="0"/>
              <a:buChar char="•"/>
            </a:pPr>
            <a:r>
              <a:rPr lang="en-US" sz="2800" dirty="0" smtClean="0"/>
              <a:t>Pray without ceasing - 1  Thessalonians 5:17</a:t>
            </a:r>
          </a:p>
          <a:p>
            <a:pPr marL="342900" indent="-342900">
              <a:buFont typeface="Arial" panose="020B0604020202020204" pitchFamily="34" charset="0"/>
              <a:buChar char="•"/>
            </a:pPr>
            <a:r>
              <a:rPr lang="en-US" sz="2800" dirty="0" smtClean="0"/>
              <a:t>Pray in faith - James 1:5, 6</a:t>
            </a:r>
          </a:p>
          <a:p>
            <a:endParaRPr lang="en-US" sz="1200" dirty="0"/>
          </a:p>
          <a:p>
            <a:r>
              <a:rPr lang="en-US" sz="3500" b="1" dirty="0" smtClean="0"/>
              <a:t>Pray any time &amp; all times! - Eph. 6:18</a:t>
            </a:r>
          </a:p>
          <a:p>
            <a:pPr marL="342900" indent="-342900">
              <a:buFont typeface="Arial" panose="020B0604020202020204" pitchFamily="34" charset="0"/>
              <a:buChar char="•"/>
            </a:pPr>
            <a:r>
              <a:rPr lang="en-US" sz="2400" dirty="0" smtClean="0"/>
              <a:t>When your happy or sad</a:t>
            </a:r>
          </a:p>
          <a:p>
            <a:pPr marL="342900" indent="-342900">
              <a:buFont typeface="Arial" panose="020B0604020202020204" pitchFamily="34" charset="0"/>
              <a:buChar char="•"/>
            </a:pPr>
            <a:r>
              <a:rPr lang="en-US" sz="2400" dirty="0" smtClean="0"/>
              <a:t>At morning, noon and evening</a:t>
            </a:r>
          </a:p>
          <a:p>
            <a:pPr marL="342900" indent="-342900">
              <a:buFont typeface="Arial" panose="020B0604020202020204" pitchFamily="34" charset="0"/>
              <a:buChar char="•"/>
            </a:pPr>
            <a:r>
              <a:rPr lang="en-US" sz="2400" dirty="0" smtClean="0"/>
              <a:t>When you’re tempted and tried</a:t>
            </a:r>
          </a:p>
          <a:p>
            <a:pPr marL="342900" indent="-342900">
              <a:buFont typeface="Arial" panose="020B0604020202020204" pitchFamily="34" charset="0"/>
              <a:buChar char="•"/>
            </a:pPr>
            <a:r>
              <a:rPr lang="en-US" sz="2400" dirty="0" smtClean="0"/>
              <a:t>When you’re weak and fearful</a:t>
            </a:r>
          </a:p>
          <a:p>
            <a:pPr marL="342900" indent="-342900">
              <a:buFont typeface="Arial" panose="020B0604020202020204" pitchFamily="34" charset="0"/>
              <a:buChar char="•"/>
            </a:pPr>
            <a:r>
              <a:rPr lang="en-US" sz="2400" dirty="0" smtClean="0"/>
              <a:t>When you’re strong and courageous</a:t>
            </a:r>
          </a:p>
          <a:p>
            <a:pPr marL="342900" indent="-342900">
              <a:buFont typeface="Arial" panose="020B0604020202020204" pitchFamily="34" charset="0"/>
              <a:buChar char="•"/>
            </a:pPr>
            <a:r>
              <a:rPr lang="en-US" sz="2400" dirty="0" smtClean="0"/>
              <a:t>When all is well</a:t>
            </a:r>
          </a:p>
          <a:p>
            <a:pPr marL="342900" indent="-342900">
              <a:buFont typeface="Arial" panose="020B0604020202020204" pitchFamily="34" charset="0"/>
              <a:buChar char="•"/>
            </a:pPr>
            <a:r>
              <a:rPr lang="en-US" sz="2400" dirty="0" smtClean="0"/>
              <a:t>When in doubt and despair  - 1 Timothy 2:8</a:t>
            </a:r>
          </a:p>
        </p:txBody>
      </p:sp>
    </p:spTree>
    <p:extLst>
      <p:ext uri="{BB962C8B-B14F-4D97-AF65-F5344CB8AC3E}">
        <p14:creationId xmlns:p14="http://schemas.microsoft.com/office/powerpoint/2010/main" val="4158592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500"/>
                                        <p:tgtEl>
                                          <p:spTgt spid="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fade">
                                      <p:cBhvr>
                                        <p:cTn id="52" dur="500"/>
                                        <p:tgtEl>
                                          <p:spTgt spid="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15</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7162800" cy="3908762"/>
          </a:xfrm>
          <a:prstGeom prst="rect">
            <a:avLst/>
          </a:prstGeom>
          <a:noFill/>
        </p:spPr>
        <p:txBody>
          <a:bodyPr wrap="square" rtlCol="0">
            <a:spAutoFit/>
          </a:bodyPr>
          <a:lstStyle/>
          <a:p>
            <a:r>
              <a:rPr lang="en-US" sz="4000" b="1" dirty="0" smtClean="0">
                <a:solidFill>
                  <a:srgbClr val="FF0000"/>
                </a:solidFill>
              </a:rPr>
              <a:t>Failing to Help Brethren In Need!</a:t>
            </a:r>
          </a:p>
          <a:p>
            <a:pPr marL="342900" indent="-342900">
              <a:buFont typeface="Arial" panose="020B0604020202020204" pitchFamily="34" charset="0"/>
              <a:buChar char="•"/>
            </a:pPr>
            <a:r>
              <a:rPr lang="en-US" sz="2400" dirty="0" smtClean="0"/>
              <a:t>Romans 12:15</a:t>
            </a:r>
          </a:p>
          <a:p>
            <a:pPr marL="342900" indent="-342900">
              <a:buFont typeface="Arial" panose="020B0604020202020204" pitchFamily="34" charset="0"/>
              <a:buChar char="•"/>
            </a:pPr>
            <a:r>
              <a:rPr lang="en-US" sz="2400" dirty="0" smtClean="0"/>
              <a:t>Galatians 6:1-5</a:t>
            </a:r>
          </a:p>
          <a:p>
            <a:pPr marL="342900" indent="-342900">
              <a:buFont typeface="Arial" panose="020B0604020202020204" pitchFamily="34" charset="0"/>
              <a:buChar char="•"/>
            </a:pPr>
            <a:r>
              <a:rPr lang="en-US" sz="2400" dirty="0" smtClean="0"/>
              <a:t>1 Thessalonians 5:14</a:t>
            </a:r>
          </a:p>
          <a:p>
            <a:endParaRPr lang="en-US" sz="1200" dirty="0"/>
          </a:p>
          <a:p>
            <a:r>
              <a:rPr lang="en-US" sz="4000" b="1" dirty="0" smtClean="0"/>
              <a:t>Be a humble helper!</a:t>
            </a:r>
          </a:p>
          <a:p>
            <a:pPr marL="342900" indent="-342900">
              <a:buFont typeface="Arial" panose="020B0604020202020204" pitchFamily="34" charset="0"/>
              <a:buChar char="•"/>
            </a:pPr>
            <a:r>
              <a:rPr lang="en-US" sz="2800" dirty="0" smtClean="0"/>
              <a:t>Deuteronomy 15:7</a:t>
            </a:r>
          </a:p>
          <a:p>
            <a:pPr marL="342900" indent="-342900">
              <a:buFont typeface="Arial" panose="020B0604020202020204" pitchFamily="34" charset="0"/>
              <a:buChar char="•"/>
            </a:pPr>
            <a:r>
              <a:rPr lang="en-US" sz="2800" dirty="0" smtClean="0"/>
              <a:t>1 John 3:17</a:t>
            </a:r>
          </a:p>
          <a:p>
            <a:pPr marL="342900" indent="-342900">
              <a:buFont typeface="Arial" panose="020B0604020202020204" pitchFamily="34" charset="0"/>
              <a:buChar char="•"/>
            </a:pPr>
            <a:r>
              <a:rPr lang="en-US" sz="2800" dirty="0" smtClean="0"/>
              <a:t>Acts 2:42-46</a:t>
            </a:r>
          </a:p>
        </p:txBody>
      </p:sp>
    </p:spTree>
    <p:extLst>
      <p:ext uri="{BB962C8B-B14F-4D97-AF65-F5344CB8AC3E}">
        <p14:creationId xmlns:p14="http://schemas.microsoft.com/office/powerpoint/2010/main" val="4158592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16</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7162800" cy="3724096"/>
          </a:xfrm>
          <a:prstGeom prst="rect">
            <a:avLst/>
          </a:prstGeom>
          <a:noFill/>
        </p:spPr>
        <p:txBody>
          <a:bodyPr wrap="square" rtlCol="0">
            <a:spAutoFit/>
          </a:bodyPr>
          <a:lstStyle/>
          <a:p>
            <a:r>
              <a:rPr lang="en-US" sz="4000" b="1" dirty="0" smtClean="0">
                <a:solidFill>
                  <a:srgbClr val="FF0000"/>
                </a:solidFill>
              </a:rPr>
              <a:t>The Evil of </a:t>
            </a:r>
            <a:r>
              <a:rPr lang="en-US" sz="4000" b="1" dirty="0">
                <a:solidFill>
                  <a:srgbClr val="FF0000"/>
                </a:solidFill>
              </a:rPr>
              <a:t>t</a:t>
            </a:r>
            <a:r>
              <a:rPr lang="en-US" sz="4000" b="1" dirty="0" smtClean="0">
                <a:solidFill>
                  <a:srgbClr val="FF0000"/>
                </a:solidFill>
              </a:rPr>
              <a:t>his Worl</a:t>
            </a:r>
            <a:r>
              <a:rPr lang="en-US" sz="4000" b="1" dirty="0">
                <a:solidFill>
                  <a:srgbClr val="FF0000"/>
                </a:solidFill>
              </a:rPr>
              <a:t>d</a:t>
            </a:r>
            <a:r>
              <a:rPr lang="en-US" sz="4000" b="1" dirty="0" smtClean="0">
                <a:solidFill>
                  <a:srgbClr val="FF0000"/>
                </a:solidFill>
              </a:rPr>
              <a:t>!</a:t>
            </a:r>
          </a:p>
          <a:p>
            <a:pPr marL="342900" indent="-342900">
              <a:buFont typeface="Arial" panose="020B0604020202020204" pitchFamily="34" charset="0"/>
              <a:buChar char="•"/>
            </a:pPr>
            <a:r>
              <a:rPr lang="en-US" sz="2800" dirty="0" smtClean="0"/>
              <a:t>Amos 5:15; Psalms 34:14; 97:10</a:t>
            </a:r>
          </a:p>
          <a:p>
            <a:pPr marL="342900" indent="-342900">
              <a:buFont typeface="Arial" panose="020B0604020202020204" pitchFamily="34" charset="0"/>
              <a:buChar char="•"/>
            </a:pPr>
            <a:r>
              <a:rPr lang="en-US" sz="2800" dirty="0" smtClean="0"/>
              <a:t>Proverbs 6:16-19</a:t>
            </a:r>
          </a:p>
          <a:p>
            <a:pPr marL="342900" indent="-342900">
              <a:buFont typeface="Arial" panose="020B0604020202020204" pitchFamily="34" charset="0"/>
              <a:buChar char="•"/>
            </a:pPr>
            <a:r>
              <a:rPr lang="en-US" sz="2800" dirty="0" smtClean="0"/>
              <a:t>Romans 12:9</a:t>
            </a:r>
          </a:p>
          <a:p>
            <a:endParaRPr lang="en-US" sz="1200" dirty="0"/>
          </a:p>
          <a:p>
            <a:r>
              <a:rPr lang="en-US" sz="3600" b="1" dirty="0" smtClean="0"/>
              <a:t>Guard yourself from evil with God’s Armor!</a:t>
            </a:r>
          </a:p>
          <a:p>
            <a:pPr marL="342900" indent="-342900">
              <a:buFont typeface="Arial" panose="020B0604020202020204" pitchFamily="34" charset="0"/>
              <a:buChar char="•"/>
            </a:pPr>
            <a:r>
              <a:rPr lang="en-US" sz="2800" dirty="0" smtClean="0"/>
              <a:t>Ephesians 6:10-19</a:t>
            </a:r>
          </a:p>
        </p:txBody>
      </p:sp>
    </p:spTree>
    <p:extLst>
      <p:ext uri="{BB962C8B-B14F-4D97-AF65-F5344CB8AC3E}">
        <p14:creationId xmlns:p14="http://schemas.microsoft.com/office/powerpoint/2010/main" val="2433026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17</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629400" cy="2369880"/>
          </a:xfrm>
          <a:prstGeom prst="rect">
            <a:avLst/>
          </a:prstGeom>
          <a:noFill/>
        </p:spPr>
        <p:txBody>
          <a:bodyPr wrap="square" rtlCol="0">
            <a:spAutoFit/>
          </a:bodyPr>
          <a:lstStyle/>
          <a:p>
            <a:r>
              <a:rPr lang="en-US" sz="4000" b="1" dirty="0" smtClean="0">
                <a:solidFill>
                  <a:srgbClr val="FF0000"/>
                </a:solidFill>
              </a:rPr>
              <a:t>The “wisdom” of </a:t>
            </a:r>
            <a:r>
              <a:rPr lang="en-US" sz="4000" b="1" dirty="0">
                <a:solidFill>
                  <a:srgbClr val="FF0000"/>
                </a:solidFill>
              </a:rPr>
              <a:t>t</a:t>
            </a:r>
            <a:r>
              <a:rPr lang="en-US" sz="4000" b="1" dirty="0" smtClean="0">
                <a:solidFill>
                  <a:srgbClr val="FF0000"/>
                </a:solidFill>
              </a:rPr>
              <a:t>his Worl</a:t>
            </a:r>
            <a:r>
              <a:rPr lang="en-US" sz="4000" b="1" dirty="0">
                <a:solidFill>
                  <a:srgbClr val="FF0000"/>
                </a:solidFill>
              </a:rPr>
              <a:t>d</a:t>
            </a:r>
            <a:r>
              <a:rPr lang="en-US" sz="4000" b="1" dirty="0" smtClean="0">
                <a:solidFill>
                  <a:srgbClr val="FF0000"/>
                </a:solidFill>
              </a:rPr>
              <a:t>!</a:t>
            </a:r>
          </a:p>
          <a:p>
            <a:pPr marL="342900" indent="-342900">
              <a:buFont typeface="Arial" panose="020B0604020202020204" pitchFamily="34" charset="0"/>
              <a:buChar char="•"/>
            </a:pPr>
            <a:r>
              <a:rPr lang="en-US" sz="2800" dirty="0" smtClean="0"/>
              <a:t>1 Corinthians 1:18-31; 2:6; 3:18-20</a:t>
            </a:r>
          </a:p>
          <a:p>
            <a:endParaRPr lang="en-US" sz="1200" dirty="0"/>
          </a:p>
          <a:p>
            <a:r>
              <a:rPr lang="en-US" sz="4000" b="1" dirty="0" smtClean="0"/>
              <a:t>Obey God - Not Man!</a:t>
            </a:r>
          </a:p>
          <a:p>
            <a:pPr marL="342900" indent="-342900">
              <a:buFont typeface="Arial" panose="020B0604020202020204" pitchFamily="34" charset="0"/>
              <a:buChar char="•"/>
            </a:pPr>
            <a:r>
              <a:rPr lang="en-US" sz="2800" dirty="0" smtClean="0"/>
              <a:t>Acts 5:29</a:t>
            </a:r>
          </a:p>
        </p:txBody>
      </p:sp>
    </p:spTree>
    <p:extLst>
      <p:ext uri="{BB962C8B-B14F-4D97-AF65-F5344CB8AC3E}">
        <p14:creationId xmlns:p14="http://schemas.microsoft.com/office/powerpoint/2010/main" val="2677187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a:solidFill>
                  <a:schemeClr val="bg1"/>
                </a:solidFill>
              </a:rPr>
              <a:t>New Years </a:t>
            </a:r>
            <a:r>
              <a:rPr lang="en-US" sz="6000" b="1" i="1" dirty="0">
                <a:solidFill>
                  <a:schemeClr val="bg1"/>
                </a:solidFill>
              </a:rPr>
              <a:t>Revolutions</a:t>
            </a:r>
          </a:p>
        </p:txBody>
      </p:sp>
      <p:sp>
        <p:nvSpPr>
          <p:cNvPr id="2" name="Slide Number Placeholder 1"/>
          <p:cNvSpPr>
            <a:spLocks noGrp="1"/>
          </p:cNvSpPr>
          <p:nvPr>
            <p:ph type="sldNum" sz="quarter" idx="12"/>
          </p:nvPr>
        </p:nvSpPr>
        <p:spPr/>
        <p:txBody>
          <a:bodyPr/>
          <a:lstStyle/>
          <a:p>
            <a:fld id="{941FF429-9F51-443B-A6E0-6B5375ABDBA6}" type="slidenum">
              <a:rPr lang="en-US" smtClean="0"/>
              <a:t>18</a:t>
            </a:fld>
            <a:endParaRPr lang="en-US"/>
          </a:p>
        </p:txBody>
      </p:sp>
      <p:sp>
        <p:nvSpPr>
          <p:cNvPr id="5" name="Rectangle 4"/>
          <p:cNvSpPr/>
          <p:nvPr/>
        </p:nvSpPr>
        <p:spPr>
          <a:xfrm rot="16200000">
            <a:off x="-1628820" y="3610020"/>
            <a:ext cx="50953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Revolt Against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629400" cy="5447645"/>
          </a:xfrm>
          <a:prstGeom prst="rect">
            <a:avLst/>
          </a:prstGeom>
          <a:noFill/>
        </p:spPr>
        <p:txBody>
          <a:bodyPr wrap="square" rtlCol="0">
            <a:spAutoFit/>
          </a:bodyPr>
          <a:lstStyle/>
          <a:p>
            <a:r>
              <a:rPr lang="en-US" sz="4000" b="1" dirty="0" smtClean="0">
                <a:solidFill>
                  <a:srgbClr val="FF0000"/>
                </a:solidFill>
              </a:rPr>
              <a:t>False Doctrine &amp; Error!</a:t>
            </a:r>
          </a:p>
          <a:p>
            <a:pPr marL="342900" indent="-342900">
              <a:buFont typeface="Arial" panose="020B0604020202020204" pitchFamily="34" charset="0"/>
              <a:buChar char="•"/>
            </a:pPr>
            <a:r>
              <a:rPr lang="en-US" sz="2800" dirty="0" smtClean="0"/>
              <a:t>Matthew 7:15-20; 2 Peter 2:1-3</a:t>
            </a:r>
          </a:p>
          <a:p>
            <a:pPr marL="342900" indent="-342900">
              <a:buFont typeface="Arial" panose="020B0604020202020204" pitchFamily="34" charset="0"/>
              <a:buChar char="•"/>
            </a:pPr>
            <a:r>
              <a:rPr lang="en-US" sz="2800" dirty="0" smtClean="0"/>
              <a:t>Colossians 2:8; 2 Timothy 3:1-9</a:t>
            </a:r>
          </a:p>
          <a:p>
            <a:pPr marL="342900" indent="-342900">
              <a:buFont typeface="Arial" panose="020B0604020202020204" pitchFamily="34" charset="0"/>
              <a:buChar char="•"/>
            </a:pPr>
            <a:r>
              <a:rPr lang="en-US" sz="2800" dirty="0" smtClean="0"/>
              <a:t>1 Timothy 4:1-5</a:t>
            </a:r>
          </a:p>
          <a:p>
            <a:pPr marL="342900" indent="-342900">
              <a:buFont typeface="Arial" panose="020B0604020202020204" pitchFamily="34" charset="0"/>
              <a:buChar char="•"/>
            </a:pPr>
            <a:r>
              <a:rPr lang="en-US" sz="2800" dirty="0" smtClean="0"/>
              <a:t>2 John </a:t>
            </a:r>
            <a:r>
              <a:rPr lang="en-US" sz="2800" dirty="0"/>
              <a:t>9</a:t>
            </a:r>
            <a:r>
              <a:rPr lang="en-US" sz="2800" dirty="0" smtClean="0"/>
              <a:t>-11; Jude 3-18</a:t>
            </a:r>
          </a:p>
          <a:p>
            <a:endParaRPr lang="en-US" sz="800" dirty="0"/>
          </a:p>
          <a:p>
            <a:r>
              <a:rPr lang="en-US" sz="3600" b="1" dirty="0" smtClean="0"/>
              <a:t>Do Not Be Deceived!</a:t>
            </a:r>
          </a:p>
          <a:p>
            <a:pPr marL="342900" indent="-342900">
              <a:buFont typeface="Arial" panose="020B0604020202020204" pitchFamily="34" charset="0"/>
              <a:buChar char="•"/>
            </a:pPr>
            <a:r>
              <a:rPr lang="en-US" sz="2800" dirty="0" smtClean="0"/>
              <a:t>Luke 21:8</a:t>
            </a:r>
          </a:p>
          <a:p>
            <a:pPr marL="342900" indent="-342900">
              <a:buFont typeface="Arial" panose="020B0604020202020204" pitchFamily="34" charset="0"/>
              <a:buChar char="•"/>
            </a:pPr>
            <a:r>
              <a:rPr lang="en-US" sz="2800" dirty="0" smtClean="0"/>
              <a:t>1 Corinthians 6:9-11</a:t>
            </a:r>
          </a:p>
          <a:p>
            <a:endParaRPr lang="en-US" sz="800" dirty="0"/>
          </a:p>
          <a:p>
            <a:r>
              <a:rPr lang="en-US" sz="3600" b="1" i="1" dirty="0" smtClean="0"/>
              <a:t>“…</a:t>
            </a:r>
            <a:r>
              <a:rPr lang="en-US" sz="3600" b="1" i="1" dirty="0"/>
              <a:t>Try (test) the Spirits</a:t>
            </a:r>
            <a:r>
              <a:rPr lang="en-US" sz="3600" b="1" i="1" dirty="0" smtClean="0"/>
              <a:t>…”</a:t>
            </a:r>
            <a:endParaRPr lang="en-US" sz="3600" b="1" i="1" dirty="0"/>
          </a:p>
          <a:p>
            <a:pPr marL="342900" indent="-342900">
              <a:buFont typeface="Arial" panose="020B0604020202020204" pitchFamily="34" charset="0"/>
              <a:buChar char="•"/>
            </a:pPr>
            <a:r>
              <a:rPr lang="en-US" sz="2800" dirty="0"/>
              <a:t>1 John 4:1-3; </a:t>
            </a:r>
            <a:r>
              <a:rPr lang="en-US" sz="2800" dirty="0" smtClean="0"/>
              <a:t>1 Thessalonians 5:21</a:t>
            </a:r>
            <a:endParaRPr lang="en-US" sz="2800" dirty="0"/>
          </a:p>
          <a:p>
            <a:pPr marL="342900" indent="-3429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4191692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animEffect transition="in" filter="fade">
                                      <p:cBhvr>
                                        <p:cTn id="47" dur="500"/>
                                        <p:tgtEl>
                                          <p:spTgt spid="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1" end="11"/>
                                            </p:txEl>
                                          </p:spTgt>
                                        </p:tgtEl>
                                        <p:attrNameLst>
                                          <p:attrName>style.visibility</p:attrName>
                                        </p:attrNameLst>
                                      </p:cBhvr>
                                      <p:to>
                                        <p:strVal val="visible"/>
                                      </p:to>
                                    </p:set>
                                    <p:animEffect transition="in" filter="fade">
                                      <p:cBhvr>
                                        <p:cTn id="52"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 y="304800"/>
            <a:ext cx="8458200" cy="6172200"/>
          </a:xfrm>
          <a:solidFill>
            <a:srgbClr val="FF0000"/>
          </a:solidFill>
        </p:spPr>
        <p:txBody>
          <a:bodyPr>
            <a:noAutofit/>
          </a:bodyPr>
          <a:lstStyle/>
          <a:p>
            <a:pPr marL="0" indent="0" algn="ctr">
              <a:spcBef>
                <a:spcPts val="0"/>
              </a:spcBef>
              <a:buNone/>
            </a:pPr>
            <a:r>
              <a:rPr lang="en-US" sz="2400" b="1" dirty="0">
                <a:solidFill>
                  <a:schemeClr val="bg1"/>
                </a:solidFill>
              </a:rPr>
              <a:t>I have destroyed more men than all the wars of all nations combined.</a:t>
            </a:r>
            <a:br>
              <a:rPr lang="en-US" sz="2400" b="1" dirty="0">
                <a:solidFill>
                  <a:schemeClr val="bg1"/>
                </a:solidFill>
              </a:rPr>
            </a:br>
            <a:r>
              <a:rPr lang="en-US" sz="2400" b="1" dirty="0">
                <a:solidFill>
                  <a:schemeClr val="bg1"/>
                </a:solidFill>
              </a:rPr>
              <a:t>I massacred millions of people in each and every generation.</a:t>
            </a:r>
            <a:br>
              <a:rPr lang="en-US" sz="2400" b="1" dirty="0">
                <a:solidFill>
                  <a:schemeClr val="bg1"/>
                </a:solidFill>
              </a:rPr>
            </a:br>
            <a:r>
              <a:rPr lang="en-US" sz="2400" b="1" dirty="0">
                <a:solidFill>
                  <a:schemeClr val="bg1"/>
                </a:solidFill>
              </a:rPr>
              <a:t>I have wrecked more homes than all other causes known to you.</a:t>
            </a:r>
            <a:br>
              <a:rPr lang="en-US" sz="2400" b="1" dirty="0">
                <a:solidFill>
                  <a:schemeClr val="bg1"/>
                </a:solidFill>
              </a:rPr>
            </a:br>
            <a:r>
              <a:rPr lang="en-US" sz="2400" b="1" dirty="0">
                <a:solidFill>
                  <a:schemeClr val="bg1"/>
                </a:solidFill>
              </a:rPr>
              <a:t>I cause the downfall of the greatest civilizations in history.</a:t>
            </a:r>
            <a:br>
              <a:rPr lang="en-US" sz="2400" b="1" dirty="0">
                <a:solidFill>
                  <a:schemeClr val="bg1"/>
                </a:solidFill>
              </a:rPr>
            </a:br>
            <a:r>
              <a:rPr lang="en-US" sz="2400" b="1" dirty="0">
                <a:solidFill>
                  <a:schemeClr val="bg1"/>
                </a:solidFill>
              </a:rPr>
              <a:t>I spare no one.</a:t>
            </a:r>
            <a:br>
              <a:rPr lang="en-US" sz="2400" b="1" dirty="0">
                <a:solidFill>
                  <a:schemeClr val="bg1"/>
                </a:solidFill>
              </a:rPr>
            </a:br>
            <a:r>
              <a:rPr lang="en-US" sz="2400" b="1" dirty="0">
                <a:solidFill>
                  <a:schemeClr val="bg1"/>
                </a:solidFill>
              </a:rPr>
              <a:t>My victims are rich and poor, young and old, strong and weak.</a:t>
            </a:r>
            <a:br>
              <a:rPr lang="en-US" sz="2400" b="1" dirty="0">
                <a:solidFill>
                  <a:schemeClr val="bg1"/>
                </a:solidFill>
              </a:rPr>
            </a:br>
            <a:r>
              <a:rPr lang="en-US" sz="2400" b="1" dirty="0">
                <a:solidFill>
                  <a:schemeClr val="bg1"/>
                </a:solidFill>
              </a:rPr>
              <a:t>I do not respect color or creed.</a:t>
            </a:r>
            <a:br>
              <a:rPr lang="en-US" sz="2400" b="1" dirty="0">
                <a:solidFill>
                  <a:schemeClr val="bg1"/>
                </a:solidFill>
              </a:rPr>
            </a:br>
            <a:r>
              <a:rPr lang="en-US" sz="2400" b="1" dirty="0">
                <a:solidFill>
                  <a:schemeClr val="bg1"/>
                </a:solidFill>
              </a:rPr>
              <a:t>Children shall know me to their eternal sorrow.</a:t>
            </a:r>
            <a:br>
              <a:rPr lang="en-US" sz="2400" b="1" dirty="0">
                <a:solidFill>
                  <a:schemeClr val="bg1"/>
                </a:solidFill>
              </a:rPr>
            </a:br>
            <a:r>
              <a:rPr lang="en-US" sz="2400" b="1" dirty="0">
                <a:solidFill>
                  <a:schemeClr val="bg1"/>
                </a:solidFill>
              </a:rPr>
              <a:t>I cast my shadow over every thought of man.</a:t>
            </a:r>
            <a:br>
              <a:rPr lang="en-US" sz="2400" b="1" dirty="0">
                <a:solidFill>
                  <a:schemeClr val="bg1"/>
                </a:solidFill>
              </a:rPr>
            </a:br>
            <a:r>
              <a:rPr lang="en-US" sz="2400" b="1" dirty="0">
                <a:solidFill>
                  <a:schemeClr val="bg1"/>
                </a:solidFill>
              </a:rPr>
              <a:t>I hide in unseen places and I go about my work silently.</a:t>
            </a:r>
            <a:br>
              <a:rPr lang="en-US" sz="2400" b="1" dirty="0">
                <a:solidFill>
                  <a:schemeClr val="bg1"/>
                </a:solidFill>
              </a:rPr>
            </a:br>
            <a:r>
              <a:rPr lang="en-US" sz="2400" b="1" dirty="0">
                <a:solidFill>
                  <a:schemeClr val="bg1"/>
                </a:solidFill>
              </a:rPr>
              <a:t>You have been warned of my presence, but you do not listen.</a:t>
            </a:r>
            <a:br>
              <a:rPr lang="en-US" sz="2400" b="1" dirty="0">
                <a:solidFill>
                  <a:schemeClr val="bg1"/>
                </a:solidFill>
              </a:rPr>
            </a:br>
            <a:r>
              <a:rPr lang="en-US" sz="2400" b="1" dirty="0">
                <a:solidFill>
                  <a:schemeClr val="bg1"/>
                </a:solidFill>
              </a:rPr>
              <a:t>I never sleep and I am everywhere you are.</a:t>
            </a:r>
            <a:br>
              <a:rPr lang="en-US" sz="2400" b="1" dirty="0">
                <a:solidFill>
                  <a:schemeClr val="bg1"/>
                </a:solidFill>
              </a:rPr>
            </a:br>
            <a:r>
              <a:rPr lang="en-US" sz="2400" b="1" dirty="0">
                <a:solidFill>
                  <a:schemeClr val="bg1"/>
                </a:solidFill>
              </a:rPr>
              <a:t>You cannot hide.</a:t>
            </a:r>
            <a:br>
              <a:rPr lang="en-US" sz="2400" b="1" dirty="0">
                <a:solidFill>
                  <a:schemeClr val="bg1"/>
                </a:solidFill>
              </a:rPr>
            </a:br>
            <a:r>
              <a:rPr lang="en-US" sz="2400" b="1" dirty="0">
                <a:solidFill>
                  <a:schemeClr val="bg1"/>
                </a:solidFill>
              </a:rPr>
              <a:t>Illness, revulsion, disease and death follow me and are my friends.</a:t>
            </a:r>
            <a:br>
              <a:rPr lang="en-US" sz="2400" b="1" dirty="0">
                <a:solidFill>
                  <a:schemeClr val="bg1"/>
                </a:solidFill>
              </a:rPr>
            </a:br>
            <a:endParaRPr lang="en-US" sz="2400" b="1" dirty="0">
              <a:solidFill>
                <a:schemeClr val="bg1"/>
              </a:solidFill>
            </a:endParaRPr>
          </a:p>
        </p:txBody>
      </p:sp>
      <p:sp>
        <p:nvSpPr>
          <p:cNvPr id="4" name="Slide Number Placeholder 3"/>
          <p:cNvSpPr>
            <a:spLocks noGrp="1"/>
          </p:cNvSpPr>
          <p:nvPr>
            <p:ph type="sldNum" sz="quarter" idx="12"/>
          </p:nvPr>
        </p:nvSpPr>
        <p:spPr/>
        <p:txBody>
          <a:bodyPr/>
          <a:lstStyle/>
          <a:p>
            <a:fld id="{941FF429-9F51-443B-A6E0-6B5375ABDBA6}" type="slidenum">
              <a:rPr lang="en-US" smtClean="0"/>
              <a:t>19</a:t>
            </a:fld>
            <a:endParaRPr lang="en-US"/>
          </a:p>
        </p:txBody>
      </p:sp>
    </p:spTree>
    <p:extLst>
      <p:ext uri="{BB962C8B-B14F-4D97-AF65-F5344CB8AC3E}">
        <p14:creationId xmlns:p14="http://schemas.microsoft.com/office/powerpoint/2010/main" val="461299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227384" y="3054934"/>
            <a:ext cx="160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0000"/>
          </a:solidFill>
        </p:spPr>
        <p:txBody>
          <a:bodyPr>
            <a:normAutofit/>
          </a:bodyPr>
          <a:lstStyle/>
          <a:p>
            <a:r>
              <a:rPr lang="en-US" sz="6000" b="1" dirty="0" smtClean="0">
                <a:solidFill>
                  <a:schemeClr val="bg1"/>
                </a:solidFill>
              </a:rPr>
              <a:t>2 Corinthians 11:3</a:t>
            </a:r>
            <a:r>
              <a:rPr lang="en-US" b="1" dirty="0" smtClean="0">
                <a:solidFill>
                  <a:schemeClr val="bg1"/>
                </a:solidFill>
              </a:rPr>
              <a:t>	</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941FF429-9F51-443B-A6E0-6B5375ABDBA6}" type="slidenum">
              <a:rPr lang="en-US" smtClean="0"/>
              <a:t>2</a:t>
            </a:fld>
            <a:endParaRPr lang="en-US"/>
          </a:p>
        </p:txBody>
      </p:sp>
      <p:sp>
        <p:nvSpPr>
          <p:cNvPr id="3" name="Content Placeholder 2"/>
          <p:cNvSpPr>
            <a:spLocks noGrp="1"/>
          </p:cNvSpPr>
          <p:nvPr>
            <p:ph idx="1"/>
          </p:nvPr>
        </p:nvSpPr>
        <p:spPr>
          <a:xfrm>
            <a:off x="457200" y="1600200"/>
            <a:ext cx="8229600" cy="4724400"/>
          </a:xfrm>
        </p:spPr>
        <p:txBody>
          <a:bodyPr>
            <a:normAutofit/>
          </a:bodyPr>
          <a:lstStyle/>
          <a:p>
            <a:r>
              <a:rPr lang="en-US" b="1" i="1" dirty="0" smtClean="0"/>
              <a:t>“But </a:t>
            </a:r>
            <a:r>
              <a:rPr lang="en-US" b="1" i="1" dirty="0"/>
              <a:t>I fear, lest somehow, as the serpent deceived Eve by his craftiness, so your minds may be corrupted from the simplicity that is in Christ</a:t>
            </a:r>
            <a:r>
              <a:rPr lang="en-US" b="1" i="1" dirty="0" smtClean="0"/>
              <a:t>.” - NKJV</a:t>
            </a:r>
            <a:endParaRPr lang="en-US" b="1" i="1" dirty="0"/>
          </a:p>
        </p:txBody>
      </p:sp>
    </p:spTree>
    <p:extLst>
      <p:ext uri="{BB962C8B-B14F-4D97-AF65-F5344CB8AC3E}">
        <p14:creationId xmlns:p14="http://schemas.microsoft.com/office/powerpoint/2010/main" val="2266418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04800"/>
            <a:ext cx="8458200" cy="6172200"/>
          </a:xfrm>
          <a:solidFill>
            <a:srgbClr val="FF0000"/>
          </a:solidFill>
        </p:spPr>
        <p:txBody>
          <a:bodyPr>
            <a:noAutofit/>
          </a:bodyPr>
          <a:lstStyle/>
          <a:p>
            <a:pPr marL="0" indent="0" algn="ctr">
              <a:spcBef>
                <a:spcPts val="562"/>
              </a:spcBef>
              <a:buNone/>
            </a:pPr>
            <a:endParaRPr lang="en-US" sz="200" b="1" dirty="0" smtClean="0">
              <a:solidFill>
                <a:schemeClr val="bg1"/>
              </a:solidFill>
            </a:endParaRPr>
          </a:p>
          <a:p>
            <a:pPr marL="0" indent="0" algn="ctr">
              <a:spcBef>
                <a:spcPts val="562"/>
              </a:spcBef>
              <a:buNone/>
            </a:pPr>
            <a:r>
              <a:rPr lang="en-US" sz="2400" b="1" dirty="0" smtClean="0">
                <a:solidFill>
                  <a:schemeClr val="bg1"/>
                </a:solidFill>
              </a:rPr>
              <a:t>I will give you nothing.</a:t>
            </a:r>
            <a:br>
              <a:rPr lang="en-US" sz="2400" b="1" dirty="0" smtClean="0">
                <a:solidFill>
                  <a:schemeClr val="bg1"/>
                </a:solidFill>
              </a:rPr>
            </a:br>
            <a:r>
              <a:rPr lang="en-US" sz="2400" b="1" dirty="0" smtClean="0">
                <a:solidFill>
                  <a:schemeClr val="bg1"/>
                </a:solidFill>
              </a:rPr>
              <a:t>I will take everything you have and then seek more.</a:t>
            </a:r>
            <a:br>
              <a:rPr lang="en-US" sz="2400" b="1" dirty="0" smtClean="0">
                <a:solidFill>
                  <a:schemeClr val="bg1"/>
                </a:solidFill>
              </a:rPr>
            </a:br>
            <a:r>
              <a:rPr lang="en-US" sz="2400" b="1" dirty="0" smtClean="0">
                <a:solidFill>
                  <a:schemeClr val="bg1"/>
                </a:solidFill>
              </a:rPr>
              <a:t>I will cause you to turn away from all you once believed in.</a:t>
            </a:r>
            <a:br>
              <a:rPr lang="en-US" sz="2400" b="1" dirty="0" smtClean="0">
                <a:solidFill>
                  <a:schemeClr val="bg1"/>
                </a:solidFill>
              </a:rPr>
            </a:br>
            <a:r>
              <a:rPr lang="en-US" sz="2400" b="1" dirty="0" smtClean="0">
                <a:solidFill>
                  <a:schemeClr val="bg1"/>
                </a:solidFill>
              </a:rPr>
              <a:t>I will blind your eyes to your sins and the sins of your leaders.</a:t>
            </a:r>
            <a:br>
              <a:rPr lang="en-US" sz="2400" b="1" dirty="0" smtClean="0">
                <a:solidFill>
                  <a:schemeClr val="bg1"/>
                </a:solidFill>
              </a:rPr>
            </a:br>
            <a:r>
              <a:rPr lang="en-US" sz="2400" b="1" dirty="0" smtClean="0">
                <a:solidFill>
                  <a:schemeClr val="bg1"/>
                </a:solidFill>
              </a:rPr>
              <a:t>I am like a cancer, when you notice me it is usually too late.</a:t>
            </a:r>
            <a:br>
              <a:rPr lang="en-US" sz="2400" b="1" dirty="0" smtClean="0">
                <a:solidFill>
                  <a:schemeClr val="bg1"/>
                </a:solidFill>
              </a:rPr>
            </a:br>
            <a:r>
              <a:rPr lang="en-US" sz="2400" b="1" dirty="0" smtClean="0">
                <a:solidFill>
                  <a:schemeClr val="bg1"/>
                </a:solidFill>
              </a:rPr>
              <a:t>I go where my master orders.</a:t>
            </a:r>
            <a:br>
              <a:rPr lang="en-US" sz="2400" b="1" dirty="0" smtClean="0">
                <a:solidFill>
                  <a:schemeClr val="bg1"/>
                </a:solidFill>
              </a:rPr>
            </a:br>
            <a:r>
              <a:rPr lang="en-US" sz="2400" b="1" dirty="0" smtClean="0">
                <a:solidFill>
                  <a:schemeClr val="bg1"/>
                </a:solidFill>
              </a:rPr>
              <a:t>The prince of darkness alone sends me into your life.</a:t>
            </a:r>
            <a:br>
              <a:rPr lang="en-US" sz="2400" b="1" dirty="0" smtClean="0">
                <a:solidFill>
                  <a:schemeClr val="bg1"/>
                </a:solidFill>
              </a:rPr>
            </a:br>
            <a:r>
              <a:rPr lang="en-US" sz="2400" b="1" dirty="0" smtClean="0">
                <a:solidFill>
                  <a:schemeClr val="bg1"/>
                </a:solidFill>
              </a:rPr>
              <a:t>Once allowed inside, seldom am I asked to leave.</a:t>
            </a:r>
            <a:br>
              <a:rPr lang="en-US" sz="2400" b="1" dirty="0" smtClean="0">
                <a:solidFill>
                  <a:schemeClr val="bg1"/>
                </a:solidFill>
              </a:rPr>
            </a:br>
            <a:r>
              <a:rPr lang="en-US" sz="2400" b="1" dirty="0" smtClean="0">
                <a:solidFill>
                  <a:schemeClr val="bg1"/>
                </a:solidFill>
              </a:rPr>
              <a:t>O Friend, won’t you please allow me to enter and give me rest?</a:t>
            </a:r>
            <a:br>
              <a:rPr lang="en-US" sz="2400" b="1" dirty="0" smtClean="0">
                <a:solidFill>
                  <a:schemeClr val="bg1"/>
                </a:solidFill>
              </a:rPr>
            </a:br>
            <a:r>
              <a:rPr lang="en-US" sz="2400" b="1" dirty="0" smtClean="0">
                <a:solidFill>
                  <a:schemeClr val="bg1"/>
                </a:solidFill>
              </a:rPr>
              <a:t>I will remove all your worries and concerns.</a:t>
            </a:r>
            <a:br>
              <a:rPr lang="en-US" sz="2400" b="1" dirty="0" smtClean="0">
                <a:solidFill>
                  <a:schemeClr val="bg1"/>
                </a:solidFill>
              </a:rPr>
            </a:br>
            <a:r>
              <a:rPr lang="en-US" sz="2400" b="1" dirty="0" smtClean="0">
                <a:solidFill>
                  <a:schemeClr val="bg1"/>
                </a:solidFill>
              </a:rPr>
              <a:t>I will take away any concern for individual responsibility.</a:t>
            </a:r>
            <a:br>
              <a:rPr lang="en-US" sz="2400" b="1" dirty="0" smtClean="0">
                <a:solidFill>
                  <a:schemeClr val="bg1"/>
                </a:solidFill>
              </a:rPr>
            </a:br>
            <a:r>
              <a:rPr lang="en-US" sz="2400" b="1" dirty="0" smtClean="0">
                <a:solidFill>
                  <a:schemeClr val="bg1"/>
                </a:solidFill>
              </a:rPr>
              <a:t>I will bring you “</a:t>
            </a:r>
            <a:r>
              <a:rPr lang="en-US" sz="2400" b="1" i="1" dirty="0" smtClean="0">
                <a:solidFill>
                  <a:schemeClr val="bg1"/>
                </a:solidFill>
              </a:rPr>
              <a:t>bliss.”</a:t>
            </a:r>
            <a:br>
              <a:rPr lang="en-US" sz="2400" b="1" i="1" dirty="0" smtClean="0">
                <a:solidFill>
                  <a:schemeClr val="bg1"/>
                </a:solidFill>
              </a:rPr>
            </a:br>
            <a:r>
              <a:rPr lang="en-US" sz="2400" b="1" dirty="0" smtClean="0">
                <a:solidFill>
                  <a:schemeClr val="bg1"/>
                </a:solidFill>
              </a:rPr>
              <a:t>I am your “</a:t>
            </a:r>
            <a:r>
              <a:rPr lang="en-US" sz="2400" b="1" i="1" dirty="0" smtClean="0">
                <a:solidFill>
                  <a:schemeClr val="bg1"/>
                </a:solidFill>
              </a:rPr>
              <a:t>friend.”</a:t>
            </a:r>
          </a:p>
          <a:p>
            <a:pPr marL="0" indent="0" algn="ctr">
              <a:spcBef>
                <a:spcPts val="562"/>
              </a:spcBef>
              <a:buNone/>
            </a:pPr>
            <a:r>
              <a:rPr lang="en-US" sz="7200" b="1" dirty="0" smtClean="0">
                <a:solidFill>
                  <a:schemeClr val="bg1"/>
                </a:solidFill>
              </a:rPr>
              <a:t>I am APATHY!</a:t>
            </a:r>
            <a:endParaRPr lang="en-US" sz="7200" b="1" dirty="0">
              <a:solidFill>
                <a:schemeClr val="bg1"/>
              </a:solidFill>
            </a:endParaRPr>
          </a:p>
        </p:txBody>
      </p:sp>
      <p:sp>
        <p:nvSpPr>
          <p:cNvPr id="4" name="Slide Number Placeholder 3"/>
          <p:cNvSpPr>
            <a:spLocks noGrp="1"/>
          </p:cNvSpPr>
          <p:nvPr>
            <p:ph type="sldNum" sz="quarter" idx="12"/>
          </p:nvPr>
        </p:nvSpPr>
        <p:spPr/>
        <p:txBody>
          <a:bodyPr/>
          <a:lstStyle/>
          <a:p>
            <a:fld id="{941FF429-9F51-443B-A6E0-6B5375ABDBA6}" type="slidenum">
              <a:rPr lang="en-US" smtClean="0"/>
              <a:t>20</a:t>
            </a:fld>
            <a:endParaRPr lang="en-US"/>
          </a:p>
        </p:txBody>
      </p:sp>
    </p:spTree>
    <p:extLst>
      <p:ext uri="{BB962C8B-B14F-4D97-AF65-F5344CB8AC3E}">
        <p14:creationId xmlns:p14="http://schemas.microsoft.com/office/powerpoint/2010/main" val="199192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6000" b="1" dirty="0" smtClean="0">
                <a:solidFill>
                  <a:schemeClr val="bg1"/>
                </a:solidFill>
              </a:rPr>
              <a:t>Conclusion</a:t>
            </a:r>
            <a:endParaRPr lang="en-US" sz="6000" b="1" dirty="0">
              <a:solidFill>
                <a:schemeClr val="bg1"/>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21</a:t>
            </a:fld>
            <a:endParaRPr lang="en-US"/>
          </a:p>
        </p:txBody>
      </p:sp>
      <p:sp>
        <p:nvSpPr>
          <p:cNvPr id="5" name="Rectangle 4"/>
          <p:cNvSpPr/>
          <p:nvPr/>
        </p:nvSpPr>
        <p:spPr>
          <a:xfrm rot="16200000">
            <a:off x="-1222909" y="3450512"/>
            <a:ext cx="428354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Revolutions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905000" y="1770404"/>
            <a:ext cx="6629400" cy="5293757"/>
          </a:xfrm>
          <a:prstGeom prst="rect">
            <a:avLst/>
          </a:prstGeom>
          <a:noFill/>
        </p:spPr>
        <p:txBody>
          <a:bodyPr wrap="square" rtlCol="0">
            <a:spAutoFit/>
          </a:bodyPr>
          <a:lstStyle/>
          <a:p>
            <a:r>
              <a:rPr lang="en-US" sz="4000" b="1" dirty="0" smtClean="0">
                <a:solidFill>
                  <a:srgbClr val="FF0000"/>
                </a:solidFill>
              </a:rPr>
              <a:t>We Must </a:t>
            </a:r>
            <a:r>
              <a:rPr lang="en-US" sz="4000" b="1" u="sng" dirty="0" smtClean="0">
                <a:solidFill>
                  <a:srgbClr val="FF0000"/>
                </a:solidFill>
              </a:rPr>
              <a:t>Revolt</a:t>
            </a:r>
            <a:r>
              <a:rPr lang="en-US" sz="4000" b="1" dirty="0" smtClean="0">
                <a:solidFill>
                  <a:srgbClr val="FF0000"/>
                </a:solidFill>
              </a:rPr>
              <a:t> Against…</a:t>
            </a:r>
          </a:p>
          <a:p>
            <a:pPr marL="457200" indent="-457200">
              <a:buFont typeface="Arial" panose="020B0604020202020204" pitchFamily="34" charset="0"/>
              <a:buChar char="•"/>
            </a:pPr>
            <a:r>
              <a:rPr lang="en-US" sz="3000" b="1" dirty="0" smtClean="0"/>
              <a:t>Acts of Unkindness</a:t>
            </a:r>
          </a:p>
          <a:p>
            <a:pPr marL="457200" indent="-457200">
              <a:buFont typeface="Arial" panose="020B0604020202020204" pitchFamily="34" charset="0"/>
              <a:buChar char="•"/>
            </a:pPr>
            <a:r>
              <a:rPr lang="en-US" sz="3000" b="1" dirty="0" smtClean="0"/>
              <a:t>Lack of Bible Study</a:t>
            </a:r>
          </a:p>
          <a:p>
            <a:pPr marL="457200" indent="-457200">
              <a:buFont typeface="Arial" panose="020B0604020202020204" pitchFamily="34" charset="0"/>
              <a:buChar char="•"/>
            </a:pPr>
            <a:r>
              <a:rPr lang="en-US" sz="3000" b="1" dirty="0" smtClean="0"/>
              <a:t>Slack Attendance &amp; Tardiness</a:t>
            </a:r>
          </a:p>
          <a:p>
            <a:pPr marL="457200" indent="-457200">
              <a:buFont typeface="Arial" panose="020B0604020202020204" pitchFamily="34" charset="0"/>
              <a:buChar char="•"/>
            </a:pPr>
            <a:r>
              <a:rPr lang="en-US" sz="3000" b="1" dirty="0" smtClean="0"/>
              <a:t>Pride &amp; Selfishness</a:t>
            </a:r>
          </a:p>
          <a:p>
            <a:pPr marL="457200" indent="-457200">
              <a:buFont typeface="Arial" panose="020B0604020202020204" pitchFamily="34" charset="0"/>
              <a:buChar char="•"/>
            </a:pPr>
            <a:r>
              <a:rPr lang="en-US" sz="3000" b="1" dirty="0" smtClean="0"/>
              <a:t>Lack of Regular Prayer</a:t>
            </a:r>
          </a:p>
          <a:p>
            <a:pPr marL="457200" indent="-457200">
              <a:buFont typeface="Arial" panose="020B0604020202020204" pitchFamily="34" charset="0"/>
              <a:buChar char="•"/>
            </a:pPr>
            <a:r>
              <a:rPr lang="en-US" sz="3000" b="1" dirty="0" smtClean="0"/>
              <a:t>Failing to Help Brethren in Need</a:t>
            </a:r>
          </a:p>
          <a:p>
            <a:pPr marL="457200" indent="-457200">
              <a:buFont typeface="Arial" panose="020B0604020202020204" pitchFamily="34" charset="0"/>
              <a:buChar char="•"/>
            </a:pPr>
            <a:r>
              <a:rPr lang="en-US" sz="3000" b="1" dirty="0" smtClean="0"/>
              <a:t>The Evil of this World</a:t>
            </a:r>
          </a:p>
          <a:p>
            <a:pPr marL="457200" indent="-457200">
              <a:buFont typeface="Arial" panose="020B0604020202020204" pitchFamily="34" charset="0"/>
              <a:buChar char="•"/>
            </a:pPr>
            <a:r>
              <a:rPr lang="en-US" sz="3000" b="1" dirty="0" smtClean="0"/>
              <a:t>“Wisdom” of this World</a:t>
            </a:r>
          </a:p>
          <a:p>
            <a:pPr marL="457200" indent="-457200">
              <a:buFont typeface="Arial" panose="020B0604020202020204" pitchFamily="34" charset="0"/>
              <a:buChar char="•"/>
            </a:pPr>
            <a:r>
              <a:rPr lang="en-US" sz="3000" b="1" dirty="0" smtClean="0"/>
              <a:t>False Doctrine &amp; Error</a:t>
            </a:r>
          </a:p>
          <a:p>
            <a:pPr marL="457200" indent="-457200">
              <a:buFont typeface="Arial" panose="020B0604020202020204" pitchFamily="34" charset="0"/>
              <a:buChar char="•"/>
            </a:pPr>
            <a:endParaRPr lang="en-US" sz="2800" b="1" dirty="0" smtClean="0"/>
          </a:p>
        </p:txBody>
      </p:sp>
    </p:spTree>
    <p:extLst>
      <p:ext uri="{BB962C8B-B14F-4D97-AF65-F5344CB8AC3E}">
        <p14:creationId xmlns:p14="http://schemas.microsoft.com/office/powerpoint/2010/main" val="2071636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0"/>
            <a:ext cx="8229600" cy="2743200"/>
          </a:xfrm>
          <a:solidFill>
            <a:srgbClr val="FF0000"/>
          </a:solidFill>
        </p:spPr>
        <p:txBody>
          <a:bodyPr>
            <a:noAutofit/>
          </a:bodyPr>
          <a:lstStyle/>
          <a:p>
            <a:r>
              <a:rPr lang="en-US" sz="8800" b="1" dirty="0" smtClean="0">
                <a:solidFill>
                  <a:schemeClr val="bg1"/>
                </a:solidFill>
              </a:rPr>
              <a:t>Don’t Let </a:t>
            </a:r>
            <a:r>
              <a:rPr lang="en-US" sz="8800" b="1" u="sng" dirty="0" smtClean="0">
                <a:solidFill>
                  <a:schemeClr val="bg1"/>
                </a:solidFill>
              </a:rPr>
              <a:t>APATHY</a:t>
            </a:r>
            <a:r>
              <a:rPr lang="en-US" sz="8800" b="1" dirty="0" smtClean="0">
                <a:solidFill>
                  <a:schemeClr val="bg1"/>
                </a:solidFill>
              </a:rPr>
              <a:t> Get You!</a:t>
            </a:r>
            <a:endParaRPr lang="en-US" sz="8800" b="1" dirty="0">
              <a:solidFill>
                <a:schemeClr val="bg1"/>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22</a:t>
            </a:fld>
            <a:endParaRPr lang="en-US"/>
          </a:p>
        </p:txBody>
      </p:sp>
    </p:spTree>
    <p:extLst>
      <p:ext uri="{BB962C8B-B14F-4D97-AF65-F5344CB8AC3E}">
        <p14:creationId xmlns:p14="http://schemas.microsoft.com/office/powerpoint/2010/main" val="2796323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6000" b="1" dirty="0" smtClean="0">
                <a:solidFill>
                  <a:schemeClr val="bg1"/>
                </a:solidFill>
              </a:rPr>
              <a:t>Colossians 2:4-8</a:t>
            </a:r>
            <a:endParaRPr lang="en-US" sz="6000" b="1" dirty="0">
              <a:solidFill>
                <a:schemeClr val="bg1"/>
              </a:solidFill>
            </a:endParaRP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b="1" i="1" dirty="0" smtClean="0"/>
              <a:t>“Now </a:t>
            </a:r>
            <a:r>
              <a:rPr lang="en-US" b="1" i="1" dirty="0"/>
              <a:t>this I say lest anyone should deceive you with persuasive words. For though I am absent in the flesh, yet I am with you in spirit, rejoicing to see your good order and the steadfastness of your faith in Christ. As you have therefore received Christ Jesus the Lord, so walk in Him, rooted and built up in Him and established in the faith, as you have been taught, abounding in it with thanksgiving. Beware lest anyone cheat you through philosophy and empty deceit, according to the tradition of men, according to the basic principles of the world, and not according to Christ</a:t>
            </a:r>
            <a:r>
              <a:rPr lang="en-US" b="1" i="1" dirty="0" smtClean="0"/>
              <a:t>.” - NKJV</a:t>
            </a:r>
            <a:endParaRPr lang="en-US" b="1" i="1" dirty="0"/>
          </a:p>
        </p:txBody>
      </p:sp>
      <p:sp>
        <p:nvSpPr>
          <p:cNvPr id="4" name="Slide Number Placeholder 3"/>
          <p:cNvSpPr>
            <a:spLocks noGrp="1"/>
          </p:cNvSpPr>
          <p:nvPr>
            <p:ph type="sldNum" sz="quarter" idx="12"/>
          </p:nvPr>
        </p:nvSpPr>
        <p:spPr/>
        <p:txBody>
          <a:bodyPr/>
          <a:lstStyle/>
          <a:p>
            <a:fld id="{941FF429-9F51-443B-A6E0-6B5375ABDBA6}" type="slidenum">
              <a:rPr lang="en-US" smtClean="0"/>
              <a:t>3</a:t>
            </a:fld>
            <a:endParaRPr lang="en-US"/>
          </a:p>
        </p:txBody>
      </p:sp>
      <p:cxnSp>
        <p:nvCxnSpPr>
          <p:cNvPr id="7" name="Straight Connector 6"/>
          <p:cNvCxnSpPr/>
          <p:nvPr/>
        </p:nvCxnSpPr>
        <p:spPr>
          <a:xfrm>
            <a:off x="5867400" y="1972494"/>
            <a:ext cx="99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06838" y="4935908"/>
            <a:ext cx="762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51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6000" b="1" dirty="0" smtClean="0">
                <a:solidFill>
                  <a:schemeClr val="bg1"/>
                </a:solidFill>
              </a:rPr>
              <a:t>Introduction</a:t>
            </a:r>
            <a:r>
              <a:rPr lang="en-US" b="1" dirty="0" smtClean="0">
                <a:solidFill>
                  <a:schemeClr val="bg1"/>
                </a:solidFill>
              </a:rPr>
              <a:t>	</a:t>
            </a:r>
            <a:endParaRPr lang="en-US" b="1" dirty="0">
              <a:solidFill>
                <a:schemeClr val="bg1"/>
              </a:solidFill>
            </a:endParaRPr>
          </a:p>
        </p:txBody>
      </p:sp>
      <p:sp>
        <p:nvSpPr>
          <p:cNvPr id="3" name="Content Placeholder 2"/>
          <p:cNvSpPr>
            <a:spLocks noGrp="1"/>
          </p:cNvSpPr>
          <p:nvPr>
            <p:ph idx="1"/>
          </p:nvPr>
        </p:nvSpPr>
        <p:spPr>
          <a:xfrm>
            <a:off x="490670" y="1600200"/>
            <a:ext cx="8229600" cy="4724400"/>
          </a:xfrm>
        </p:spPr>
        <p:txBody>
          <a:bodyPr>
            <a:normAutofit/>
          </a:bodyPr>
          <a:lstStyle/>
          <a:p>
            <a:r>
              <a:rPr lang="en-US" dirty="0" smtClean="0"/>
              <a:t>Yes, I said </a:t>
            </a:r>
            <a:r>
              <a:rPr lang="en-US" b="1" dirty="0" smtClean="0"/>
              <a:t>New Years Revolutions!</a:t>
            </a:r>
          </a:p>
          <a:p>
            <a:r>
              <a:rPr lang="en-US" dirty="0" smtClean="0"/>
              <a:t>Not, </a:t>
            </a:r>
            <a:r>
              <a:rPr lang="en-US" b="1" dirty="0" smtClean="0"/>
              <a:t>New Years Resolutions!</a:t>
            </a:r>
          </a:p>
          <a:p>
            <a:r>
              <a:rPr lang="en-US" dirty="0" smtClean="0"/>
              <a:t>I am not promoting a government overthrow!</a:t>
            </a:r>
          </a:p>
          <a:p>
            <a:r>
              <a:rPr lang="en-US" dirty="0" smtClean="0"/>
              <a:t>I am not promoting a violent political revolt!</a:t>
            </a:r>
          </a:p>
          <a:p>
            <a:r>
              <a:rPr lang="en-US" dirty="0" smtClean="0"/>
              <a:t>I am not promoting lawlessness!</a:t>
            </a:r>
          </a:p>
          <a:p>
            <a:r>
              <a:rPr lang="en-US" b="1" dirty="0" smtClean="0"/>
              <a:t>But I am promoting a revolt!</a:t>
            </a:r>
          </a:p>
          <a:p>
            <a:r>
              <a:rPr lang="en-US" dirty="0" smtClean="0"/>
              <a:t>I will suggest some </a:t>
            </a:r>
            <a:r>
              <a:rPr lang="en-US" b="1" dirty="0" smtClean="0"/>
              <a:t>“New Years Revolutions”!</a:t>
            </a:r>
            <a:endParaRPr lang="en-US" b="1" dirty="0"/>
          </a:p>
        </p:txBody>
      </p:sp>
      <p:sp>
        <p:nvSpPr>
          <p:cNvPr id="4" name="Slide Number Placeholder 3"/>
          <p:cNvSpPr>
            <a:spLocks noGrp="1"/>
          </p:cNvSpPr>
          <p:nvPr>
            <p:ph type="sldNum" sz="quarter" idx="12"/>
          </p:nvPr>
        </p:nvSpPr>
        <p:spPr/>
        <p:txBody>
          <a:bodyPr/>
          <a:lstStyle/>
          <a:p>
            <a:fld id="{941FF429-9F51-443B-A6E0-6B5375ABDBA6}" type="slidenum">
              <a:rPr lang="en-US" smtClean="0"/>
              <a:t>4</a:t>
            </a:fld>
            <a:endParaRPr lang="en-US"/>
          </a:p>
        </p:txBody>
      </p:sp>
      <p:cxnSp>
        <p:nvCxnSpPr>
          <p:cNvPr id="11" name="Straight Connector 10"/>
          <p:cNvCxnSpPr/>
          <p:nvPr/>
        </p:nvCxnSpPr>
        <p:spPr>
          <a:xfrm>
            <a:off x="4428226" y="2074332"/>
            <a:ext cx="1981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81400" y="2667000"/>
            <a:ext cx="1981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55108" y="5588238"/>
            <a:ext cx="1981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417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3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4800" b="1" dirty="0" smtClean="0">
                <a:solidFill>
                  <a:schemeClr val="bg1"/>
                </a:solidFill>
              </a:rPr>
              <a:t>Famous Historical </a:t>
            </a:r>
            <a:r>
              <a:rPr lang="en-US" sz="4800" b="1" i="1" dirty="0" smtClean="0">
                <a:solidFill>
                  <a:schemeClr val="bg1"/>
                </a:solidFill>
              </a:rPr>
              <a:t>Revolutions</a:t>
            </a:r>
            <a:endParaRPr lang="en-US" sz="4800" b="1" i="1"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600" b="1" dirty="0" smtClean="0"/>
              <a:t>French Revolution - </a:t>
            </a:r>
            <a:r>
              <a:rPr lang="en-US" sz="2600" dirty="0" smtClean="0"/>
              <a:t>1789 - 1799</a:t>
            </a:r>
          </a:p>
          <a:p>
            <a:r>
              <a:rPr lang="en-US" sz="2600" b="1" dirty="0" smtClean="0"/>
              <a:t>American Revolution - </a:t>
            </a:r>
            <a:r>
              <a:rPr lang="en-US" sz="2600" dirty="0" smtClean="0"/>
              <a:t>1765 - 1783</a:t>
            </a:r>
          </a:p>
          <a:p>
            <a:r>
              <a:rPr lang="en-US" sz="2600" b="1" dirty="0" smtClean="0"/>
              <a:t>Industrial Revolution - </a:t>
            </a:r>
            <a:r>
              <a:rPr lang="en-US" sz="2600" dirty="0" smtClean="0"/>
              <a:t>1760 - circa 1840</a:t>
            </a:r>
          </a:p>
          <a:p>
            <a:r>
              <a:rPr lang="en-US" sz="2600" b="1" dirty="0" smtClean="0"/>
              <a:t>Russian Revolutions - </a:t>
            </a:r>
            <a:r>
              <a:rPr lang="en-US" sz="2600" dirty="0" smtClean="0"/>
              <a:t>1905 &amp; 1917</a:t>
            </a:r>
          </a:p>
          <a:p>
            <a:r>
              <a:rPr lang="en-US" sz="2600" b="1" dirty="0" smtClean="0"/>
              <a:t>Glorious Revolution - </a:t>
            </a:r>
            <a:r>
              <a:rPr lang="en-US" sz="2600" dirty="0" smtClean="0"/>
              <a:t>1688</a:t>
            </a:r>
          </a:p>
          <a:p>
            <a:r>
              <a:rPr lang="en-US" sz="2600" b="1" dirty="0" err="1" smtClean="0"/>
              <a:t>Xinhia</a:t>
            </a:r>
            <a:r>
              <a:rPr lang="en-US" sz="2600" b="1" dirty="0" smtClean="0"/>
              <a:t> (Chinese) Revolution - </a:t>
            </a:r>
            <a:r>
              <a:rPr lang="en-US" sz="2600" dirty="0" smtClean="0"/>
              <a:t>1911</a:t>
            </a:r>
            <a:endParaRPr lang="en-US" sz="2600" dirty="0"/>
          </a:p>
          <a:p>
            <a:r>
              <a:rPr lang="en-US" sz="2600" b="1" dirty="0" smtClean="0"/>
              <a:t>People Power (Philippine) Revolution - </a:t>
            </a:r>
            <a:r>
              <a:rPr lang="en-US" sz="2600" dirty="0" smtClean="0"/>
              <a:t>1986</a:t>
            </a:r>
          </a:p>
          <a:p>
            <a:r>
              <a:rPr lang="en-US" sz="2600" b="1" dirty="0" smtClean="0"/>
              <a:t>Nicaraguan Revolution - </a:t>
            </a:r>
            <a:r>
              <a:rPr lang="en-US" sz="2600" dirty="0" smtClean="0"/>
              <a:t>1960’s &amp; 1970’s</a:t>
            </a:r>
          </a:p>
          <a:p>
            <a:r>
              <a:rPr lang="en-US" sz="2600" b="1" dirty="0" smtClean="0"/>
              <a:t>Iranian Revolution - </a:t>
            </a:r>
            <a:r>
              <a:rPr lang="en-US" sz="2600" dirty="0" smtClean="0"/>
              <a:t>1979</a:t>
            </a:r>
            <a:endParaRPr lang="en-US" sz="2600" dirty="0"/>
          </a:p>
        </p:txBody>
      </p:sp>
      <p:sp>
        <p:nvSpPr>
          <p:cNvPr id="4" name="Slide Number Placeholder 3"/>
          <p:cNvSpPr>
            <a:spLocks noGrp="1"/>
          </p:cNvSpPr>
          <p:nvPr>
            <p:ph type="sldNum" sz="quarter" idx="12"/>
          </p:nvPr>
        </p:nvSpPr>
        <p:spPr/>
        <p:txBody>
          <a:bodyPr/>
          <a:lstStyle/>
          <a:p>
            <a:fld id="{941FF429-9F51-443B-A6E0-6B5375ABDBA6}" type="slidenum">
              <a:rPr lang="en-US" smtClean="0"/>
              <a:t>5</a:t>
            </a:fld>
            <a:endParaRPr lang="en-US"/>
          </a:p>
        </p:txBody>
      </p:sp>
    </p:spTree>
    <p:extLst>
      <p:ext uri="{BB962C8B-B14F-4D97-AF65-F5344CB8AC3E}">
        <p14:creationId xmlns:p14="http://schemas.microsoft.com/office/powerpoint/2010/main" val="1998746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05800" cy="4724400"/>
          </a:xfrm>
        </p:spPr>
        <p:txBody>
          <a:bodyPr>
            <a:normAutofit fontScale="85000" lnSpcReduction="20000"/>
          </a:bodyPr>
          <a:lstStyle/>
          <a:p>
            <a:pPr marL="0" indent="0">
              <a:buNone/>
            </a:pPr>
            <a:r>
              <a:rPr lang="en-US" dirty="0"/>
              <a:t>1. A</a:t>
            </a:r>
            <a:r>
              <a:rPr lang="en-US" dirty="0" smtClean="0"/>
              <a:t>n </a:t>
            </a:r>
            <a:r>
              <a:rPr lang="en-US" dirty="0"/>
              <a:t>overthrow or repudiation and the thorough replacement of an established government or political system by the people governed. </a:t>
            </a:r>
          </a:p>
          <a:p>
            <a:pPr marL="0" indent="0">
              <a:buNone/>
            </a:pPr>
            <a:r>
              <a:rPr lang="en-US" dirty="0"/>
              <a:t>2. </a:t>
            </a:r>
            <a:r>
              <a:rPr lang="en-US" i="1" dirty="0" smtClean="0"/>
              <a:t>Sociology</a:t>
            </a:r>
            <a:r>
              <a:rPr lang="en-US" dirty="0" smtClean="0"/>
              <a:t>, </a:t>
            </a:r>
            <a:r>
              <a:rPr lang="en-US" dirty="0"/>
              <a:t>a radical and pervasive change in society and the social structure, especially one made suddenly and often accompanied by violence. Compare social evolution. </a:t>
            </a:r>
          </a:p>
          <a:p>
            <a:pPr marL="0" indent="0">
              <a:buNone/>
            </a:pPr>
            <a:r>
              <a:rPr lang="en-US" dirty="0"/>
              <a:t>3. </a:t>
            </a:r>
            <a:r>
              <a:rPr lang="en-US" dirty="0" smtClean="0"/>
              <a:t>A </a:t>
            </a:r>
            <a:r>
              <a:rPr lang="en-US" dirty="0"/>
              <a:t>sudden, complete or marked change in something: the present revolution in church architecture. </a:t>
            </a:r>
          </a:p>
          <a:p>
            <a:pPr marL="0" indent="0">
              <a:buNone/>
            </a:pPr>
            <a:r>
              <a:rPr lang="en-US" dirty="0"/>
              <a:t>4. </a:t>
            </a:r>
            <a:r>
              <a:rPr lang="en-US" dirty="0" smtClean="0"/>
              <a:t>A </a:t>
            </a:r>
            <a:r>
              <a:rPr lang="en-US" dirty="0"/>
              <a:t>procedure or course, as if in a circuit, back to a starting point. </a:t>
            </a:r>
            <a:r>
              <a:rPr lang="en-US" dirty="0" smtClean="0"/>
              <a:t> 	</a:t>
            </a:r>
            <a:endParaRPr lang="en-US" dirty="0"/>
          </a:p>
          <a:p>
            <a:pPr marL="0" indent="0">
              <a:buNone/>
            </a:pPr>
            <a:r>
              <a:rPr lang="en-US" dirty="0"/>
              <a:t>5. </a:t>
            </a:r>
            <a:r>
              <a:rPr lang="en-US" dirty="0" smtClean="0"/>
              <a:t>A </a:t>
            </a:r>
            <a:r>
              <a:rPr lang="en-US" dirty="0"/>
              <a:t>single turn of this </a:t>
            </a:r>
            <a:r>
              <a:rPr lang="en-US" dirty="0" smtClean="0"/>
              <a:t>kind.</a:t>
            </a:r>
          </a:p>
          <a:p>
            <a:endParaRPr lang="en-US" sz="800" dirty="0"/>
          </a:p>
          <a:p>
            <a:pPr lvl="1"/>
            <a:r>
              <a:rPr lang="en-US" b="1" i="1" dirty="0" smtClean="0"/>
              <a:t>Dictionary.com</a:t>
            </a:r>
            <a:endParaRPr lang="en-US" b="1" i="1" dirty="0"/>
          </a:p>
        </p:txBody>
      </p:sp>
      <p:sp>
        <p:nvSpPr>
          <p:cNvPr id="4" name="Slide Number Placeholder 3"/>
          <p:cNvSpPr>
            <a:spLocks noGrp="1"/>
          </p:cNvSpPr>
          <p:nvPr>
            <p:ph type="sldNum" sz="quarter" idx="12"/>
          </p:nvPr>
        </p:nvSpPr>
        <p:spPr/>
        <p:txBody>
          <a:bodyPr/>
          <a:lstStyle/>
          <a:p>
            <a:fld id="{941FF429-9F51-443B-A6E0-6B5375ABDBA6}" type="slidenum">
              <a:rPr lang="en-US" smtClean="0"/>
              <a:t>6</a:t>
            </a:fld>
            <a:endParaRPr lang="en-US"/>
          </a:p>
        </p:txBody>
      </p:sp>
      <p:sp>
        <p:nvSpPr>
          <p:cNvPr id="5" name="Title 1"/>
          <p:cNvSpPr>
            <a:spLocks noGrp="1"/>
          </p:cNvSpPr>
          <p:nvPr>
            <p:ph type="title"/>
          </p:nvPr>
        </p:nvSpPr>
        <p:spPr>
          <a:solidFill>
            <a:srgbClr val="FF0000"/>
          </a:solidFill>
        </p:spPr>
        <p:txBody>
          <a:bodyPr>
            <a:normAutofit/>
          </a:bodyPr>
          <a:lstStyle/>
          <a:p>
            <a:r>
              <a:rPr lang="en-US" sz="6000" b="1" i="1" dirty="0" smtClean="0">
                <a:solidFill>
                  <a:schemeClr val="bg1"/>
                </a:solidFill>
              </a:rPr>
              <a:t>“Revolution” </a:t>
            </a:r>
            <a:r>
              <a:rPr lang="en-US" sz="6000" b="1" dirty="0" smtClean="0">
                <a:solidFill>
                  <a:schemeClr val="bg1"/>
                </a:solidFill>
              </a:rPr>
              <a:t>Defined</a:t>
            </a:r>
            <a:endParaRPr lang="en-US" sz="6000" b="1" dirty="0">
              <a:solidFill>
                <a:schemeClr val="bg1"/>
              </a:solidFill>
            </a:endParaRPr>
          </a:p>
        </p:txBody>
      </p:sp>
    </p:spTree>
    <p:extLst>
      <p:ext uri="{BB962C8B-B14F-4D97-AF65-F5344CB8AC3E}">
        <p14:creationId xmlns:p14="http://schemas.microsoft.com/office/powerpoint/2010/main" val="3201738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00200"/>
            <a:ext cx="8382000" cy="5257800"/>
          </a:xfrm>
        </p:spPr>
        <p:txBody>
          <a:bodyPr>
            <a:normAutofit fontScale="62500" lnSpcReduction="20000"/>
          </a:bodyPr>
          <a:lstStyle/>
          <a:p>
            <a:pPr marL="0" indent="0">
              <a:buNone/>
            </a:pPr>
            <a:r>
              <a:rPr lang="en-US" dirty="0" smtClean="0"/>
              <a:t>A </a:t>
            </a:r>
            <a:r>
              <a:rPr lang="en-US" b="1" dirty="0"/>
              <a:t>revolution</a:t>
            </a:r>
            <a:r>
              <a:rPr lang="en-US" dirty="0"/>
              <a:t> (from the Latin </a:t>
            </a:r>
            <a:r>
              <a:rPr lang="en-US" i="1" dirty="0" err="1"/>
              <a:t>revolutio</a:t>
            </a:r>
            <a:r>
              <a:rPr lang="en-US" dirty="0"/>
              <a:t>, </a:t>
            </a:r>
            <a:r>
              <a:rPr lang="en-US" dirty="0" smtClean="0"/>
              <a:t>“a </a:t>
            </a:r>
            <a:r>
              <a:rPr lang="en-US" dirty="0"/>
              <a:t>turn </a:t>
            </a:r>
            <a:r>
              <a:rPr lang="en-US" dirty="0" smtClean="0"/>
              <a:t>around”) </a:t>
            </a:r>
            <a:r>
              <a:rPr lang="en-US" dirty="0"/>
              <a:t>is a fundamental </a:t>
            </a:r>
            <a:r>
              <a:rPr lang="en-US" dirty="0" smtClean="0"/>
              <a:t>change in </a:t>
            </a:r>
            <a:r>
              <a:rPr lang="en-US" dirty="0"/>
              <a:t>political power or organizational structures that takes place in a relatively short period of time when the population rises up in revolt against the current authorities. </a:t>
            </a:r>
            <a:r>
              <a:rPr lang="en-US" dirty="0" smtClean="0"/>
              <a:t>Aristotle described </a:t>
            </a:r>
            <a:r>
              <a:rPr lang="en-US" dirty="0"/>
              <a:t>two types of political revolution</a:t>
            </a:r>
            <a:r>
              <a:rPr lang="en-US" dirty="0" smtClean="0"/>
              <a:t>:</a:t>
            </a:r>
          </a:p>
          <a:p>
            <a:pPr marL="0" indent="0">
              <a:buNone/>
            </a:pPr>
            <a:endParaRPr lang="en-US" sz="1300" dirty="0"/>
          </a:p>
          <a:p>
            <a:pPr lvl="1"/>
            <a:r>
              <a:rPr lang="en-US" dirty="0"/>
              <a:t>Complete change from one constitution to another</a:t>
            </a:r>
          </a:p>
          <a:p>
            <a:pPr lvl="1"/>
            <a:r>
              <a:rPr lang="en-US" dirty="0"/>
              <a:t>Modification of an existing constitution</a:t>
            </a:r>
            <a:r>
              <a:rPr lang="en-US" dirty="0" smtClean="0"/>
              <a:t>.</a:t>
            </a:r>
          </a:p>
          <a:p>
            <a:pPr marL="457200" lvl="1" indent="0">
              <a:buNone/>
            </a:pPr>
            <a:endParaRPr lang="en-US" sz="1300" dirty="0"/>
          </a:p>
          <a:p>
            <a:pPr marL="0" indent="0">
              <a:buNone/>
            </a:pPr>
            <a:r>
              <a:rPr lang="en-US" dirty="0"/>
              <a:t>Revolutions have occurred through human </a:t>
            </a:r>
            <a:r>
              <a:rPr lang="en-US" dirty="0" smtClean="0"/>
              <a:t>history and </a:t>
            </a:r>
            <a:r>
              <a:rPr lang="en-US" dirty="0"/>
              <a:t>vary widely in terms of methods, duration, and motivating </a:t>
            </a:r>
            <a:r>
              <a:rPr lang="en-US" dirty="0" smtClean="0"/>
              <a:t>ideology</a:t>
            </a:r>
            <a:r>
              <a:rPr lang="en-US" dirty="0"/>
              <a:t>.</a:t>
            </a:r>
            <a:r>
              <a:rPr lang="en-US" dirty="0" smtClean="0"/>
              <a:t> </a:t>
            </a:r>
            <a:r>
              <a:rPr lang="en-US" dirty="0"/>
              <a:t>Their results include major changes in culture, economy, and socio-political institutions</a:t>
            </a:r>
            <a:r>
              <a:rPr lang="en-US" dirty="0" smtClean="0"/>
              <a:t>.</a:t>
            </a:r>
          </a:p>
          <a:p>
            <a:pPr marL="0" indent="0">
              <a:buNone/>
            </a:pPr>
            <a:endParaRPr lang="en-US" sz="1300" dirty="0"/>
          </a:p>
          <a:p>
            <a:pPr marL="0" indent="0">
              <a:buNone/>
            </a:pPr>
            <a:r>
              <a:rPr lang="en-US" dirty="0"/>
              <a:t>Scholarly debates about what does and does not constitute a revolution center on several issues. Early studies of revolutions primarily analyzed events in </a:t>
            </a:r>
            <a:r>
              <a:rPr lang="en-US" dirty="0" smtClean="0"/>
              <a:t>European history</a:t>
            </a:r>
            <a:r>
              <a:rPr lang="en-US" dirty="0"/>
              <a:t> </a:t>
            </a:r>
            <a:r>
              <a:rPr lang="en-US" dirty="0" smtClean="0"/>
              <a:t>from </a:t>
            </a:r>
            <a:r>
              <a:rPr lang="en-US" dirty="0"/>
              <a:t>a </a:t>
            </a:r>
            <a:r>
              <a:rPr lang="en-US" dirty="0" smtClean="0"/>
              <a:t>psychological perspective</a:t>
            </a:r>
            <a:r>
              <a:rPr lang="en-US" dirty="0"/>
              <a:t>, but more modern examinations include global events and incorporate perspectives from several social sciences, including sociology and political science. Several generations of scholarly thought on revolutions have generated many competing theories and contributed much to the current understanding of this complex </a:t>
            </a:r>
            <a:r>
              <a:rPr lang="en-US" dirty="0" smtClean="0"/>
              <a:t>phenomenon.</a:t>
            </a:r>
          </a:p>
          <a:p>
            <a:pPr lvl="1"/>
            <a:r>
              <a:rPr lang="en-US" b="1" i="1" dirty="0" smtClean="0"/>
              <a:t>Wikipedia.com</a:t>
            </a:r>
            <a:endParaRPr lang="en-US" b="1" i="1" dirty="0"/>
          </a:p>
          <a:p>
            <a:endParaRPr lang="en-US" dirty="0"/>
          </a:p>
        </p:txBody>
      </p:sp>
      <p:sp>
        <p:nvSpPr>
          <p:cNvPr id="4" name="Slide Number Placeholder 3"/>
          <p:cNvSpPr>
            <a:spLocks noGrp="1"/>
          </p:cNvSpPr>
          <p:nvPr>
            <p:ph type="sldNum" sz="quarter" idx="12"/>
          </p:nvPr>
        </p:nvSpPr>
        <p:spPr/>
        <p:txBody>
          <a:bodyPr/>
          <a:lstStyle/>
          <a:p>
            <a:fld id="{941FF429-9F51-443B-A6E0-6B5375ABDBA6}" type="slidenum">
              <a:rPr lang="en-US" smtClean="0"/>
              <a:t>7</a:t>
            </a:fld>
            <a:endParaRPr lang="en-US"/>
          </a:p>
        </p:txBody>
      </p:sp>
      <p:sp>
        <p:nvSpPr>
          <p:cNvPr id="5" name="Title 1"/>
          <p:cNvSpPr txBox="1">
            <a:spLocks/>
          </p:cNvSpPr>
          <p:nvPr/>
        </p:nvSpPr>
        <p:spPr>
          <a:xfrm>
            <a:off x="471830" y="294435"/>
            <a:ext cx="8229600" cy="1143000"/>
          </a:xfrm>
          <a:prstGeom prst="rect">
            <a:avLst/>
          </a:prstGeom>
          <a:solidFill>
            <a:srgbClr val="FF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i="1" smtClean="0">
                <a:solidFill>
                  <a:schemeClr val="bg1"/>
                </a:solidFill>
              </a:rPr>
              <a:t>“Revolution” </a:t>
            </a:r>
            <a:r>
              <a:rPr lang="en-US" sz="6000" b="1" smtClean="0">
                <a:solidFill>
                  <a:schemeClr val="bg1"/>
                </a:solidFill>
              </a:rPr>
              <a:t>Defined</a:t>
            </a:r>
            <a:endParaRPr lang="en-US" sz="6000" b="1" dirty="0">
              <a:solidFill>
                <a:schemeClr val="bg1"/>
              </a:solidFill>
            </a:endParaRPr>
          </a:p>
        </p:txBody>
      </p:sp>
    </p:spTree>
    <p:extLst>
      <p:ext uri="{BB962C8B-B14F-4D97-AF65-F5344CB8AC3E}">
        <p14:creationId xmlns:p14="http://schemas.microsoft.com/office/powerpoint/2010/main" val="1006450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153400" cy="4525963"/>
          </a:xfrm>
        </p:spPr>
        <p:txBody>
          <a:bodyPr>
            <a:normAutofit fontScale="92500" lnSpcReduction="20000"/>
          </a:bodyPr>
          <a:lstStyle/>
          <a:p>
            <a:pPr marL="0" indent="0">
              <a:buNone/>
            </a:pPr>
            <a:r>
              <a:rPr lang="en-US" i="1" dirty="0" smtClean="0"/>
              <a:t>“It </a:t>
            </a:r>
            <a:r>
              <a:rPr lang="en-US" i="1" dirty="0"/>
              <a:t>is like a cloud system which is indicative of a lightning, showers, thunder storms, and an oncoming heavy downpour. The secret agencies of governments, in fact function like meteorological </a:t>
            </a:r>
            <a:r>
              <a:rPr lang="en-US" i="1" dirty="0" smtClean="0"/>
              <a:t>departments, </a:t>
            </a:r>
            <a:r>
              <a:rPr lang="en-US" i="1" dirty="0"/>
              <a:t>and keep the rulers aware of the pulse, temperature and mood of the pressure groups. In no other </a:t>
            </a:r>
            <a:r>
              <a:rPr lang="en-US" i="1" dirty="0" smtClean="0"/>
              <a:t>case, more </a:t>
            </a:r>
            <a:r>
              <a:rPr lang="en-US" i="1" dirty="0"/>
              <a:t>blood has been shed in the history of mankind, than in case of the preventive actions taken and efforts made by the rejected rulers to extend their rule, in the face of an imminent revolution</a:t>
            </a:r>
            <a:r>
              <a:rPr lang="en-US" i="1" dirty="0" smtClean="0"/>
              <a:t>.”</a:t>
            </a:r>
          </a:p>
          <a:p>
            <a:pPr lvl="1"/>
            <a:r>
              <a:rPr lang="en-US" i="1" dirty="0" smtClean="0"/>
              <a:t>Author unknown</a:t>
            </a:r>
            <a:endParaRPr lang="en-US" i="1" dirty="0"/>
          </a:p>
        </p:txBody>
      </p:sp>
      <p:sp>
        <p:nvSpPr>
          <p:cNvPr id="4" name="Slide Number Placeholder 3"/>
          <p:cNvSpPr>
            <a:spLocks noGrp="1"/>
          </p:cNvSpPr>
          <p:nvPr>
            <p:ph type="sldNum" sz="quarter" idx="12"/>
          </p:nvPr>
        </p:nvSpPr>
        <p:spPr/>
        <p:txBody>
          <a:bodyPr/>
          <a:lstStyle/>
          <a:p>
            <a:fld id="{941FF429-9F51-443B-A6E0-6B5375ABDBA6}" type="slidenum">
              <a:rPr lang="en-US" smtClean="0"/>
              <a:t>8</a:t>
            </a:fld>
            <a:endParaRPr lang="en-US"/>
          </a:p>
        </p:txBody>
      </p:sp>
      <p:sp>
        <p:nvSpPr>
          <p:cNvPr id="5" name="Title 1"/>
          <p:cNvSpPr>
            <a:spLocks noGrp="1"/>
          </p:cNvSpPr>
          <p:nvPr>
            <p:ph type="title"/>
          </p:nvPr>
        </p:nvSpPr>
        <p:spPr>
          <a:solidFill>
            <a:srgbClr val="FF0000"/>
          </a:solidFill>
        </p:spPr>
        <p:txBody>
          <a:bodyPr>
            <a:normAutofit/>
          </a:bodyPr>
          <a:lstStyle/>
          <a:p>
            <a:r>
              <a:rPr lang="en-US" sz="6000" b="1" dirty="0" smtClean="0">
                <a:solidFill>
                  <a:schemeClr val="bg1"/>
                </a:solidFill>
              </a:rPr>
              <a:t>Political </a:t>
            </a:r>
            <a:r>
              <a:rPr lang="en-US" sz="6000" b="1" i="1" dirty="0" smtClean="0">
                <a:solidFill>
                  <a:schemeClr val="bg1"/>
                </a:solidFill>
              </a:rPr>
              <a:t>Revolutio</a:t>
            </a:r>
            <a:r>
              <a:rPr lang="en-US" sz="6000" b="1" i="1" dirty="0" smtClean="0">
                <a:solidFill>
                  <a:schemeClr val="bg2"/>
                </a:solidFill>
              </a:rPr>
              <a:t>ns</a:t>
            </a:r>
            <a:endParaRPr lang="en-US" sz="6000" b="1" i="1" dirty="0">
              <a:solidFill>
                <a:schemeClr val="bg2"/>
              </a:solidFill>
            </a:endParaRPr>
          </a:p>
        </p:txBody>
      </p:sp>
    </p:spTree>
    <p:extLst>
      <p:ext uri="{BB962C8B-B14F-4D97-AF65-F5344CB8AC3E}">
        <p14:creationId xmlns:p14="http://schemas.microsoft.com/office/powerpoint/2010/main" val="3290660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1000" y="2130425"/>
            <a:ext cx="8382000" cy="1984375"/>
          </a:xfrm>
          <a:solidFill>
            <a:srgbClr val="FF0000"/>
          </a:solidFill>
        </p:spPr>
        <p:txBody>
          <a:bodyPr>
            <a:normAutofit/>
          </a:bodyPr>
          <a:lstStyle/>
          <a:p>
            <a:r>
              <a:rPr lang="en-US" sz="6000" b="1" dirty="0" smtClean="0">
                <a:solidFill>
                  <a:schemeClr val="bg1">
                    <a:lumMod val="95000"/>
                  </a:schemeClr>
                </a:solidFill>
              </a:rPr>
              <a:t>Some </a:t>
            </a:r>
            <a:r>
              <a:rPr lang="en-US" sz="6000" b="1" i="1" dirty="0" smtClean="0">
                <a:solidFill>
                  <a:schemeClr val="bg1">
                    <a:lumMod val="95000"/>
                  </a:schemeClr>
                </a:solidFill>
              </a:rPr>
              <a:t>Revolutions</a:t>
            </a:r>
            <a:r>
              <a:rPr lang="en-US" sz="6000" b="1" dirty="0" smtClean="0">
                <a:solidFill>
                  <a:schemeClr val="bg1">
                    <a:lumMod val="95000"/>
                  </a:schemeClr>
                </a:solidFill>
              </a:rPr>
              <a:t> To Consider</a:t>
            </a:r>
            <a:r>
              <a:rPr lang="en-US" b="1" dirty="0" smtClean="0">
                <a:solidFill>
                  <a:schemeClr val="bg1">
                    <a:lumMod val="95000"/>
                  </a:schemeClr>
                </a:solidFill>
              </a:rPr>
              <a:t>!</a:t>
            </a:r>
            <a:endParaRPr lang="en-US" b="1" dirty="0">
              <a:solidFill>
                <a:schemeClr val="bg1">
                  <a:lumMod val="95000"/>
                </a:schemeClr>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9</a:t>
            </a:fld>
            <a:endParaRPr lang="en-US"/>
          </a:p>
        </p:txBody>
      </p:sp>
      <p:cxnSp>
        <p:nvCxnSpPr>
          <p:cNvPr id="5" name="Straight Connector 4"/>
          <p:cNvCxnSpPr/>
          <p:nvPr/>
        </p:nvCxnSpPr>
        <p:spPr>
          <a:xfrm>
            <a:off x="3272314" y="3005468"/>
            <a:ext cx="365457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25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872</TotalTime>
  <Words>3441</Words>
  <Application>Microsoft Office PowerPoint</Application>
  <PresentationFormat>On-screen Show (4:3)</PresentationFormat>
  <Paragraphs>255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New Years Revolutions</vt:lpstr>
      <vt:lpstr>2 Corinthians 11:3 </vt:lpstr>
      <vt:lpstr>Colossians 2:4-8</vt:lpstr>
      <vt:lpstr>Introduction </vt:lpstr>
      <vt:lpstr>Famous Historical Revolutions</vt:lpstr>
      <vt:lpstr>“Revolution” Defined</vt:lpstr>
      <vt:lpstr>PowerPoint Presentation</vt:lpstr>
      <vt:lpstr>Political Revolutions</vt:lpstr>
      <vt:lpstr>Some Revolutions To Consider!</vt:lpstr>
      <vt:lpstr>New Years Revolutions</vt:lpstr>
      <vt:lpstr>New Years Revolutions</vt:lpstr>
      <vt:lpstr>New Years Revolutions</vt:lpstr>
      <vt:lpstr>New Years Revolutions</vt:lpstr>
      <vt:lpstr>New Years Revolutions</vt:lpstr>
      <vt:lpstr>New Years Revolutions</vt:lpstr>
      <vt:lpstr>New Years Revolutions</vt:lpstr>
      <vt:lpstr>New Years Revolutions</vt:lpstr>
      <vt:lpstr>New Years Revolutions</vt:lpstr>
      <vt:lpstr>PowerPoint Presentation</vt:lpstr>
      <vt:lpstr>PowerPoint Presentation</vt:lpstr>
      <vt:lpstr>Conclusion</vt:lpstr>
      <vt:lpstr>Don’t Let APATHY Get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G. McClure</cp:lastModifiedBy>
  <cp:revision>161</cp:revision>
  <cp:lastPrinted>2017-01-01T15:21:14Z</cp:lastPrinted>
  <dcterms:created xsi:type="dcterms:W3CDTF">2013-10-19T01:35:05Z</dcterms:created>
  <dcterms:modified xsi:type="dcterms:W3CDTF">2017-01-01T15:27:33Z</dcterms:modified>
</cp:coreProperties>
</file>