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9" r:id="rId3"/>
    <p:sldId id="258" r:id="rId4"/>
    <p:sldId id="260" r:id="rId5"/>
    <p:sldId id="262" r:id="rId6"/>
    <p:sldId id="261" r:id="rId7"/>
    <p:sldId id="263" r:id="rId8"/>
    <p:sldId id="264"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213" autoAdjust="0"/>
  </p:normalViewPr>
  <p:slideViewPr>
    <p:cSldViewPr>
      <p:cViewPr varScale="1">
        <p:scale>
          <a:sx n="70" d="100"/>
          <a:sy n="70" d="100"/>
        </p:scale>
        <p:origin x="-28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5CB4E1-DD43-4C17-8887-9B2E5DF27B63}" type="doc">
      <dgm:prSet loTypeId="urn:microsoft.com/office/officeart/2005/8/layout/venn3" loCatId="relationship" qsTypeId="urn:microsoft.com/office/officeart/2005/8/quickstyle/3d1" qsCatId="3D" csTypeId="urn:microsoft.com/office/officeart/2005/8/colors/accent1_2" csCatId="accent1" phldr="1"/>
      <dgm:spPr/>
    </dgm:pt>
    <dgm:pt modelId="{F10FEAD2-EEAF-4C28-BB6E-087D111C85E5}">
      <dgm:prSet phldrT="[Text]"/>
      <dgm:spPr/>
      <dgm:t>
        <a:bodyPr/>
        <a:lstStyle/>
        <a:p>
          <a:r>
            <a:rPr lang="en-US" b="1" dirty="0" smtClean="0"/>
            <a:t>By Presuming Wrongly</a:t>
          </a:r>
          <a:endParaRPr lang="en-US" b="1" dirty="0"/>
        </a:p>
      </dgm:t>
    </dgm:pt>
    <dgm:pt modelId="{7722DBB1-5964-4F52-B5AD-34BF0F54DEBA}" type="parTrans" cxnId="{BD1BFFEC-CFD6-4073-8070-05481358567B}">
      <dgm:prSet/>
      <dgm:spPr/>
      <dgm:t>
        <a:bodyPr/>
        <a:lstStyle/>
        <a:p>
          <a:endParaRPr lang="en-US"/>
        </a:p>
      </dgm:t>
    </dgm:pt>
    <dgm:pt modelId="{C22EE4C6-FE13-44FA-A6AC-25D3CDCE1679}" type="sibTrans" cxnId="{BD1BFFEC-CFD6-4073-8070-05481358567B}">
      <dgm:prSet/>
      <dgm:spPr/>
      <dgm:t>
        <a:bodyPr/>
        <a:lstStyle/>
        <a:p>
          <a:endParaRPr lang="en-US"/>
        </a:p>
      </dgm:t>
    </dgm:pt>
    <dgm:pt modelId="{4D726BEC-ED0F-4592-B7B0-17E1F2986C01}">
      <dgm:prSet phldrT="[Text]"/>
      <dgm:spPr/>
      <dgm:t>
        <a:bodyPr/>
        <a:lstStyle/>
        <a:p>
          <a:r>
            <a:rPr lang="en-US" b="1" dirty="0" smtClean="0"/>
            <a:t>By Misplaced Trust</a:t>
          </a:r>
          <a:endParaRPr lang="en-US" b="1" dirty="0"/>
        </a:p>
      </dgm:t>
    </dgm:pt>
    <dgm:pt modelId="{F95EB81A-4E39-4251-930D-7C4607B85545}" type="parTrans" cxnId="{FAC1995C-2E88-48D8-964A-A32053C0119B}">
      <dgm:prSet/>
      <dgm:spPr/>
      <dgm:t>
        <a:bodyPr/>
        <a:lstStyle/>
        <a:p>
          <a:endParaRPr lang="en-US"/>
        </a:p>
      </dgm:t>
    </dgm:pt>
    <dgm:pt modelId="{A01F7DC4-8C86-46DD-90A8-11DD7C64B933}" type="sibTrans" cxnId="{FAC1995C-2E88-48D8-964A-A32053C0119B}">
      <dgm:prSet/>
      <dgm:spPr/>
      <dgm:t>
        <a:bodyPr/>
        <a:lstStyle/>
        <a:p>
          <a:endParaRPr lang="en-US"/>
        </a:p>
      </dgm:t>
    </dgm:pt>
    <dgm:pt modelId="{10ED1A10-70C7-4464-A051-7F53578834A7}">
      <dgm:prSet phldrT="[Text]"/>
      <dgm:spPr/>
      <dgm:t>
        <a:bodyPr/>
        <a:lstStyle/>
        <a:p>
          <a:r>
            <a:rPr lang="en-US" b="1" dirty="0" smtClean="0"/>
            <a:t>Failing To Realize Important Things</a:t>
          </a:r>
          <a:endParaRPr lang="en-US" b="1" dirty="0"/>
        </a:p>
      </dgm:t>
    </dgm:pt>
    <dgm:pt modelId="{B7E731A1-D729-47F7-A076-FA9C9B4BCFFC}" type="parTrans" cxnId="{43F45B35-3E41-4043-B2B5-D24FFD249170}">
      <dgm:prSet/>
      <dgm:spPr/>
      <dgm:t>
        <a:bodyPr/>
        <a:lstStyle/>
        <a:p>
          <a:endParaRPr lang="en-US"/>
        </a:p>
      </dgm:t>
    </dgm:pt>
    <dgm:pt modelId="{250A3A8C-DFB3-4C19-8055-6DDF8D7C2238}" type="sibTrans" cxnId="{43F45B35-3E41-4043-B2B5-D24FFD249170}">
      <dgm:prSet/>
      <dgm:spPr/>
      <dgm:t>
        <a:bodyPr/>
        <a:lstStyle/>
        <a:p>
          <a:endParaRPr lang="en-US"/>
        </a:p>
      </dgm:t>
    </dgm:pt>
    <dgm:pt modelId="{A85D75C2-DBFF-4ABB-9315-BDF77D05BB12}">
      <dgm:prSet phldrT="[Text]"/>
      <dgm:spPr/>
      <dgm:t>
        <a:bodyPr/>
        <a:lstStyle/>
        <a:p>
          <a:r>
            <a:rPr lang="en-US" b="1" dirty="0" smtClean="0"/>
            <a:t>By Neglect</a:t>
          </a:r>
          <a:endParaRPr lang="en-US" b="1" dirty="0"/>
        </a:p>
      </dgm:t>
    </dgm:pt>
    <dgm:pt modelId="{09BA09F9-DB28-42A4-8192-19FFF0EA31B0}" type="parTrans" cxnId="{675413EF-81D1-433B-A233-6E67C96E205A}">
      <dgm:prSet/>
      <dgm:spPr/>
      <dgm:t>
        <a:bodyPr/>
        <a:lstStyle/>
        <a:p>
          <a:endParaRPr lang="en-US"/>
        </a:p>
      </dgm:t>
    </dgm:pt>
    <dgm:pt modelId="{9082FB07-3588-4FE3-BCAF-A33CF132C217}" type="sibTrans" cxnId="{675413EF-81D1-433B-A233-6E67C96E205A}">
      <dgm:prSet/>
      <dgm:spPr/>
      <dgm:t>
        <a:bodyPr/>
        <a:lstStyle/>
        <a:p>
          <a:endParaRPr lang="en-US"/>
        </a:p>
      </dgm:t>
    </dgm:pt>
    <dgm:pt modelId="{3BA74761-D45E-4615-8F95-261CA982A73A}" type="pres">
      <dgm:prSet presAssocID="{B65CB4E1-DD43-4C17-8887-9B2E5DF27B63}" presName="Name0" presStyleCnt="0">
        <dgm:presLayoutVars>
          <dgm:dir/>
          <dgm:resizeHandles val="exact"/>
        </dgm:presLayoutVars>
      </dgm:prSet>
      <dgm:spPr/>
    </dgm:pt>
    <dgm:pt modelId="{40473A37-01A4-4D1A-8E95-E1718AECE359}" type="pres">
      <dgm:prSet presAssocID="{F10FEAD2-EEAF-4C28-BB6E-087D111C85E5}" presName="Name5" presStyleLbl="vennNode1" presStyleIdx="0" presStyleCnt="4" custLinFactNeighborX="-24498" custLinFactNeighborY="-2320">
        <dgm:presLayoutVars>
          <dgm:bulletEnabled val="1"/>
        </dgm:presLayoutVars>
      </dgm:prSet>
      <dgm:spPr/>
      <dgm:t>
        <a:bodyPr/>
        <a:lstStyle/>
        <a:p>
          <a:endParaRPr lang="en-US"/>
        </a:p>
      </dgm:t>
    </dgm:pt>
    <dgm:pt modelId="{163E22FD-C126-465E-A0B6-01C31C49546C}" type="pres">
      <dgm:prSet presAssocID="{C22EE4C6-FE13-44FA-A6AC-25D3CDCE1679}" presName="space" presStyleCnt="0"/>
      <dgm:spPr/>
    </dgm:pt>
    <dgm:pt modelId="{F16ECFF8-EB24-434A-AA9D-7AE22B7534AE}" type="pres">
      <dgm:prSet presAssocID="{4D726BEC-ED0F-4592-B7B0-17E1F2986C01}" presName="Name5" presStyleLbl="vennNode1" presStyleIdx="1" presStyleCnt="4">
        <dgm:presLayoutVars>
          <dgm:bulletEnabled val="1"/>
        </dgm:presLayoutVars>
      </dgm:prSet>
      <dgm:spPr/>
      <dgm:t>
        <a:bodyPr/>
        <a:lstStyle/>
        <a:p>
          <a:endParaRPr lang="en-US"/>
        </a:p>
      </dgm:t>
    </dgm:pt>
    <dgm:pt modelId="{111FE513-1955-4E67-83FF-2A81FCC37672}" type="pres">
      <dgm:prSet presAssocID="{A01F7DC4-8C86-46DD-90A8-11DD7C64B933}" presName="space" presStyleCnt="0"/>
      <dgm:spPr/>
    </dgm:pt>
    <dgm:pt modelId="{619962AB-CE8B-462D-8F25-38D3B1B3D8C1}" type="pres">
      <dgm:prSet presAssocID="{10ED1A10-70C7-4464-A051-7F53578834A7}" presName="Name5" presStyleLbl="vennNode1" presStyleIdx="2" presStyleCnt="4" custLinFactNeighborX="-2265" custLinFactNeighborY="-2075">
        <dgm:presLayoutVars>
          <dgm:bulletEnabled val="1"/>
        </dgm:presLayoutVars>
      </dgm:prSet>
      <dgm:spPr/>
      <dgm:t>
        <a:bodyPr/>
        <a:lstStyle/>
        <a:p>
          <a:endParaRPr lang="en-US"/>
        </a:p>
      </dgm:t>
    </dgm:pt>
    <dgm:pt modelId="{6D3D3383-16EA-448A-A6C9-055792833991}" type="pres">
      <dgm:prSet presAssocID="{250A3A8C-DFB3-4C19-8055-6DDF8D7C2238}" presName="space" presStyleCnt="0"/>
      <dgm:spPr/>
    </dgm:pt>
    <dgm:pt modelId="{5C763749-17F2-4B73-A55D-243BC70A8F31}" type="pres">
      <dgm:prSet presAssocID="{A85D75C2-DBFF-4ABB-9315-BDF77D05BB12}" presName="Name5" presStyleLbl="vennNode1" presStyleIdx="3" presStyleCnt="4">
        <dgm:presLayoutVars>
          <dgm:bulletEnabled val="1"/>
        </dgm:presLayoutVars>
      </dgm:prSet>
      <dgm:spPr/>
      <dgm:t>
        <a:bodyPr/>
        <a:lstStyle/>
        <a:p>
          <a:endParaRPr lang="en-US"/>
        </a:p>
      </dgm:t>
    </dgm:pt>
  </dgm:ptLst>
  <dgm:cxnLst>
    <dgm:cxn modelId="{89D9BAAD-CFE8-45BC-B0AE-78A2BA5E59A8}" type="presOf" srcId="{B65CB4E1-DD43-4C17-8887-9B2E5DF27B63}" destId="{3BA74761-D45E-4615-8F95-261CA982A73A}" srcOrd="0" destOrd="0" presId="urn:microsoft.com/office/officeart/2005/8/layout/venn3"/>
    <dgm:cxn modelId="{3DD28028-A9F0-4952-B68D-1CAE38453103}" type="presOf" srcId="{F10FEAD2-EEAF-4C28-BB6E-087D111C85E5}" destId="{40473A37-01A4-4D1A-8E95-E1718AECE359}" srcOrd="0" destOrd="0" presId="urn:microsoft.com/office/officeart/2005/8/layout/venn3"/>
    <dgm:cxn modelId="{43F45B35-3E41-4043-B2B5-D24FFD249170}" srcId="{B65CB4E1-DD43-4C17-8887-9B2E5DF27B63}" destId="{10ED1A10-70C7-4464-A051-7F53578834A7}" srcOrd="2" destOrd="0" parTransId="{B7E731A1-D729-47F7-A076-FA9C9B4BCFFC}" sibTransId="{250A3A8C-DFB3-4C19-8055-6DDF8D7C2238}"/>
    <dgm:cxn modelId="{F1AED44C-496D-4B95-8241-A2DF800CA9E0}" type="presOf" srcId="{A85D75C2-DBFF-4ABB-9315-BDF77D05BB12}" destId="{5C763749-17F2-4B73-A55D-243BC70A8F31}" srcOrd="0" destOrd="0" presId="urn:microsoft.com/office/officeart/2005/8/layout/venn3"/>
    <dgm:cxn modelId="{675413EF-81D1-433B-A233-6E67C96E205A}" srcId="{B65CB4E1-DD43-4C17-8887-9B2E5DF27B63}" destId="{A85D75C2-DBFF-4ABB-9315-BDF77D05BB12}" srcOrd="3" destOrd="0" parTransId="{09BA09F9-DB28-42A4-8192-19FFF0EA31B0}" sibTransId="{9082FB07-3588-4FE3-BCAF-A33CF132C217}"/>
    <dgm:cxn modelId="{62B74A57-FD44-46AB-8E28-366E5F0C73C9}" type="presOf" srcId="{10ED1A10-70C7-4464-A051-7F53578834A7}" destId="{619962AB-CE8B-462D-8F25-38D3B1B3D8C1}" srcOrd="0" destOrd="0" presId="urn:microsoft.com/office/officeart/2005/8/layout/venn3"/>
    <dgm:cxn modelId="{E78F97DE-556E-42E4-BDD6-68DD40C2128D}" type="presOf" srcId="{4D726BEC-ED0F-4592-B7B0-17E1F2986C01}" destId="{F16ECFF8-EB24-434A-AA9D-7AE22B7534AE}" srcOrd="0" destOrd="0" presId="urn:microsoft.com/office/officeart/2005/8/layout/venn3"/>
    <dgm:cxn modelId="{FAC1995C-2E88-48D8-964A-A32053C0119B}" srcId="{B65CB4E1-DD43-4C17-8887-9B2E5DF27B63}" destId="{4D726BEC-ED0F-4592-B7B0-17E1F2986C01}" srcOrd="1" destOrd="0" parTransId="{F95EB81A-4E39-4251-930D-7C4607B85545}" sibTransId="{A01F7DC4-8C86-46DD-90A8-11DD7C64B933}"/>
    <dgm:cxn modelId="{BD1BFFEC-CFD6-4073-8070-05481358567B}" srcId="{B65CB4E1-DD43-4C17-8887-9B2E5DF27B63}" destId="{F10FEAD2-EEAF-4C28-BB6E-087D111C85E5}" srcOrd="0" destOrd="0" parTransId="{7722DBB1-5964-4F52-B5AD-34BF0F54DEBA}" sibTransId="{C22EE4C6-FE13-44FA-A6AC-25D3CDCE1679}"/>
    <dgm:cxn modelId="{53CE63EA-E73F-44F0-BBF4-600BB09B50C1}" type="presParOf" srcId="{3BA74761-D45E-4615-8F95-261CA982A73A}" destId="{40473A37-01A4-4D1A-8E95-E1718AECE359}" srcOrd="0" destOrd="0" presId="urn:microsoft.com/office/officeart/2005/8/layout/venn3"/>
    <dgm:cxn modelId="{2CAAC9CE-069C-4703-AC6B-2B5649EAE94A}" type="presParOf" srcId="{3BA74761-D45E-4615-8F95-261CA982A73A}" destId="{163E22FD-C126-465E-A0B6-01C31C49546C}" srcOrd="1" destOrd="0" presId="urn:microsoft.com/office/officeart/2005/8/layout/venn3"/>
    <dgm:cxn modelId="{16E5AB5C-A78F-46B9-A8F1-9933B6680B7A}" type="presParOf" srcId="{3BA74761-D45E-4615-8F95-261CA982A73A}" destId="{F16ECFF8-EB24-434A-AA9D-7AE22B7534AE}" srcOrd="2" destOrd="0" presId="urn:microsoft.com/office/officeart/2005/8/layout/venn3"/>
    <dgm:cxn modelId="{DBE4406B-3DD0-465E-A042-53625309B848}" type="presParOf" srcId="{3BA74761-D45E-4615-8F95-261CA982A73A}" destId="{111FE513-1955-4E67-83FF-2A81FCC37672}" srcOrd="3" destOrd="0" presId="urn:microsoft.com/office/officeart/2005/8/layout/venn3"/>
    <dgm:cxn modelId="{384417ED-B68E-44BB-ADE2-ED2152CB838C}" type="presParOf" srcId="{3BA74761-D45E-4615-8F95-261CA982A73A}" destId="{619962AB-CE8B-462D-8F25-38D3B1B3D8C1}" srcOrd="4" destOrd="0" presId="urn:microsoft.com/office/officeart/2005/8/layout/venn3"/>
    <dgm:cxn modelId="{42D2ACD5-656C-4340-B79F-66A97F9380A4}" type="presParOf" srcId="{3BA74761-D45E-4615-8F95-261CA982A73A}" destId="{6D3D3383-16EA-448A-A6C9-055792833991}" srcOrd="5" destOrd="0" presId="urn:microsoft.com/office/officeart/2005/8/layout/venn3"/>
    <dgm:cxn modelId="{BEECABBC-141D-4FAD-960F-81D5C823A962}" type="presParOf" srcId="{3BA74761-D45E-4615-8F95-261CA982A73A}" destId="{5C763749-17F2-4B73-A55D-243BC70A8F31}"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5CB4E1-DD43-4C17-8887-9B2E5DF27B63}" type="doc">
      <dgm:prSet loTypeId="urn:microsoft.com/office/officeart/2005/8/layout/venn3" loCatId="relationship" qsTypeId="urn:microsoft.com/office/officeart/2005/8/quickstyle/3d1" qsCatId="3D" csTypeId="urn:microsoft.com/office/officeart/2005/8/colors/accent1_2" csCatId="accent1" phldr="1"/>
      <dgm:spPr/>
    </dgm:pt>
    <dgm:pt modelId="{F10FEAD2-EEAF-4C28-BB6E-087D111C85E5}">
      <dgm:prSet phldrT="[Text]"/>
      <dgm:spPr/>
      <dgm:t>
        <a:bodyPr/>
        <a:lstStyle/>
        <a:p>
          <a:r>
            <a:rPr lang="en-US" b="1" dirty="0" smtClean="0"/>
            <a:t>By Presuming Wrongly</a:t>
          </a:r>
          <a:endParaRPr lang="en-US" b="1" dirty="0"/>
        </a:p>
      </dgm:t>
    </dgm:pt>
    <dgm:pt modelId="{7722DBB1-5964-4F52-B5AD-34BF0F54DEBA}" type="parTrans" cxnId="{BD1BFFEC-CFD6-4073-8070-05481358567B}">
      <dgm:prSet/>
      <dgm:spPr/>
      <dgm:t>
        <a:bodyPr/>
        <a:lstStyle/>
        <a:p>
          <a:endParaRPr lang="en-US"/>
        </a:p>
      </dgm:t>
    </dgm:pt>
    <dgm:pt modelId="{C22EE4C6-FE13-44FA-A6AC-25D3CDCE1679}" type="sibTrans" cxnId="{BD1BFFEC-CFD6-4073-8070-05481358567B}">
      <dgm:prSet/>
      <dgm:spPr/>
      <dgm:t>
        <a:bodyPr/>
        <a:lstStyle/>
        <a:p>
          <a:endParaRPr lang="en-US"/>
        </a:p>
      </dgm:t>
    </dgm:pt>
    <dgm:pt modelId="{4D726BEC-ED0F-4592-B7B0-17E1F2986C01}">
      <dgm:prSet phldrT="[Text]"/>
      <dgm:spPr/>
      <dgm:t>
        <a:bodyPr/>
        <a:lstStyle/>
        <a:p>
          <a:r>
            <a:rPr lang="en-US" b="1" dirty="0" smtClean="0"/>
            <a:t>By Misplaced Trust</a:t>
          </a:r>
          <a:endParaRPr lang="en-US" b="1" dirty="0"/>
        </a:p>
      </dgm:t>
    </dgm:pt>
    <dgm:pt modelId="{F95EB81A-4E39-4251-930D-7C4607B85545}" type="parTrans" cxnId="{FAC1995C-2E88-48D8-964A-A32053C0119B}">
      <dgm:prSet/>
      <dgm:spPr/>
      <dgm:t>
        <a:bodyPr/>
        <a:lstStyle/>
        <a:p>
          <a:endParaRPr lang="en-US"/>
        </a:p>
      </dgm:t>
    </dgm:pt>
    <dgm:pt modelId="{A01F7DC4-8C86-46DD-90A8-11DD7C64B933}" type="sibTrans" cxnId="{FAC1995C-2E88-48D8-964A-A32053C0119B}">
      <dgm:prSet/>
      <dgm:spPr/>
      <dgm:t>
        <a:bodyPr/>
        <a:lstStyle/>
        <a:p>
          <a:endParaRPr lang="en-US"/>
        </a:p>
      </dgm:t>
    </dgm:pt>
    <dgm:pt modelId="{10ED1A10-70C7-4464-A051-7F53578834A7}">
      <dgm:prSet phldrT="[Text]"/>
      <dgm:spPr/>
      <dgm:t>
        <a:bodyPr/>
        <a:lstStyle/>
        <a:p>
          <a:r>
            <a:rPr lang="en-US" b="1" dirty="0" smtClean="0"/>
            <a:t>Failing To Realize Important Things</a:t>
          </a:r>
          <a:endParaRPr lang="en-US" b="1" dirty="0"/>
        </a:p>
      </dgm:t>
    </dgm:pt>
    <dgm:pt modelId="{B7E731A1-D729-47F7-A076-FA9C9B4BCFFC}" type="parTrans" cxnId="{43F45B35-3E41-4043-B2B5-D24FFD249170}">
      <dgm:prSet/>
      <dgm:spPr/>
      <dgm:t>
        <a:bodyPr/>
        <a:lstStyle/>
        <a:p>
          <a:endParaRPr lang="en-US"/>
        </a:p>
      </dgm:t>
    </dgm:pt>
    <dgm:pt modelId="{250A3A8C-DFB3-4C19-8055-6DDF8D7C2238}" type="sibTrans" cxnId="{43F45B35-3E41-4043-B2B5-D24FFD249170}">
      <dgm:prSet/>
      <dgm:spPr/>
      <dgm:t>
        <a:bodyPr/>
        <a:lstStyle/>
        <a:p>
          <a:endParaRPr lang="en-US"/>
        </a:p>
      </dgm:t>
    </dgm:pt>
    <dgm:pt modelId="{A85D75C2-DBFF-4ABB-9315-BDF77D05BB12}">
      <dgm:prSet phldrT="[Text]"/>
      <dgm:spPr/>
      <dgm:t>
        <a:bodyPr/>
        <a:lstStyle/>
        <a:p>
          <a:r>
            <a:rPr lang="en-US" b="1" dirty="0" smtClean="0"/>
            <a:t>By Neglect</a:t>
          </a:r>
          <a:endParaRPr lang="en-US" b="1" dirty="0"/>
        </a:p>
      </dgm:t>
    </dgm:pt>
    <dgm:pt modelId="{09BA09F9-DB28-42A4-8192-19FFF0EA31B0}" type="parTrans" cxnId="{675413EF-81D1-433B-A233-6E67C96E205A}">
      <dgm:prSet/>
      <dgm:spPr/>
      <dgm:t>
        <a:bodyPr/>
        <a:lstStyle/>
        <a:p>
          <a:endParaRPr lang="en-US"/>
        </a:p>
      </dgm:t>
    </dgm:pt>
    <dgm:pt modelId="{9082FB07-3588-4FE3-BCAF-A33CF132C217}" type="sibTrans" cxnId="{675413EF-81D1-433B-A233-6E67C96E205A}">
      <dgm:prSet/>
      <dgm:spPr/>
      <dgm:t>
        <a:bodyPr/>
        <a:lstStyle/>
        <a:p>
          <a:endParaRPr lang="en-US"/>
        </a:p>
      </dgm:t>
    </dgm:pt>
    <dgm:pt modelId="{3BA74761-D45E-4615-8F95-261CA982A73A}" type="pres">
      <dgm:prSet presAssocID="{B65CB4E1-DD43-4C17-8887-9B2E5DF27B63}" presName="Name0" presStyleCnt="0">
        <dgm:presLayoutVars>
          <dgm:dir/>
          <dgm:resizeHandles val="exact"/>
        </dgm:presLayoutVars>
      </dgm:prSet>
      <dgm:spPr/>
    </dgm:pt>
    <dgm:pt modelId="{40473A37-01A4-4D1A-8E95-E1718AECE359}" type="pres">
      <dgm:prSet presAssocID="{F10FEAD2-EEAF-4C28-BB6E-087D111C85E5}" presName="Name5" presStyleLbl="vennNode1" presStyleIdx="0" presStyleCnt="4" custLinFactNeighborX="-24498" custLinFactNeighborY="-2320">
        <dgm:presLayoutVars>
          <dgm:bulletEnabled val="1"/>
        </dgm:presLayoutVars>
      </dgm:prSet>
      <dgm:spPr/>
      <dgm:t>
        <a:bodyPr/>
        <a:lstStyle/>
        <a:p>
          <a:endParaRPr lang="en-US"/>
        </a:p>
      </dgm:t>
    </dgm:pt>
    <dgm:pt modelId="{163E22FD-C126-465E-A0B6-01C31C49546C}" type="pres">
      <dgm:prSet presAssocID="{C22EE4C6-FE13-44FA-A6AC-25D3CDCE1679}" presName="space" presStyleCnt="0"/>
      <dgm:spPr/>
    </dgm:pt>
    <dgm:pt modelId="{F16ECFF8-EB24-434A-AA9D-7AE22B7534AE}" type="pres">
      <dgm:prSet presAssocID="{4D726BEC-ED0F-4592-B7B0-17E1F2986C01}" presName="Name5" presStyleLbl="vennNode1" presStyleIdx="1" presStyleCnt="4">
        <dgm:presLayoutVars>
          <dgm:bulletEnabled val="1"/>
        </dgm:presLayoutVars>
      </dgm:prSet>
      <dgm:spPr/>
      <dgm:t>
        <a:bodyPr/>
        <a:lstStyle/>
        <a:p>
          <a:endParaRPr lang="en-US"/>
        </a:p>
      </dgm:t>
    </dgm:pt>
    <dgm:pt modelId="{111FE513-1955-4E67-83FF-2A81FCC37672}" type="pres">
      <dgm:prSet presAssocID="{A01F7DC4-8C86-46DD-90A8-11DD7C64B933}" presName="space" presStyleCnt="0"/>
      <dgm:spPr/>
    </dgm:pt>
    <dgm:pt modelId="{619962AB-CE8B-462D-8F25-38D3B1B3D8C1}" type="pres">
      <dgm:prSet presAssocID="{10ED1A10-70C7-4464-A051-7F53578834A7}" presName="Name5" presStyleLbl="vennNode1" presStyleIdx="2" presStyleCnt="4" custLinFactNeighborX="-2265" custLinFactNeighborY="-2075">
        <dgm:presLayoutVars>
          <dgm:bulletEnabled val="1"/>
        </dgm:presLayoutVars>
      </dgm:prSet>
      <dgm:spPr/>
      <dgm:t>
        <a:bodyPr/>
        <a:lstStyle/>
        <a:p>
          <a:endParaRPr lang="en-US"/>
        </a:p>
      </dgm:t>
    </dgm:pt>
    <dgm:pt modelId="{6D3D3383-16EA-448A-A6C9-055792833991}" type="pres">
      <dgm:prSet presAssocID="{250A3A8C-DFB3-4C19-8055-6DDF8D7C2238}" presName="space" presStyleCnt="0"/>
      <dgm:spPr/>
    </dgm:pt>
    <dgm:pt modelId="{5C763749-17F2-4B73-A55D-243BC70A8F31}" type="pres">
      <dgm:prSet presAssocID="{A85D75C2-DBFF-4ABB-9315-BDF77D05BB12}" presName="Name5" presStyleLbl="vennNode1" presStyleIdx="3" presStyleCnt="4">
        <dgm:presLayoutVars>
          <dgm:bulletEnabled val="1"/>
        </dgm:presLayoutVars>
      </dgm:prSet>
      <dgm:spPr/>
      <dgm:t>
        <a:bodyPr/>
        <a:lstStyle/>
        <a:p>
          <a:endParaRPr lang="en-US"/>
        </a:p>
      </dgm:t>
    </dgm:pt>
  </dgm:ptLst>
  <dgm:cxnLst>
    <dgm:cxn modelId="{6E736B80-70C6-4612-B3E9-32823651C280}" type="presOf" srcId="{B65CB4E1-DD43-4C17-8887-9B2E5DF27B63}" destId="{3BA74761-D45E-4615-8F95-261CA982A73A}" srcOrd="0" destOrd="0" presId="urn:microsoft.com/office/officeart/2005/8/layout/venn3"/>
    <dgm:cxn modelId="{AD14DB76-CD61-4E0B-9A23-FD8995AF9D01}" type="presOf" srcId="{F10FEAD2-EEAF-4C28-BB6E-087D111C85E5}" destId="{40473A37-01A4-4D1A-8E95-E1718AECE359}" srcOrd="0" destOrd="0" presId="urn:microsoft.com/office/officeart/2005/8/layout/venn3"/>
    <dgm:cxn modelId="{43F45B35-3E41-4043-B2B5-D24FFD249170}" srcId="{B65CB4E1-DD43-4C17-8887-9B2E5DF27B63}" destId="{10ED1A10-70C7-4464-A051-7F53578834A7}" srcOrd="2" destOrd="0" parTransId="{B7E731A1-D729-47F7-A076-FA9C9B4BCFFC}" sibTransId="{250A3A8C-DFB3-4C19-8055-6DDF8D7C2238}"/>
    <dgm:cxn modelId="{2C925421-EAA5-42D7-B720-595389489797}" type="presOf" srcId="{A85D75C2-DBFF-4ABB-9315-BDF77D05BB12}" destId="{5C763749-17F2-4B73-A55D-243BC70A8F31}" srcOrd="0" destOrd="0" presId="urn:microsoft.com/office/officeart/2005/8/layout/venn3"/>
    <dgm:cxn modelId="{675413EF-81D1-433B-A233-6E67C96E205A}" srcId="{B65CB4E1-DD43-4C17-8887-9B2E5DF27B63}" destId="{A85D75C2-DBFF-4ABB-9315-BDF77D05BB12}" srcOrd="3" destOrd="0" parTransId="{09BA09F9-DB28-42A4-8192-19FFF0EA31B0}" sibTransId="{9082FB07-3588-4FE3-BCAF-A33CF132C217}"/>
    <dgm:cxn modelId="{FAC1995C-2E88-48D8-964A-A32053C0119B}" srcId="{B65CB4E1-DD43-4C17-8887-9B2E5DF27B63}" destId="{4D726BEC-ED0F-4592-B7B0-17E1F2986C01}" srcOrd="1" destOrd="0" parTransId="{F95EB81A-4E39-4251-930D-7C4607B85545}" sibTransId="{A01F7DC4-8C86-46DD-90A8-11DD7C64B933}"/>
    <dgm:cxn modelId="{6E0CA700-EE40-44FE-AA6F-A328FFC313E8}" type="presOf" srcId="{4D726BEC-ED0F-4592-B7B0-17E1F2986C01}" destId="{F16ECFF8-EB24-434A-AA9D-7AE22B7534AE}" srcOrd="0" destOrd="0" presId="urn:microsoft.com/office/officeart/2005/8/layout/venn3"/>
    <dgm:cxn modelId="{3C2C4FF3-1355-45DF-8880-B8671B99AB47}" type="presOf" srcId="{10ED1A10-70C7-4464-A051-7F53578834A7}" destId="{619962AB-CE8B-462D-8F25-38D3B1B3D8C1}" srcOrd="0" destOrd="0" presId="urn:microsoft.com/office/officeart/2005/8/layout/venn3"/>
    <dgm:cxn modelId="{BD1BFFEC-CFD6-4073-8070-05481358567B}" srcId="{B65CB4E1-DD43-4C17-8887-9B2E5DF27B63}" destId="{F10FEAD2-EEAF-4C28-BB6E-087D111C85E5}" srcOrd="0" destOrd="0" parTransId="{7722DBB1-5964-4F52-B5AD-34BF0F54DEBA}" sibTransId="{C22EE4C6-FE13-44FA-A6AC-25D3CDCE1679}"/>
    <dgm:cxn modelId="{2AD80762-478D-470B-823A-97164FD97297}" type="presParOf" srcId="{3BA74761-D45E-4615-8F95-261CA982A73A}" destId="{40473A37-01A4-4D1A-8E95-E1718AECE359}" srcOrd="0" destOrd="0" presId="urn:microsoft.com/office/officeart/2005/8/layout/venn3"/>
    <dgm:cxn modelId="{8AD2B12E-C59A-4BFF-A9B2-92B2DB9A404B}" type="presParOf" srcId="{3BA74761-D45E-4615-8F95-261CA982A73A}" destId="{163E22FD-C126-465E-A0B6-01C31C49546C}" srcOrd="1" destOrd="0" presId="urn:microsoft.com/office/officeart/2005/8/layout/venn3"/>
    <dgm:cxn modelId="{C0208FC9-4B26-4E03-B072-B18B981ADE6B}" type="presParOf" srcId="{3BA74761-D45E-4615-8F95-261CA982A73A}" destId="{F16ECFF8-EB24-434A-AA9D-7AE22B7534AE}" srcOrd="2" destOrd="0" presId="urn:microsoft.com/office/officeart/2005/8/layout/venn3"/>
    <dgm:cxn modelId="{21104CB7-1035-47F2-BE69-BD1614974548}" type="presParOf" srcId="{3BA74761-D45E-4615-8F95-261CA982A73A}" destId="{111FE513-1955-4E67-83FF-2A81FCC37672}" srcOrd="3" destOrd="0" presId="urn:microsoft.com/office/officeart/2005/8/layout/venn3"/>
    <dgm:cxn modelId="{3465F321-5679-4481-92A7-9048E901430C}" type="presParOf" srcId="{3BA74761-D45E-4615-8F95-261CA982A73A}" destId="{619962AB-CE8B-462D-8F25-38D3B1B3D8C1}" srcOrd="4" destOrd="0" presId="urn:microsoft.com/office/officeart/2005/8/layout/venn3"/>
    <dgm:cxn modelId="{A46A6285-D82C-4C89-BB8E-3C8E7EDC2C3D}" type="presParOf" srcId="{3BA74761-D45E-4615-8F95-261CA982A73A}" destId="{6D3D3383-16EA-448A-A6C9-055792833991}" srcOrd="5" destOrd="0" presId="urn:microsoft.com/office/officeart/2005/8/layout/venn3"/>
    <dgm:cxn modelId="{45E762EE-FDA9-45AE-B9F9-998B5C1C8E67}" type="presParOf" srcId="{3BA74761-D45E-4615-8F95-261CA982A73A}" destId="{5C763749-17F2-4B73-A55D-243BC70A8F31}"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73A37-01A4-4D1A-8E95-E1718AECE359}">
      <dsp:nvSpPr>
        <dsp:cNvPr id="0" name=""/>
        <dsp:cNvSpPr/>
      </dsp:nvSpPr>
      <dsp:spPr>
        <a:xfrm>
          <a:off x="0" y="765045"/>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By Presuming Wrongly</a:t>
          </a:r>
          <a:endParaRPr lang="en-US" sz="1900" b="1" kern="1200" dirty="0"/>
        </a:p>
      </dsp:txBody>
      <dsp:txXfrm>
        <a:off x="371975" y="1137020"/>
        <a:ext cx="1796054" cy="1796054"/>
      </dsp:txXfrm>
    </dsp:sp>
    <dsp:sp modelId="{F16ECFF8-EB24-434A-AA9D-7AE22B7534AE}">
      <dsp:nvSpPr>
        <dsp:cNvPr id="0" name=""/>
        <dsp:cNvSpPr/>
      </dsp:nvSpPr>
      <dsp:spPr>
        <a:xfrm>
          <a:off x="2034535" y="823973"/>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By Misplaced Trust</a:t>
          </a:r>
          <a:endParaRPr lang="en-US" sz="1900" b="1" kern="1200" dirty="0"/>
        </a:p>
      </dsp:txBody>
      <dsp:txXfrm>
        <a:off x="2406510" y="1195948"/>
        <a:ext cx="1796054" cy="1796054"/>
      </dsp:txXfrm>
    </dsp:sp>
    <dsp:sp modelId="{619962AB-CE8B-462D-8F25-38D3B1B3D8C1}">
      <dsp:nvSpPr>
        <dsp:cNvPr id="0" name=""/>
        <dsp:cNvSpPr/>
      </dsp:nvSpPr>
      <dsp:spPr>
        <a:xfrm>
          <a:off x="4055033" y="771268"/>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Failing To Realize Important Things</a:t>
          </a:r>
          <a:endParaRPr lang="en-US" sz="1900" b="1" kern="1200" dirty="0"/>
        </a:p>
      </dsp:txBody>
      <dsp:txXfrm>
        <a:off x="4427008" y="1143243"/>
        <a:ext cx="1796054" cy="1796054"/>
      </dsp:txXfrm>
    </dsp:sp>
    <dsp:sp modelId="{5C763749-17F2-4B73-A55D-243BC70A8F31}">
      <dsp:nvSpPr>
        <dsp:cNvPr id="0" name=""/>
        <dsp:cNvSpPr/>
      </dsp:nvSpPr>
      <dsp:spPr>
        <a:xfrm>
          <a:off x="6098543" y="823973"/>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By Neglect</a:t>
          </a:r>
          <a:endParaRPr lang="en-US" sz="1900" b="1" kern="1200" dirty="0"/>
        </a:p>
      </dsp:txBody>
      <dsp:txXfrm>
        <a:off x="6470518" y="1195948"/>
        <a:ext cx="1796054" cy="17960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73A37-01A4-4D1A-8E95-E1718AECE359}">
      <dsp:nvSpPr>
        <dsp:cNvPr id="0" name=""/>
        <dsp:cNvSpPr/>
      </dsp:nvSpPr>
      <dsp:spPr>
        <a:xfrm>
          <a:off x="0" y="765045"/>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By Presuming Wrongly</a:t>
          </a:r>
          <a:endParaRPr lang="en-US" sz="1900" b="1" kern="1200" dirty="0"/>
        </a:p>
      </dsp:txBody>
      <dsp:txXfrm>
        <a:off x="371975" y="1137020"/>
        <a:ext cx="1796054" cy="1796054"/>
      </dsp:txXfrm>
    </dsp:sp>
    <dsp:sp modelId="{F16ECFF8-EB24-434A-AA9D-7AE22B7534AE}">
      <dsp:nvSpPr>
        <dsp:cNvPr id="0" name=""/>
        <dsp:cNvSpPr/>
      </dsp:nvSpPr>
      <dsp:spPr>
        <a:xfrm>
          <a:off x="2034535" y="823973"/>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By Misplaced Trust</a:t>
          </a:r>
          <a:endParaRPr lang="en-US" sz="1900" b="1" kern="1200" dirty="0"/>
        </a:p>
      </dsp:txBody>
      <dsp:txXfrm>
        <a:off x="2406510" y="1195948"/>
        <a:ext cx="1796054" cy="1796054"/>
      </dsp:txXfrm>
    </dsp:sp>
    <dsp:sp modelId="{619962AB-CE8B-462D-8F25-38D3B1B3D8C1}">
      <dsp:nvSpPr>
        <dsp:cNvPr id="0" name=""/>
        <dsp:cNvSpPr/>
      </dsp:nvSpPr>
      <dsp:spPr>
        <a:xfrm>
          <a:off x="4055033" y="771268"/>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Failing To Realize Important Things</a:t>
          </a:r>
          <a:endParaRPr lang="en-US" sz="1900" b="1" kern="1200" dirty="0"/>
        </a:p>
      </dsp:txBody>
      <dsp:txXfrm>
        <a:off x="4427008" y="1143243"/>
        <a:ext cx="1796054" cy="1796054"/>
      </dsp:txXfrm>
    </dsp:sp>
    <dsp:sp modelId="{5C763749-17F2-4B73-A55D-243BC70A8F31}">
      <dsp:nvSpPr>
        <dsp:cNvPr id="0" name=""/>
        <dsp:cNvSpPr/>
      </dsp:nvSpPr>
      <dsp:spPr>
        <a:xfrm>
          <a:off x="6098543" y="823973"/>
          <a:ext cx="2540004" cy="2540004"/>
        </a:xfrm>
        <a:prstGeom prst="ellipse">
          <a:avLst/>
        </a:prstGeom>
        <a:solidFill>
          <a:schemeClr val="accent1">
            <a:alpha val="50000"/>
            <a:hueOff val="0"/>
            <a:satOff val="0"/>
            <a:lumOff val="0"/>
            <a:alphaOff val="0"/>
          </a:schemeClr>
        </a:solidFill>
        <a:ln>
          <a:noFill/>
        </a:ln>
        <a:effectLst>
          <a:outerShdw blurRad="65500" dist="381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39785" tIns="24130" rIns="139785" bIns="24130" numCol="1" spcCol="1270" anchor="ctr" anchorCtr="0">
          <a:noAutofit/>
        </a:bodyPr>
        <a:lstStyle/>
        <a:p>
          <a:pPr lvl="0" algn="ctr" defTabSz="844550">
            <a:lnSpc>
              <a:spcPct val="90000"/>
            </a:lnSpc>
            <a:spcBef>
              <a:spcPct val="0"/>
            </a:spcBef>
            <a:spcAft>
              <a:spcPct val="35000"/>
            </a:spcAft>
          </a:pPr>
          <a:r>
            <a:rPr lang="en-US" sz="1900" b="1" kern="1200" dirty="0" smtClean="0"/>
            <a:t>By Neglect</a:t>
          </a:r>
          <a:endParaRPr lang="en-US" sz="1900" b="1" kern="1200" dirty="0"/>
        </a:p>
      </dsp:txBody>
      <dsp:txXfrm>
        <a:off x="6470518" y="1195948"/>
        <a:ext cx="1796054" cy="179605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D821B-3621-4B7C-B538-A17C8B4EA524}" type="datetimeFigureOut">
              <a:rPr lang="en-US" smtClean="0"/>
              <a:t>12/19/2016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DA40E-D8DB-4931-8442-5735D532CC8D}" type="slidenum">
              <a:rPr lang="en-US" smtClean="0"/>
              <a:t>‹#›</a:t>
            </a:fld>
            <a:endParaRPr lang="en-US"/>
          </a:p>
        </p:txBody>
      </p:sp>
    </p:spTree>
    <p:extLst>
      <p:ext uri="{BB962C8B-B14F-4D97-AF65-F5344CB8AC3E}">
        <p14:creationId xmlns:p14="http://schemas.microsoft.com/office/powerpoint/2010/main" val="176076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DA40E-D8DB-4931-8442-5735D532CC8D}" type="slidenum">
              <a:rPr lang="en-US" smtClean="0"/>
              <a:t>4</a:t>
            </a:fld>
            <a:endParaRPr lang="en-US"/>
          </a:p>
        </p:txBody>
      </p:sp>
    </p:spTree>
    <p:extLst>
      <p:ext uri="{BB962C8B-B14F-4D97-AF65-F5344CB8AC3E}">
        <p14:creationId xmlns:p14="http://schemas.microsoft.com/office/powerpoint/2010/main" val="4271953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John 7:17 </a:t>
            </a:r>
            <a:r>
              <a:rPr lang="en-US" dirty="0" smtClean="0"/>
              <a:t>- "If anyone wants to do His will, he shall know concerning the doctrine, whether it is from God or whether I speak on My own authority. - NKJV</a:t>
            </a:r>
          </a:p>
          <a:p>
            <a:r>
              <a:rPr lang="en-US" b="1" dirty="0" smtClean="0"/>
              <a:t>Ephesians</a:t>
            </a:r>
            <a:r>
              <a:rPr lang="en-US" b="1" baseline="0" dirty="0" smtClean="0"/>
              <a:t> 5:17 </a:t>
            </a:r>
            <a:r>
              <a:rPr lang="en-US" baseline="0" dirty="0" smtClean="0"/>
              <a:t>- Wherefore be ye not unwise, but understanding what the will of the Lord is.</a:t>
            </a:r>
          </a:p>
          <a:p>
            <a:r>
              <a:rPr lang="en-US" b="1" baseline="0" dirty="0" smtClean="0"/>
              <a:t>Ephesians 3:4 </a:t>
            </a:r>
            <a:r>
              <a:rPr lang="en-US" baseline="0" dirty="0" smtClean="0"/>
              <a:t>- Whereby, when ye read, ye may understand my knowledge in the mystery of Christ) </a:t>
            </a:r>
          </a:p>
          <a:p>
            <a:endParaRPr lang="en-US" baseline="0" dirty="0" smtClean="0"/>
          </a:p>
          <a:p>
            <a:r>
              <a:rPr lang="en-US" b="1" dirty="0" smtClean="0"/>
              <a:t>Acts</a:t>
            </a:r>
            <a:r>
              <a:rPr lang="en-US" b="1" baseline="0" dirty="0" smtClean="0"/>
              <a:t> 17:30-31 </a:t>
            </a:r>
            <a:r>
              <a:rPr lang="en-US" baseline="0" dirty="0" smtClean="0"/>
              <a:t>- And the times of this ignorance God winked at; but now </a:t>
            </a:r>
            <a:r>
              <a:rPr lang="en-US" baseline="0" dirty="0" err="1" smtClean="0"/>
              <a:t>commandeth</a:t>
            </a:r>
            <a:r>
              <a:rPr lang="en-US" baseline="0" dirty="0" smtClean="0"/>
              <a:t> all men every where to repent:  31 Because he hath appointed a day, in the which he will judge the world in righteousness by that man whom he hath ordained; whereof he hath given assurance unto all men, in that he hath raised him from the dead. {hath given...: or, offered faith</a:t>
            </a:r>
          </a:p>
          <a:p>
            <a:endParaRPr lang="en-US" baseline="0" dirty="0" smtClean="0"/>
          </a:p>
          <a:p>
            <a:r>
              <a:rPr lang="en-US" b="1" baseline="0" dirty="0" smtClean="0"/>
              <a:t>Acts 26:9-11 </a:t>
            </a:r>
            <a:r>
              <a:rPr lang="en-US" baseline="0" dirty="0" smtClean="0"/>
              <a:t>- </a:t>
            </a:r>
            <a:r>
              <a:rPr lang="en-US" dirty="0" smtClean="0"/>
              <a:t> I verily thought with myself, that I ought to do many things contrary to the name of Jesus of Nazareth.  10 Which thing I also did in Jerusalem: and many of the saints did I shut up in prison, having received authority from the chief priests; and when they were put to death, I gave my voice against them.  11 And I punished them oft in every synagogue, and compelled them to blaspheme; and being exceedingly mad against them, I persecuted them even unto strange cities.</a:t>
            </a:r>
          </a:p>
          <a:p>
            <a:endParaRPr lang="en-US" dirty="0" smtClean="0"/>
          </a:p>
          <a:p>
            <a:r>
              <a:rPr lang="en-US" b="1" dirty="0" smtClean="0"/>
              <a:t>Matt. 7:13,</a:t>
            </a:r>
            <a:r>
              <a:rPr lang="en-US" b="1" baseline="0" dirty="0" smtClean="0"/>
              <a:t> 14 </a:t>
            </a:r>
            <a:r>
              <a:rPr lang="en-US" baseline="0" dirty="0" smtClean="0"/>
              <a:t>- 13 Enter ye in at the strait gate: for wide is the gate, and broad is the way, that </a:t>
            </a:r>
            <a:r>
              <a:rPr lang="en-US" baseline="0" dirty="0" err="1" smtClean="0"/>
              <a:t>leadeth</a:t>
            </a:r>
            <a:r>
              <a:rPr lang="en-US" baseline="0" dirty="0" smtClean="0"/>
              <a:t> to destruction, and many there be which go in thereat: {strait: or, narrow} 14 Because strait is the gate, and narrow is the way, which </a:t>
            </a:r>
            <a:r>
              <a:rPr lang="en-US" baseline="0" dirty="0" err="1" smtClean="0"/>
              <a:t>leadeth</a:t>
            </a:r>
            <a:r>
              <a:rPr lang="en-US" baseline="0" dirty="0" smtClean="0"/>
              <a:t> unto life, and few there be that find it. {Because: or, How}</a:t>
            </a:r>
          </a:p>
          <a:p>
            <a:r>
              <a:rPr lang="en-US" b="1" dirty="0" smtClean="0"/>
              <a:t>1 Peter 3:20</a:t>
            </a:r>
            <a:r>
              <a:rPr lang="en-US" b="1" baseline="0" dirty="0" smtClean="0"/>
              <a:t> </a:t>
            </a:r>
            <a:r>
              <a:rPr lang="en-US" baseline="0" dirty="0" smtClean="0"/>
              <a:t>- </a:t>
            </a:r>
            <a:r>
              <a:rPr lang="en-US" dirty="0" smtClean="0"/>
              <a:t>Which sometime were disobedient, when once the longsuffering of God waited in the days of Noah, while the ark was a preparing, wherein few, that is, eight souls were saved by water. </a:t>
            </a:r>
          </a:p>
          <a:p>
            <a:endParaRPr lang="en-US" dirty="0" smtClean="0"/>
          </a:p>
          <a:p>
            <a:r>
              <a:rPr lang="en-US" b="1" dirty="0" smtClean="0"/>
              <a:t>Numbers</a:t>
            </a:r>
            <a:r>
              <a:rPr lang="en-US" b="1" baseline="0" dirty="0" smtClean="0"/>
              <a:t> 20:12 </a:t>
            </a:r>
            <a:r>
              <a:rPr lang="en-US" baseline="0" dirty="0" smtClean="0"/>
              <a:t>- And the LORD </a:t>
            </a:r>
            <a:r>
              <a:rPr lang="en-US" baseline="0" dirty="0" err="1" smtClean="0"/>
              <a:t>spake</a:t>
            </a:r>
            <a:r>
              <a:rPr lang="en-US" baseline="0" dirty="0" smtClean="0"/>
              <a:t> unto Moses and Aaron, Because ye believed me not, to sanctify me in the eyes of the children of Israel, therefore ye shall not bring this congregation into the land which I have given them.</a:t>
            </a:r>
          </a:p>
          <a:p>
            <a:r>
              <a:rPr lang="en-US" b="1" baseline="0" dirty="0" smtClean="0"/>
              <a:t>Romans 11:21-22 </a:t>
            </a:r>
            <a:r>
              <a:rPr lang="en-US" baseline="0" dirty="0" smtClean="0"/>
              <a:t>- For if God spared not the natural branches, take heed lest he also spare not thee. 22 Behold therefore the goodness and severity of God: on them which fell, severity; but toward thee, goodness, if thou continue in his goodness: otherwise thou also shalt be cut off.</a:t>
            </a:r>
            <a:endParaRPr lang="en-US" dirty="0"/>
          </a:p>
        </p:txBody>
      </p:sp>
      <p:sp>
        <p:nvSpPr>
          <p:cNvPr id="4" name="Slide Number Placeholder 3"/>
          <p:cNvSpPr>
            <a:spLocks noGrp="1"/>
          </p:cNvSpPr>
          <p:nvPr>
            <p:ph type="sldNum" sz="quarter" idx="10"/>
          </p:nvPr>
        </p:nvSpPr>
        <p:spPr/>
        <p:txBody>
          <a:bodyPr/>
          <a:lstStyle/>
          <a:p>
            <a:fld id="{573DA40E-D8DB-4931-8442-5735D532CC8D}" type="slidenum">
              <a:rPr lang="en-US" smtClean="0"/>
              <a:t>5</a:t>
            </a:fld>
            <a:endParaRPr lang="en-US"/>
          </a:p>
        </p:txBody>
      </p:sp>
    </p:spTree>
    <p:extLst>
      <p:ext uri="{BB962C8B-B14F-4D97-AF65-F5344CB8AC3E}">
        <p14:creationId xmlns:p14="http://schemas.microsoft.com/office/powerpoint/2010/main" val="382777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Jer.</a:t>
            </a:r>
            <a:r>
              <a:rPr lang="en-US" b="1" baseline="0" dirty="0" smtClean="0"/>
              <a:t> 10:23 </a:t>
            </a:r>
            <a:r>
              <a:rPr lang="en-US" baseline="0" dirty="0" smtClean="0"/>
              <a:t>- </a:t>
            </a:r>
            <a:r>
              <a:rPr lang="en-US" dirty="0" smtClean="0"/>
              <a:t>O LORD, I know that the way of man is not in himself: it is not in man that </a:t>
            </a:r>
            <a:r>
              <a:rPr lang="en-US" dirty="0" err="1" smtClean="0"/>
              <a:t>walketh</a:t>
            </a:r>
            <a:r>
              <a:rPr lang="en-US" dirty="0" smtClean="0"/>
              <a:t> to direct his steps.</a:t>
            </a:r>
          </a:p>
          <a:p>
            <a:r>
              <a:rPr lang="en-US" b="1" dirty="0" smtClean="0"/>
              <a:t>Acts 23:1 </a:t>
            </a:r>
            <a:r>
              <a:rPr lang="en-US" dirty="0" smtClean="0"/>
              <a:t>-</a:t>
            </a:r>
            <a:r>
              <a:rPr lang="en-US" baseline="0" dirty="0" smtClean="0"/>
              <a:t> And Paul, earnestly beholding the council, said, Men and brethren, I have lived in all good conscience before God until this day. </a:t>
            </a:r>
          </a:p>
          <a:p>
            <a:r>
              <a:rPr lang="en-US" b="1" baseline="0" dirty="0" smtClean="0"/>
              <a:t>Acts 24:16 </a:t>
            </a:r>
            <a:r>
              <a:rPr lang="en-US" baseline="0" dirty="0" smtClean="0"/>
              <a:t>- And herein do I exercise myself, to have always a conscience void of offence toward God, and toward men</a:t>
            </a:r>
          </a:p>
          <a:p>
            <a:endParaRPr lang="en-US" baseline="0" dirty="0" smtClean="0"/>
          </a:p>
          <a:p>
            <a:r>
              <a:rPr lang="en-US" b="1" baseline="0" dirty="0" smtClean="0"/>
              <a:t>Galatians 1:6-9 </a:t>
            </a:r>
            <a:r>
              <a:rPr lang="en-US" baseline="0" dirty="0" smtClean="0"/>
              <a:t>- READ</a:t>
            </a:r>
          </a:p>
          <a:p>
            <a:r>
              <a:rPr lang="en-US" b="1" baseline="0" dirty="0" smtClean="0"/>
              <a:t>Ephesians 4:14 </a:t>
            </a:r>
            <a:r>
              <a:rPr lang="en-US" baseline="0" dirty="0" smtClean="0"/>
              <a:t>- </a:t>
            </a:r>
            <a:r>
              <a:rPr lang="en-US" dirty="0" smtClean="0"/>
              <a:t>That we henceforth be no more children, tossed to and fro, and carried about with every wind of doctrine, by the sleight of men, and cunning craftiness, whereby they lie in wait to deceive;</a:t>
            </a:r>
          </a:p>
          <a:p>
            <a:r>
              <a:rPr lang="en-US" b="1" dirty="0" smtClean="0"/>
              <a:t>1 Corinthians</a:t>
            </a:r>
            <a:r>
              <a:rPr lang="en-US" b="1" baseline="0" dirty="0" smtClean="0"/>
              <a:t> 4:6 </a:t>
            </a:r>
            <a:r>
              <a:rPr lang="en-US" baseline="0" dirty="0" smtClean="0"/>
              <a:t>- A</a:t>
            </a:r>
            <a:r>
              <a:rPr lang="en-US" dirty="0" smtClean="0"/>
              <a:t>nd these things, brethren, I have in a figure transferred to myself and to Apollos for your sakes; that ye might learn in us not to think of men above that which is written, that no one of you be puffed up for one against another. </a:t>
            </a:r>
            <a:r>
              <a:rPr lang="en-US" b="1" dirty="0" smtClean="0"/>
              <a:t>CF Acts 5:29</a:t>
            </a:r>
          </a:p>
          <a:p>
            <a:r>
              <a:rPr lang="en-US" b="1" dirty="0" smtClean="0"/>
              <a:t>Matthew 15:5-9, 14 - </a:t>
            </a:r>
            <a:r>
              <a:rPr lang="en-US" b="0" dirty="0" smtClean="0"/>
              <a:t>READ</a:t>
            </a:r>
          </a:p>
          <a:p>
            <a:endParaRPr lang="en-US" b="0" dirty="0" smtClean="0"/>
          </a:p>
          <a:p>
            <a:r>
              <a:rPr lang="en-US" b="1" dirty="0" smtClean="0"/>
              <a:t>Matthew</a:t>
            </a:r>
            <a:r>
              <a:rPr lang="en-US" b="1" baseline="0" dirty="0" smtClean="0"/>
              <a:t> 15:8, 9 </a:t>
            </a:r>
            <a:r>
              <a:rPr lang="en-US" b="0" baseline="0" dirty="0" smtClean="0"/>
              <a:t>- READ</a:t>
            </a:r>
          </a:p>
          <a:p>
            <a:r>
              <a:rPr lang="en-US" b="1" baseline="0" dirty="0" smtClean="0"/>
              <a:t>Romans 16:17, 18 </a:t>
            </a:r>
            <a:r>
              <a:rPr lang="en-US" b="0" baseline="0" dirty="0" smtClean="0"/>
              <a:t>- </a:t>
            </a:r>
            <a:r>
              <a:rPr lang="en-US" b="0" dirty="0" smtClean="0"/>
              <a:t>17 Now I beseech you, brethren, mark them which cause divisions and offences contrary to the doctrine which ye have learned; and avoid them. 18 For they that are such serve not our Lord Jesus Christ, but their own belly; and by good words and fair speeches deceive the hearts of the simple.</a:t>
            </a:r>
          </a:p>
          <a:p>
            <a:endParaRPr lang="en-US" b="0" dirty="0" smtClean="0"/>
          </a:p>
          <a:p>
            <a:r>
              <a:rPr lang="en-US" b="1" dirty="0" smtClean="0"/>
              <a:t>Luke 6:46</a:t>
            </a:r>
            <a:r>
              <a:rPr lang="en-US" b="1" baseline="0" dirty="0" smtClean="0"/>
              <a:t> </a:t>
            </a:r>
            <a:r>
              <a:rPr lang="en-US" b="0" baseline="0" dirty="0" smtClean="0"/>
              <a:t>- Quote</a:t>
            </a:r>
          </a:p>
          <a:p>
            <a:r>
              <a:rPr lang="en-US" b="1" baseline="0" dirty="0" smtClean="0"/>
              <a:t>Matthew 7:21-23 </a:t>
            </a:r>
            <a:r>
              <a:rPr lang="en-US" b="0" baseline="0" dirty="0" smtClean="0"/>
              <a:t>Quote</a:t>
            </a:r>
          </a:p>
          <a:p>
            <a:endParaRPr lang="en-US" b="0" dirty="0"/>
          </a:p>
        </p:txBody>
      </p:sp>
      <p:sp>
        <p:nvSpPr>
          <p:cNvPr id="4" name="Slide Number Placeholder 3"/>
          <p:cNvSpPr>
            <a:spLocks noGrp="1"/>
          </p:cNvSpPr>
          <p:nvPr>
            <p:ph type="sldNum" sz="quarter" idx="10"/>
          </p:nvPr>
        </p:nvSpPr>
        <p:spPr/>
        <p:txBody>
          <a:bodyPr/>
          <a:lstStyle/>
          <a:p>
            <a:fld id="{573DA40E-D8DB-4931-8442-5735D532CC8D}" type="slidenum">
              <a:rPr lang="en-US" smtClean="0"/>
              <a:t>6</a:t>
            </a:fld>
            <a:endParaRPr lang="en-US"/>
          </a:p>
        </p:txBody>
      </p:sp>
    </p:spTree>
    <p:extLst>
      <p:ext uri="{BB962C8B-B14F-4D97-AF65-F5344CB8AC3E}">
        <p14:creationId xmlns:p14="http://schemas.microsoft.com/office/powerpoint/2010/main" val="130769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Matthew 16:26 </a:t>
            </a:r>
            <a:r>
              <a:rPr lang="en-US" dirty="0" smtClean="0"/>
              <a:t>- For what is a man profited, if he shall gain the whole world, and lose his own soul? or what shall a man give in exchange for his soul?</a:t>
            </a:r>
          </a:p>
          <a:p>
            <a:endParaRPr lang="en-US" dirty="0" smtClean="0"/>
          </a:p>
          <a:p>
            <a:r>
              <a:rPr lang="en-US" b="1" dirty="0" smtClean="0"/>
              <a:t>Romans 2:6 </a:t>
            </a:r>
            <a:r>
              <a:rPr lang="en-US" dirty="0" smtClean="0"/>
              <a:t>- Who will render to every man according to his deeds: </a:t>
            </a:r>
          </a:p>
          <a:p>
            <a:r>
              <a:rPr lang="en-US" b="1" dirty="0" smtClean="0"/>
              <a:t>Romans 14:12 </a:t>
            </a:r>
            <a:r>
              <a:rPr lang="en-US" dirty="0" smtClean="0"/>
              <a:t>- So then every one of us shall give account of himself to God</a:t>
            </a:r>
          </a:p>
          <a:p>
            <a:endParaRPr lang="en-US" dirty="0" smtClean="0"/>
          </a:p>
          <a:p>
            <a:r>
              <a:rPr lang="en-US" b="1" dirty="0" smtClean="0"/>
              <a:t>1</a:t>
            </a:r>
            <a:r>
              <a:rPr lang="en-US" b="1" baseline="0" dirty="0" smtClean="0"/>
              <a:t> Thessalonians  4:1 </a:t>
            </a:r>
            <a:r>
              <a:rPr lang="en-US" baseline="0" dirty="0" smtClean="0"/>
              <a:t>- Furthermore then we beseech you, brethren, and exhort you by the Lord Jesus, that as ye have received of us how ye ought to walk and to please God, so ye would abound more and more.</a:t>
            </a:r>
          </a:p>
          <a:p>
            <a:endParaRPr lang="en-US" baseline="0" dirty="0" smtClean="0"/>
          </a:p>
          <a:p>
            <a:r>
              <a:rPr lang="en-US" b="1" baseline="0" dirty="0" smtClean="0"/>
              <a:t>2 Thessalonians 1:7-9 </a:t>
            </a:r>
            <a:r>
              <a:rPr lang="en-US" baseline="0" dirty="0" smtClean="0"/>
              <a:t>- READ</a:t>
            </a:r>
          </a:p>
          <a:p>
            <a:r>
              <a:rPr lang="en-US" b="1" baseline="0" dirty="0" smtClean="0"/>
              <a:t>Hebrews 5:8, 9 </a:t>
            </a:r>
            <a:r>
              <a:rPr lang="en-US" baseline="0" dirty="0" smtClean="0"/>
              <a:t>- Though he were a Son, yet learned he obedience by the things which he suffered; 9 And being made perfect, he became the author of eternal salvation unto all them that obey him;</a:t>
            </a:r>
          </a:p>
          <a:p>
            <a:endParaRPr lang="en-US" baseline="0" dirty="0" smtClean="0"/>
          </a:p>
          <a:p>
            <a:r>
              <a:rPr lang="en-US" b="1" baseline="0" dirty="0" smtClean="0"/>
              <a:t>2 Corinthians 5:10 </a:t>
            </a:r>
            <a:r>
              <a:rPr lang="en-US" baseline="0" dirty="0" smtClean="0"/>
              <a:t>- </a:t>
            </a:r>
            <a:r>
              <a:rPr lang="en-US" dirty="0" smtClean="0"/>
              <a:t>For we must all appear before the judgment seat of Christ; that every one may receive the things done in his body, according to that he hath done, whether it be good or bad. </a:t>
            </a:r>
          </a:p>
          <a:p>
            <a:r>
              <a:rPr lang="en-US" b="1" dirty="0" smtClean="0"/>
              <a:t>Revelation 20:12 </a:t>
            </a:r>
            <a:r>
              <a:rPr lang="en-US" dirty="0" smtClean="0"/>
              <a:t>-  And I saw the dead, small and great, stand before God; and the books were opened: and another book was opened, which is the book of life: and the dead were judged out of those things which were written in the books, according to their works</a:t>
            </a:r>
            <a:endParaRPr lang="en-US" dirty="0"/>
          </a:p>
        </p:txBody>
      </p:sp>
      <p:sp>
        <p:nvSpPr>
          <p:cNvPr id="4" name="Slide Number Placeholder 3"/>
          <p:cNvSpPr>
            <a:spLocks noGrp="1"/>
          </p:cNvSpPr>
          <p:nvPr>
            <p:ph type="sldNum" sz="quarter" idx="10"/>
          </p:nvPr>
        </p:nvSpPr>
        <p:spPr/>
        <p:txBody>
          <a:bodyPr/>
          <a:lstStyle/>
          <a:p>
            <a:fld id="{573DA40E-D8DB-4931-8442-5735D532CC8D}" type="slidenum">
              <a:rPr lang="en-US" smtClean="0"/>
              <a:t>7</a:t>
            </a:fld>
            <a:endParaRPr lang="en-US"/>
          </a:p>
        </p:txBody>
      </p:sp>
    </p:spTree>
    <p:extLst>
      <p:ext uri="{BB962C8B-B14F-4D97-AF65-F5344CB8AC3E}">
        <p14:creationId xmlns:p14="http://schemas.microsoft.com/office/powerpoint/2010/main" val="103950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2 Tim. 2:15</a:t>
            </a:r>
            <a:r>
              <a:rPr lang="en-US" b="1" baseline="0" dirty="0" smtClean="0"/>
              <a:t> </a:t>
            </a:r>
            <a:r>
              <a:rPr lang="en-US" baseline="0" dirty="0" smtClean="0"/>
              <a:t>- Quote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1 Timothy</a:t>
            </a:r>
            <a:r>
              <a:rPr lang="en-US" b="1" baseline="0" dirty="0" smtClean="0"/>
              <a:t> </a:t>
            </a:r>
            <a:r>
              <a:rPr lang="en-US" b="1" dirty="0" smtClean="0"/>
              <a:t> 4:13 </a:t>
            </a:r>
            <a:r>
              <a:rPr lang="en-US" dirty="0" smtClean="0"/>
              <a:t>- Till I come, give attendance to reading, to exhortation, to doctrine.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John 5:39 </a:t>
            </a:r>
            <a:r>
              <a:rPr lang="en-US" dirty="0" smtClean="0"/>
              <a:t>- Search the scriptures; for in them ye think ye have eternal life: and they are they which testify of me.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1 Thess.</a:t>
            </a:r>
            <a:r>
              <a:rPr lang="en-US" b="1" baseline="0" dirty="0" smtClean="0"/>
              <a:t> </a:t>
            </a:r>
            <a:r>
              <a:rPr lang="en-US" b="1" dirty="0" smtClean="0"/>
              <a:t>5:21 </a:t>
            </a:r>
            <a:r>
              <a:rPr lang="en-US" dirty="0" smtClean="0"/>
              <a:t>- Prove all things; hold fast that which is good.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Matthew 7:15-20</a:t>
            </a:r>
            <a:r>
              <a:rPr lang="en-US" b="1" baseline="0" dirty="0" smtClean="0"/>
              <a:t> </a:t>
            </a:r>
            <a:r>
              <a:rPr lang="en-US" baseline="0" dirty="0" smtClean="0"/>
              <a:t>- READ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smtClean="0"/>
              <a:t>1 John 4:1 </a:t>
            </a:r>
            <a:r>
              <a:rPr lang="en-US" baseline="0" dirty="0" smtClean="0"/>
              <a:t>- Beloved, believe not every spirit, but try the spirits whether they are of God: because many false prophets are gone out into the world.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baseline="0" dirty="0" smtClean="0"/>
              <a:t>2 John 9-11 </a:t>
            </a:r>
            <a:r>
              <a:rPr lang="en-US" baseline="0" dirty="0" smtClean="0"/>
              <a:t>-</a:t>
            </a:r>
            <a:r>
              <a:rPr lang="en-US" dirty="0" smtClean="0"/>
              <a:t> Whosoever </a:t>
            </a:r>
            <a:r>
              <a:rPr lang="en-US" dirty="0" err="1" smtClean="0"/>
              <a:t>transgresseth</a:t>
            </a:r>
            <a:r>
              <a:rPr lang="en-US" dirty="0" smtClean="0"/>
              <a:t>, and </a:t>
            </a:r>
            <a:r>
              <a:rPr lang="en-US" dirty="0" err="1" smtClean="0"/>
              <a:t>abideth</a:t>
            </a:r>
            <a:r>
              <a:rPr lang="en-US" dirty="0" smtClean="0"/>
              <a:t> not in the doctrine of Christ, hath not God. He that </a:t>
            </a:r>
            <a:r>
              <a:rPr lang="en-US" dirty="0" err="1" smtClean="0"/>
              <a:t>abideth</a:t>
            </a:r>
            <a:r>
              <a:rPr lang="en-US" dirty="0" smtClean="0"/>
              <a:t> in the doctrine of Christ, he hath both the Father and the Son.  10 If there come any unto you, and bring not this doctrine, receive him not into your house, neither bid him God speed:  11 For he that </a:t>
            </a:r>
            <a:r>
              <a:rPr lang="en-US" dirty="0" err="1" smtClean="0"/>
              <a:t>biddeth</a:t>
            </a:r>
            <a:r>
              <a:rPr lang="en-US" dirty="0" smtClean="0"/>
              <a:t> him God speed is partaker of his evil deeds.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Romans 6:17-18 </a:t>
            </a:r>
            <a:r>
              <a:rPr lang="en-US" dirty="0" smtClean="0"/>
              <a:t>- But God be thanked, that ye were the servants of sin, but ye have obeyed from the heart that form of doctrine which was delivered you. {which...: Gr. whereto ye were delivered}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Revelation 2:10 </a:t>
            </a:r>
            <a:r>
              <a:rPr lang="en-US" dirty="0" smtClean="0"/>
              <a:t>-</a:t>
            </a:r>
            <a:r>
              <a:rPr lang="en-US" baseline="0" dirty="0" smtClean="0"/>
              <a:t> Fear none of those things which thou shalt suffer: behold, the devil shall cast some of you into prison, that ye may be tried; and ye shall have tribulation ten days: be thou faithful unto death, and I will give thee a crown of life. </a:t>
            </a:r>
            <a:r>
              <a:rPr lang="en-US" dirty="0" smtClean="0"/>
              <a:t> 18 Being then made free from sin, ye became the servants of righteousness.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2</a:t>
            </a:r>
            <a:r>
              <a:rPr lang="en-US" b="1" baseline="0" dirty="0" smtClean="0"/>
              <a:t> Timothy 4:6-8 </a:t>
            </a:r>
            <a:r>
              <a:rPr lang="en-US" baseline="0" dirty="0" smtClean="0"/>
              <a:t>- For I am now ready to be offered, and the time of my departure is at hand.  7 I have fought a good fight, I have finished my course, I have kept the faith:  8 Henceforth there is laid up for me a crown of righteousness, which the Lord, the righteous judge, shall give me at that day: and not to me only, but unto all them also that love his appearing.</a:t>
            </a:r>
            <a:endParaRPr lang="en-US" dirty="0" smtClean="0"/>
          </a:p>
        </p:txBody>
      </p:sp>
      <p:sp>
        <p:nvSpPr>
          <p:cNvPr id="4" name="Slide Number Placeholder 3"/>
          <p:cNvSpPr>
            <a:spLocks noGrp="1"/>
          </p:cNvSpPr>
          <p:nvPr>
            <p:ph type="sldNum" sz="quarter" idx="10"/>
          </p:nvPr>
        </p:nvSpPr>
        <p:spPr/>
        <p:txBody>
          <a:bodyPr/>
          <a:lstStyle/>
          <a:p>
            <a:fld id="{573DA40E-D8DB-4931-8442-5735D532CC8D}" type="slidenum">
              <a:rPr lang="en-US" smtClean="0"/>
              <a:t>8</a:t>
            </a:fld>
            <a:endParaRPr lang="en-US"/>
          </a:p>
        </p:txBody>
      </p:sp>
    </p:spTree>
    <p:extLst>
      <p:ext uri="{BB962C8B-B14F-4D97-AF65-F5344CB8AC3E}">
        <p14:creationId xmlns:p14="http://schemas.microsoft.com/office/powerpoint/2010/main" val="3171505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DA40E-D8DB-4931-8442-5735D532CC8D}" type="slidenum">
              <a:rPr lang="en-US" smtClean="0"/>
              <a:t>10</a:t>
            </a:fld>
            <a:endParaRPr lang="en-US"/>
          </a:p>
        </p:txBody>
      </p:sp>
    </p:spTree>
    <p:extLst>
      <p:ext uri="{BB962C8B-B14F-4D97-AF65-F5344CB8AC3E}">
        <p14:creationId xmlns:p14="http://schemas.microsoft.com/office/powerpoint/2010/main" val="427195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EECD301-F819-4362-B62C-F34F240EF5CC}" type="datetime1">
              <a:rPr lang="en-US" smtClean="0"/>
              <a:t>12/19/2016</a:t>
            </a:fld>
            <a:endParaRPr lang="en-US"/>
          </a:p>
        </p:txBody>
      </p:sp>
      <p:sp>
        <p:nvSpPr>
          <p:cNvPr id="8" name="Footer Placeholder 7"/>
          <p:cNvSpPr>
            <a:spLocks noGrp="1"/>
          </p:cNvSpPr>
          <p:nvPr>
            <p:ph type="ftr" sz="quarter" idx="11"/>
          </p:nvPr>
        </p:nvSpPr>
        <p:spPr/>
        <p:txBody>
          <a:bodyPr/>
          <a:lstStyle>
            <a:extLst/>
          </a:lstStyle>
          <a:p>
            <a:r>
              <a:rPr lang="en-US" smtClean="0"/>
              <a:t>Mistakes of Multitudes</a:t>
            </a:r>
            <a:endParaRPr lang="en-US"/>
          </a:p>
        </p:txBody>
      </p:sp>
      <p:sp>
        <p:nvSpPr>
          <p:cNvPr id="11" name="Slide Number Placeholder 10"/>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116241-72CB-43A0-8FB4-D4FA4044AC9F}" type="datetime1">
              <a:rPr lang="en-US" smtClean="0"/>
              <a:t>12/19/2016</a:t>
            </a:fld>
            <a:endParaRPr lang="en-US"/>
          </a:p>
        </p:txBody>
      </p:sp>
      <p:sp>
        <p:nvSpPr>
          <p:cNvPr id="5" name="Footer Placeholder 4"/>
          <p:cNvSpPr>
            <a:spLocks noGrp="1"/>
          </p:cNvSpPr>
          <p:nvPr>
            <p:ph type="ftr" sz="quarter" idx="11"/>
          </p:nvPr>
        </p:nvSpPr>
        <p:spPr/>
        <p:txBody>
          <a:bodyPr/>
          <a:lstStyle>
            <a:extLst/>
          </a:lstStyle>
          <a:p>
            <a:r>
              <a:rPr lang="en-US" smtClean="0"/>
              <a:t>Mistakes of Multitudes</a:t>
            </a:r>
            <a:endParaRPr lang="en-US"/>
          </a:p>
        </p:txBody>
      </p:sp>
      <p:sp>
        <p:nvSpPr>
          <p:cNvPr id="6" name="Slide Number Placeholder 5"/>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C0151F-2846-42D9-B7BB-BAD3FAE309FF}" type="datetime1">
              <a:rPr lang="en-US" smtClean="0"/>
              <a:t>12/19/2016</a:t>
            </a:fld>
            <a:endParaRPr lang="en-US"/>
          </a:p>
        </p:txBody>
      </p:sp>
      <p:sp>
        <p:nvSpPr>
          <p:cNvPr id="5" name="Footer Placeholder 4"/>
          <p:cNvSpPr>
            <a:spLocks noGrp="1"/>
          </p:cNvSpPr>
          <p:nvPr>
            <p:ph type="ftr" sz="quarter" idx="11"/>
          </p:nvPr>
        </p:nvSpPr>
        <p:spPr/>
        <p:txBody>
          <a:bodyPr/>
          <a:lstStyle>
            <a:extLst/>
          </a:lstStyle>
          <a:p>
            <a:r>
              <a:rPr lang="en-US" smtClean="0"/>
              <a:t>Mistakes of Multitudes</a:t>
            </a:r>
            <a:endParaRPr lang="en-US"/>
          </a:p>
        </p:txBody>
      </p:sp>
      <p:sp>
        <p:nvSpPr>
          <p:cNvPr id="6" name="Slide Number Placeholder 5"/>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B110FB-B8FB-457F-89FA-534A781C3AEA}" type="datetime1">
              <a:rPr lang="en-US" smtClean="0"/>
              <a:t>12/19/2016</a:t>
            </a:fld>
            <a:endParaRPr lang="en-US"/>
          </a:p>
        </p:txBody>
      </p:sp>
      <p:sp>
        <p:nvSpPr>
          <p:cNvPr id="5" name="Footer Placeholder 4"/>
          <p:cNvSpPr>
            <a:spLocks noGrp="1"/>
          </p:cNvSpPr>
          <p:nvPr>
            <p:ph type="ftr" sz="quarter" idx="11"/>
          </p:nvPr>
        </p:nvSpPr>
        <p:spPr/>
        <p:txBody>
          <a:bodyPr/>
          <a:lstStyle>
            <a:extLst/>
          </a:lstStyle>
          <a:p>
            <a:r>
              <a:rPr lang="en-US" smtClean="0"/>
              <a:t>Mistakes of Multitudes</a:t>
            </a:r>
            <a:endParaRPr lang="en-US"/>
          </a:p>
        </p:txBody>
      </p:sp>
      <p:sp>
        <p:nvSpPr>
          <p:cNvPr id="6" name="Slide Number Placeholder 5"/>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D3A0A1-2930-4A17-A089-E56200FDD5B6}" type="datetime1">
              <a:rPr lang="en-US" smtClean="0"/>
              <a:t>12/19/2016</a:t>
            </a:fld>
            <a:endParaRPr lang="en-US"/>
          </a:p>
        </p:txBody>
      </p:sp>
      <p:sp>
        <p:nvSpPr>
          <p:cNvPr id="5" name="Footer Placeholder 4"/>
          <p:cNvSpPr>
            <a:spLocks noGrp="1"/>
          </p:cNvSpPr>
          <p:nvPr>
            <p:ph type="ftr" sz="quarter" idx="11"/>
          </p:nvPr>
        </p:nvSpPr>
        <p:spPr/>
        <p:txBody>
          <a:bodyPr/>
          <a:lstStyle>
            <a:extLst/>
          </a:lstStyle>
          <a:p>
            <a:r>
              <a:rPr lang="en-US" smtClean="0"/>
              <a:t>Mistakes of Multitudes</a:t>
            </a:r>
            <a:endParaRPr lang="en-US"/>
          </a:p>
        </p:txBody>
      </p:sp>
      <p:sp>
        <p:nvSpPr>
          <p:cNvPr id="6" name="Slide Number Placeholder 5"/>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1479A8-4C38-4DD7-B754-80D85EA72C5A}" type="datetime1">
              <a:rPr lang="en-US" smtClean="0"/>
              <a:t>12/19/2016</a:t>
            </a:fld>
            <a:endParaRPr lang="en-US"/>
          </a:p>
        </p:txBody>
      </p:sp>
      <p:sp>
        <p:nvSpPr>
          <p:cNvPr id="6" name="Footer Placeholder 5"/>
          <p:cNvSpPr>
            <a:spLocks noGrp="1"/>
          </p:cNvSpPr>
          <p:nvPr>
            <p:ph type="ftr" sz="quarter" idx="11"/>
          </p:nvPr>
        </p:nvSpPr>
        <p:spPr/>
        <p:txBody>
          <a:bodyPr/>
          <a:lstStyle>
            <a:extLst/>
          </a:lstStyle>
          <a:p>
            <a:r>
              <a:rPr lang="en-US" smtClean="0"/>
              <a:t>Mistakes of Multitudes</a:t>
            </a:r>
            <a:endParaRPr lang="en-US"/>
          </a:p>
        </p:txBody>
      </p:sp>
      <p:sp>
        <p:nvSpPr>
          <p:cNvPr id="7" name="Slide Number Placeholder 6"/>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747FB4-C5FA-4639-8A3D-04047756B7C8}" type="datetime1">
              <a:rPr lang="en-US" smtClean="0"/>
              <a:t>12/19/2016</a:t>
            </a:fld>
            <a:endParaRPr lang="en-US"/>
          </a:p>
        </p:txBody>
      </p:sp>
      <p:sp>
        <p:nvSpPr>
          <p:cNvPr id="8" name="Footer Placeholder 7"/>
          <p:cNvSpPr>
            <a:spLocks noGrp="1"/>
          </p:cNvSpPr>
          <p:nvPr>
            <p:ph type="ftr" sz="quarter" idx="11"/>
          </p:nvPr>
        </p:nvSpPr>
        <p:spPr/>
        <p:txBody>
          <a:bodyPr/>
          <a:lstStyle>
            <a:extLst/>
          </a:lstStyle>
          <a:p>
            <a:r>
              <a:rPr lang="en-US" smtClean="0"/>
              <a:t>Mistakes of Multitudes</a:t>
            </a:r>
            <a:endParaRPr lang="en-US"/>
          </a:p>
        </p:txBody>
      </p:sp>
      <p:sp>
        <p:nvSpPr>
          <p:cNvPr id="9" name="Slide Number Placeholder 8"/>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248872-6B4F-40AA-9106-424ACA001782}" type="datetime1">
              <a:rPr lang="en-US" smtClean="0"/>
              <a:t>12/19/2016</a:t>
            </a:fld>
            <a:endParaRPr lang="en-US"/>
          </a:p>
        </p:txBody>
      </p:sp>
      <p:sp>
        <p:nvSpPr>
          <p:cNvPr id="4" name="Footer Placeholder 3"/>
          <p:cNvSpPr>
            <a:spLocks noGrp="1"/>
          </p:cNvSpPr>
          <p:nvPr>
            <p:ph type="ftr" sz="quarter" idx="11"/>
          </p:nvPr>
        </p:nvSpPr>
        <p:spPr/>
        <p:txBody>
          <a:bodyPr/>
          <a:lstStyle>
            <a:extLst/>
          </a:lstStyle>
          <a:p>
            <a:r>
              <a:rPr lang="en-US" smtClean="0"/>
              <a:t>Mistakes of Multitudes</a:t>
            </a:r>
            <a:endParaRPr lang="en-US"/>
          </a:p>
        </p:txBody>
      </p:sp>
      <p:sp>
        <p:nvSpPr>
          <p:cNvPr id="5" name="Slide Number Placeholder 4"/>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A6C47B5-64D2-42B9-A088-6DC4A3F0A952}" type="datetime1">
              <a:rPr lang="en-US" smtClean="0"/>
              <a:t>12/19/2016</a:t>
            </a:fld>
            <a:endParaRPr lang="en-US"/>
          </a:p>
        </p:txBody>
      </p:sp>
      <p:sp>
        <p:nvSpPr>
          <p:cNvPr id="3" name="Footer Placeholder 2"/>
          <p:cNvSpPr>
            <a:spLocks noGrp="1"/>
          </p:cNvSpPr>
          <p:nvPr>
            <p:ph type="ftr" sz="quarter" idx="11"/>
          </p:nvPr>
        </p:nvSpPr>
        <p:spPr/>
        <p:txBody>
          <a:bodyPr/>
          <a:lstStyle>
            <a:extLst/>
          </a:lstStyle>
          <a:p>
            <a:r>
              <a:rPr lang="en-US" smtClean="0"/>
              <a:t>Mistakes of Multitudes</a:t>
            </a:r>
            <a:endParaRPr lang="en-US"/>
          </a:p>
        </p:txBody>
      </p:sp>
      <p:sp>
        <p:nvSpPr>
          <p:cNvPr id="4" name="Slide Number Placeholder 3"/>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F4F86B-717E-4946-B9C5-DBE7A3A1507C}" type="datetime1">
              <a:rPr lang="en-US" smtClean="0"/>
              <a:t>12/19/2016</a:t>
            </a:fld>
            <a:endParaRPr lang="en-US"/>
          </a:p>
        </p:txBody>
      </p:sp>
      <p:sp>
        <p:nvSpPr>
          <p:cNvPr id="6" name="Footer Placeholder 5"/>
          <p:cNvSpPr>
            <a:spLocks noGrp="1"/>
          </p:cNvSpPr>
          <p:nvPr>
            <p:ph type="ftr" sz="quarter" idx="11"/>
          </p:nvPr>
        </p:nvSpPr>
        <p:spPr/>
        <p:txBody>
          <a:bodyPr/>
          <a:lstStyle>
            <a:extLst/>
          </a:lstStyle>
          <a:p>
            <a:r>
              <a:rPr lang="en-US" smtClean="0"/>
              <a:t>Mistakes of Multitudes</a:t>
            </a:r>
            <a:endParaRPr lang="en-US"/>
          </a:p>
        </p:txBody>
      </p:sp>
      <p:sp>
        <p:nvSpPr>
          <p:cNvPr id="7" name="Slide Number Placeholder 6"/>
          <p:cNvSpPr>
            <a:spLocks noGrp="1"/>
          </p:cNvSpPr>
          <p:nvPr>
            <p:ph type="sldNum" sz="quarter" idx="12"/>
          </p:nvPr>
        </p:nvSpPr>
        <p:spPr/>
        <p:txBody>
          <a:bodyPr/>
          <a:lstStyle>
            <a:extLst/>
          </a:lstStyle>
          <a:p>
            <a:fld id="{9EDE9F59-3467-4B74-96AE-F3BC6D778D3F}"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2CE6CD-E7D8-4DF2-888E-FBC5C40D3988}" type="datetime1">
              <a:rPr lang="en-US" smtClean="0"/>
              <a:t>12/19/2016</a:t>
            </a:fld>
            <a:endParaRPr lang="en-US"/>
          </a:p>
        </p:txBody>
      </p:sp>
      <p:sp>
        <p:nvSpPr>
          <p:cNvPr id="6" name="Footer Placeholder 5"/>
          <p:cNvSpPr>
            <a:spLocks noGrp="1"/>
          </p:cNvSpPr>
          <p:nvPr>
            <p:ph type="ftr" sz="quarter" idx="11"/>
          </p:nvPr>
        </p:nvSpPr>
        <p:spPr/>
        <p:txBody>
          <a:bodyPr/>
          <a:lstStyle>
            <a:extLst/>
          </a:lstStyle>
          <a:p>
            <a:r>
              <a:rPr lang="en-US" smtClean="0"/>
              <a:t>Mistakes of Multitudes</a:t>
            </a:r>
            <a:endParaRPr lang="en-US"/>
          </a:p>
        </p:txBody>
      </p:sp>
      <p:sp>
        <p:nvSpPr>
          <p:cNvPr id="7" name="Slide Number Placeholder 6"/>
          <p:cNvSpPr>
            <a:spLocks noGrp="1"/>
          </p:cNvSpPr>
          <p:nvPr>
            <p:ph type="sldNum" sz="quarter" idx="12"/>
          </p:nvPr>
        </p:nvSpPr>
        <p:spPr/>
        <p:txBody>
          <a:bodyPr/>
          <a:lstStyle>
            <a:extLst/>
          </a:lstStyle>
          <a:p>
            <a:fld id="{9EDE9F59-3467-4B74-96AE-F3BC6D778D3F}"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B0EA2E9-711D-4B1C-B52B-6D5839587358}" type="datetime1">
              <a:rPr lang="en-US" smtClean="0"/>
              <a:t>12/19/2016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Mistakes of Multitudes</a:t>
            </a: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EDE9F59-3467-4B74-96AE-F3BC6D778D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0206"/>
            <a:ext cx="8229600" cy="1828800"/>
          </a:xfrm>
        </p:spPr>
        <p:txBody>
          <a:bodyPr/>
          <a:lstStyle/>
          <a:p>
            <a:r>
              <a:rPr lang="en-US" dirty="0" smtClean="0"/>
              <a:t>Mistakes of Multitudes</a:t>
            </a:r>
            <a:endParaRPr lang="en-US" dirty="0"/>
          </a:p>
        </p:txBody>
      </p:sp>
      <p:sp>
        <p:nvSpPr>
          <p:cNvPr id="3" name="Subtitle 2"/>
          <p:cNvSpPr>
            <a:spLocks noGrp="1"/>
          </p:cNvSpPr>
          <p:nvPr>
            <p:ph type="subTitle" idx="1"/>
          </p:nvPr>
        </p:nvSpPr>
        <p:spPr/>
        <p:txBody>
          <a:bodyPr/>
          <a:lstStyle/>
          <a:p>
            <a:r>
              <a:rPr lang="en-US" dirty="0" smtClean="0"/>
              <a:t>Matthew 22:29</a:t>
            </a:r>
            <a:endParaRPr lang="en-US" dirty="0"/>
          </a:p>
        </p:txBody>
      </p:sp>
    </p:spTree>
    <p:extLst>
      <p:ext uri="{BB962C8B-B14F-4D97-AF65-F5344CB8AC3E}">
        <p14:creationId xmlns:p14="http://schemas.microsoft.com/office/powerpoint/2010/main" val="40013696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250"/>
                                        <p:tgtEl>
                                          <p:spTgt spid="2"/>
                                        </p:tgtEl>
                                        <p:attrNameLst>
                                          <p:attrName>ppt_y</p:attrName>
                                        </p:attrNameLst>
                                      </p:cBhvr>
                                      <p:tavLst>
                                        <p:tav tm="0">
                                          <p:val>
                                            <p:strVal val="#ppt_y+#ppt_h*1.125000"/>
                                          </p:val>
                                        </p:tav>
                                        <p:tav tm="100000">
                                          <p:val>
                                            <p:strVal val="#ppt_y"/>
                                          </p:val>
                                        </p:tav>
                                      </p:tavLst>
                                    </p:anim>
                                    <p:animEffect transition="in" filter="wipe(up)">
                                      <p:cBhvr>
                                        <p:cTn id="8" dur="125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31325145"/>
              </p:ext>
            </p:extLst>
          </p:nvPr>
        </p:nvGraphicFramePr>
        <p:xfrm>
          <a:off x="304800" y="533400"/>
          <a:ext cx="86410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Mistakes of Multitudes</a:t>
            </a:r>
            <a:endParaRPr lang="en-US"/>
          </a:p>
        </p:txBody>
      </p:sp>
      <p:sp>
        <p:nvSpPr>
          <p:cNvPr id="5" name="Slide Number Placeholder 4"/>
          <p:cNvSpPr>
            <a:spLocks noGrp="1"/>
          </p:cNvSpPr>
          <p:nvPr>
            <p:ph type="sldNum" sz="quarter" idx="12"/>
          </p:nvPr>
        </p:nvSpPr>
        <p:spPr/>
        <p:txBody>
          <a:bodyPr/>
          <a:lstStyle/>
          <a:p>
            <a:fld id="{9EDE9F59-3467-4B74-96AE-F3BC6D778D3F}" type="slidenum">
              <a:rPr lang="en-US" smtClean="0"/>
              <a:t>10</a:t>
            </a:fld>
            <a:endParaRPr lang="en-US"/>
          </a:p>
        </p:txBody>
      </p:sp>
      <p:sp>
        <p:nvSpPr>
          <p:cNvPr id="6" name="Title 5"/>
          <p:cNvSpPr>
            <a:spLocks noGrp="1"/>
          </p:cNvSpPr>
          <p:nvPr>
            <p:ph type="title"/>
          </p:nvPr>
        </p:nvSpPr>
        <p:spPr/>
        <p:txBody>
          <a:bodyPr>
            <a:normAutofit fontScale="90000"/>
          </a:bodyPr>
          <a:lstStyle/>
          <a:p>
            <a:r>
              <a:rPr lang="en-US" dirty="0"/>
              <a:t>Don’t You Make These Mistakes!</a:t>
            </a:r>
          </a:p>
        </p:txBody>
      </p:sp>
    </p:spTree>
    <p:extLst>
      <p:ext uri="{BB962C8B-B14F-4D97-AF65-F5344CB8AC3E}">
        <p14:creationId xmlns:p14="http://schemas.microsoft.com/office/powerpoint/2010/main" val="21126401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22:29</a:t>
            </a:r>
            <a:endParaRPr lang="en-US" dirty="0"/>
          </a:p>
        </p:txBody>
      </p:sp>
      <p:sp>
        <p:nvSpPr>
          <p:cNvPr id="3" name="Content Placeholder 2"/>
          <p:cNvSpPr>
            <a:spLocks noGrp="1"/>
          </p:cNvSpPr>
          <p:nvPr>
            <p:ph idx="1"/>
          </p:nvPr>
        </p:nvSpPr>
        <p:spPr/>
        <p:txBody>
          <a:bodyPr/>
          <a:lstStyle/>
          <a:p>
            <a:r>
              <a:rPr lang="en-US" b="1" i="1" dirty="0" smtClean="0"/>
              <a:t>“Jesus </a:t>
            </a:r>
            <a:r>
              <a:rPr lang="en-US" b="1" i="1" dirty="0"/>
              <a:t>answered and said unto them, Ye do err, not knowing the scriptures, nor the power of God</a:t>
            </a:r>
            <a:r>
              <a:rPr lang="en-US" b="1" i="1" dirty="0" smtClean="0"/>
              <a:t>.”</a:t>
            </a:r>
            <a:endParaRPr lang="en-US" b="1" i="1" dirty="0"/>
          </a:p>
        </p:txBody>
      </p:sp>
      <p:sp>
        <p:nvSpPr>
          <p:cNvPr id="4" name="Footer Placeholder 3"/>
          <p:cNvSpPr>
            <a:spLocks noGrp="1"/>
          </p:cNvSpPr>
          <p:nvPr>
            <p:ph type="ftr" sz="quarter" idx="11"/>
          </p:nvPr>
        </p:nvSpPr>
        <p:spPr/>
        <p:txBody>
          <a:bodyPr/>
          <a:lstStyle/>
          <a:p>
            <a:r>
              <a:rPr lang="en-US" smtClean="0"/>
              <a:t>Mistakes of Multitudes</a:t>
            </a:r>
            <a:endParaRPr lang="en-US"/>
          </a:p>
        </p:txBody>
      </p:sp>
      <p:sp>
        <p:nvSpPr>
          <p:cNvPr id="5" name="Slide Number Placeholder 4"/>
          <p:cNvSpPr>
            <a:spLocks noGrp="1"/>
          </p:cNvSpPr>
          <p:nvPr>
            <p:ph type="sldNum" sz="quarter" idx="12"/>
          </p:nvPr>
        </p:nvSpPr>
        <p:spPr/>
        <p:txBody>
          <a:bodyPr/>
          <a:lstStyle/>
          <a:p>
            <a:fld id="{9EDE9F59-3467-4B74-96AE-F3BC6D778D3F}" type="slidenum">
              <a:rPr lang="en-US" smtClean="0"/>
              <a:t>2</a:t>
            </a:fld>
            <a:endParaRPr lang="en-US"/>
          </a:p>
        </p:txBody>
      </p:sp>
    </p:spTree>
    <p:extLst>
      <p:ext uri="{BB962C8B-B14F-4D97-AF65-F5344CB8AC3E}">
        <p14:creationId xmlns:p14="http://schemas.microsoft.com/office/powerpoint/2010/main" val="76326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85800"/>
            <a:ext cx="8183880" cy="4032504"/>
          </a:xfrm>
        </p:spPr>
        <p:txBody>
          <a:bodyPr>
            <a:normAutofit lnSpcReduction="10000"/>
          </a:bodyPr>
          <a:lstStyle/>
          <a:p>
            <a:r>
              <a:rPr lang="en-US" b="1" dirty="0" smtClean="0"/>
              <a:t>Mistakes can be costly!</a:t>
            </a:r>
          </a:p>
          <a:p>
            <a:r>
              <a:rPr lang="en-US" b="1" dirty="0" smtClean="0"/>
              <a:t>The cost</a:t>
            </a:r>
            <a:r>
              <a:rPr lang="en-US" b="1" dirty="0"/>
              <a:t> </a:t>
            </a:r>
            <a:r>
              <a:rPr lang="en-US" b="1" dirty="0" smtClean="0"/>
              <a:t>can be…</a:t>
            </a:r>
            <a:endParaRPr lang="en-US" dirty="0" smtClean="0"/>
          </a:p>
          <a:p>
            <a:pPr lvl="1"/>
            <a:r>
              <a:rPr lang="en-US" dirty="0" smtClean="0"/>
              <a:t>Friends &amp; friendships</a:t>
            </a:r>
          </a:p>
          <a:p>
            <a:pPr lvl="1"/>
            <a:r>
              <a:rPr lang="en-US" dirty="0" smtClean="0"/>
              <a:t>Financial losses</a:t>
            </a:r>
          </a:p>
          <a:p>
            <a:pPr lvl="1"/>
            <a:r>
              <a:rPr lang="en-US" dirty="0" smtClean="0"/>
              <a:t>Family</a:t>
            </a:r>
          </a:p>
          <a:p>
            <a:pPr lvl="1"/>
            <a:r>
              <a:rPr lang="en-US" dirty="0" smtClean="0"/>
              <a:t>Health</a:t>
            </a:r>
          </a:p>
          <a:p>
            <a:pPr lvl="1"/>
            <a:r>
              <a:rPr lang="en-US" dirty="0" smtClean="0"/>
              <a:t>Happiness</a:t>
            </a:r>
          </a:p>
          <a:p>
            <a:pPr lvl="1"/>
            <a:r>
              <a:rPr lang="en-US" dirty="0" smtClean="0"/>
              <a:t>Lives</a:t>
            </a:r>
          </a:p>
          <a:p>
            <a:pPr lvl="1"/>
            <a:r>
              <a:rPr lang="en-US" dirty="0" smtClean="0"/>
              <a:t>The Lord’s church</a:t>
            </a:r>
          </a:p>
          <a:p>
            <a:pPr lvl="1"/>
            <a:r>
              <a:rPr lang="en-US" dirty="0" smtClean="0"/>
              <a:t>Your Soul</a:t>
            </a:r>
            <a:endParaRPr lang="en-US" dirty="0"/>
          </a:p>
        </p:txBody>
      </p:sp>
      <p:sp>
        <p:nvSpPr>
          <p:cNvPr id="4" name="Footer Placeholder 3"/>
          <p:cNvSpPr>
            <a:spLocks noGrp="1"/>
          </p:cNvSpPr>
          <p:nvPr>
            <p:ph type="ftr" sz="quarter" idx="11"/>
          </p:nvPr>
        </p:nvSpPr>
        <p:spPr/>
        <p:txBody>
          <a:bodyPr/>
          <a:lstStyle/>
          <a:p>
            <a:r>
              <a:rPr lang="en-US" smtClean="0"/>
              <a:t>Mistakes of Multitudes</a:t>
            </a:r>
            <a:endParaRPr lang="en-US"/>
          </a:p>
        </p:txBody>
      </p:sp>
      <p:sp>
        <p:nvSpPr>
          <p:cNvPr id="5" name="Slide Number Placeholder 4"/>
          <p:cNvSpPr>
            <a:spLocks noGrp="1"/>
          </p:cNvSpPr>
          <p:nvPr>
            <p:ph type="sldNum" sz="quarter" idx="12"/>
          </p:nvPr>
        </p:nvSpPr>
        <p:spPr/>
        <p:txBody>
          <a:bodyPr/>
          <a:lstStyle/>
          <a:p>
            <a:fld id="{9EDE9F59-3467-4B74-96AE-F3BC6D778D3F}" type="slidenum">
              <a:rPr lang="en-US" smtClean="0"/>
              <a:t>3</a:t>
            </a:fld>
            <a:endParaRPr lang="en-US"/>
          </a:p>
        </p:txBody>
      </p:sp>
      <p:sp>
        <p:nvSpPr>
          <p:cNvPr id="6" name="Title 5"/>
          <p:cNvSpPr>
            <a:spLocks noGrp="1"/>
          </p:cNvSpPr>
          <p:nvPr>
            <p:ph type="title"/>
          </p:nvPr>
        </p:nvSpPr>
        <p:spPr/>
        <p:txBody>
          <a:bodyPr/>
          <a:lstStyle/>
          <a:p>
            <a:endParaRPr lang="en-US" dirty="0"/>
          </a:p>
        </p:txBody>
      </p:sp>
    </p:spTree>
    <p:extLst>
      <p:ext uri="{BB962C8B-B14F-4D97-AF65-F5344CB8AC3E}">
        <p14:creationId xmlns:p14="http://schemas.microsoft.com/office/powerpoint/2010/main" val="2417367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right)">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ppt_x</p:attrName>
                                        </p:attrNameLst>
                                      </p:cBhvr>
                                      <p:tavLst>
                                        <p:tav tm="0">
                                          <p:val>
                                            <p:strVal val="#ppt_x-#ppt_w*1.125000"/>
                                          </p:val>
                                        </p:tav>
                                        <p:tav tm="100000">
                                          <p:val>
                                            <p:strVal val="#ppt_x"/>
                                          </p:val>
                                        </p:tav>
                                      </p:tavLst>
                                    </p:anim>
                                    <p:animEffect transition="in" filter="wipe(right)">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down)">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down)">
                                      <p:cBhvr>
                                        <p:cTn id="50" dur="500"/>
                                        <p:tgtEl>
                                          <p:spTgt spid="3">
                                            <p:txEl>
                                              <p:pRg st="7" end="7"/>
                                            </p:txEl>
                                          </p:spTgt>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down)">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down)">
                                      <p:cBhvr>
                                        <p:cTn id="6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7786926"/>
              </p:ext>
            </p:extLst>
          </p:nvPr>
        </p:nvGraphicFramePr>
        <p:xfrm>
          <a:off x="304800" y="533400"/>
          <a:ext cx="86410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Mistakes of Multitudes</a:t>
            </a:r>
            <a:endParaRPr lang="en-US"/>
          </a:p>
        </p:txBody>
      </p:sp>
      <p:sp>
        <p:nvSpPr>
          <p:cNvPr id="5" name="Slide Number Placeholder 4"/>
          <p:cNvSpPr>
            <a:spLocks noGrp="1"/>
          </p:cNvSpPr>
          <p:nvPr>
            <p:ph type="sldNum" sz="quarter" idx="12"/>
          </p:nvPr>
        </p:nvSpPr>
        <p:spPr/>
        <p:txBody>
          <a:bodyPr/>
          <a:lstStyle/>
          <a:p>
            <a:fld id="{9EDE9F59-3467-4B74-96AE-F3BC6D778D3F}" type="slidenum">
              <a:rPr lang="en-US" smtClean="0"/>
              <a:t>4</a:t>
            </a:fld>
            <a:endParaRPr lang="en-US"/>
          </a:p>
        </p:txBody>
      </p:sp>
      <p:sp>
        <p:nvSpPr>
          <p:cNvPr id="6" name="Title 5"/>
          <p:cNvSpPr>
            <a:spLocks noGrp="1"/>
          </p:cNvSpPr>
          <p:nvPr>
            <p:ph type="title"/>
          </p:nvPr>
        </p:nvSpPr>
        <p:spPr/>
        <p:txBody>
          <a:bodyPr/>
          <a:lstStyle/>
          <a:p>
            <a:r>
              <a:rPr lang="en-US" dirty="0" smtClean="0"/>
              <a:t>Mistakes Multitudes Make </a:t>
            </a:r>
            <a:endParaRPr lang="en-US" dirty="0"/>
          </a:p>
        </p:txBody>
      </p:sp>
    </p:spTree>
    <p:extLst>
      <p:ext uri="{BB962C8B-B14F-4D97-AF65-F5344CB8AC3E}">
        <p14:creationId xmlns:p14="http://schemas.microsoft.com/office/powerpoint/2010/main" val="29233783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685800"/>
            <a:ext cx="6019800" cy="4575048"/>
          </a:xfrm>
        </p:spPr>
        <p:txBody>
          <a:bodyPr>
            <a:normAutofit lnSpcReduction="10000"/>
          </a:bodyPr>
          <a:lstStyle/>
          <a:p>
            <a:r>
              <a:rPr lang="en-US" b="1" dirty="0" smtClean="0"/>
              <a:t>They Can’t Understand the Bible</a:t>
            </a:r>
          </a:p>
          <a:p>
            <a:pPr lvl="1"/>
            <a:r>
              <a:rPr lang="en-US" dirty="0" smtClean="0"/>
              <a:t>John 7:17; Ephesians 5:17; 3:4</a:t>
            </a:r>
          </a:p>
          <a:p>
            <a:r>
              <a:rPr lang="en-US" b="1" dirty="0" smtClean="0"/>
              <a:t>Ignorance Will Excuse</a:t>
            </a:r>
          </a:p>
          <a:p>
            <a:pPr lvl="1"/>
            <a:r>
              <a:rPr lang="en-US" dirty="0" smtClean="0"/>
              <a:t>Acts 17:30-31</a:t>
            </a:r>
          </a:p>
          <a:p>
            <a:r>
              <a:rPr lang="en-US" b="1" dirty="0" smtClean="0"/>
              <a:t>Sincerity is Sufficient</a:t>
            </a:r>
          </a:p>
          <a:p>
            <a:pPr lvl="1"/>
            <a:r>
              <a:rPr lang="en-US" dirty="0" smtClean="0"/>
              <a:t>Acts 26:9-11</a:t>
            </a:r>
          </a:p>
          <a:p>
            <a:r>
              <a:rPr lang="en-US" b="1" dirty="0" smtClean="0"/>
              <a:t>The Majority is Right</a:t>
            </a:r>
          </a:p>
          <a:p>
            <a:pPr lvl="1"/>
            <a:r>
              <a:rPr lang="en-US" dirty="0" smtClean="0"/>
              <a:t>Matt. 7:13-14; 1 Peter 3:20</a:t>
            </a:r>
          </a:p>
          <a:p>
            <a:r>
              <a:rPr lang="en-US" b="1" dirty="0" smtClean="0"/>
              <a:t>God is Not So Exciting</a:t>
            </a:r>
          </a:p>
          <a:p>
            <a:pPr lvl="1"/>
            <a:r>
              <a:rPr lang="en-US" dirty="0" smtClean="0"/>
              <a:t>Num. 20:12; Rom. 11:21-22</a:t>
            </a:r>
            <a:endParaRPr lang="en-US" dirty="0"/>
          </a:p>
        </p:txBody>
      </p:sp>
      <p:grpSp>
        <p:nvGrpSpPr>
          <p:cNvPr id="4" name="Group 3"/>
          <p:cNvGrpSpPr/>
          <p:nvPr/>
        </p:nvGrpSpPr>
        <p:grpSpPr>
          <a:xfrm>
            <a:off x="457200" y="1447800"/>
            <a:ext cx="2405613" cy="2405613"/>
            <a:chOff x="30480" y="841238"/>
            <a:chExt cx="2405613" cy="2405613"/>
          </a:xfrm>
          <a:scene3d>
            <a:camera prst="orthographicFront"/>
            <a:lightRig rig="flat" dir="t"/>
          </a:scene3d>
        </p:grpSpPr>
        <p:sp>
          <p:nvSpPr>
            <p:cNvPr id="5" name="Oval 4"/>
            <p:cNvSpPr/>
            <p:nvPr/>
          </p:nvSpPr>
          <p:spPr>
            <a:xfrm>
              <a:off x="30480" y="841238"/>
              <a:ext cx="2405613" cy="2405613"/>
            </a:xfrm>
            <a:prstGeom prst="ellipse">
              <a:avLst/>
            </a:prstGeom>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sp>
        <p:sp>
          <p:nvSpPr>
            <p:cNvPr id="6" name="Oval 4"/>
            <p:cNvSpPr/>
            <p:nvPr/>
          </p:nvSpPr>
          <p:spPr>
            <a:xfrm>
              <a:off x="106680" y="1269732"/>
              <a:ext cx="2329413" cy="1701025"/>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32389" tIns="27940" rIns="132389" bIns="27940" numCol="1" spcCol="1270" anchor="ctr" anchorCtr="0">
              <a:noAutofit/>
            </a:bodyPr>
            <a:lstStyle/>
            <a:p>
              <a:pPr lvl="0" algn="ctr" defTabSz="977900">
                <a:lnSpc>
                  <a:spcPct val="90000"/>
                </a:lnSpc>
                <a:spcBef>
                  <a:spcPct val="0"/>
                </a:spcBef>
                <a:spcAft>
                  <a:spcPct val="35000"/>
                </a:spcAft>
              </a:pPr>
              <a:r>
                <a:rPr lang="en-US" sz="2800" b="1" kern="1200" dirty="0" smtClean="0"/>
                <a:t>They Presume</a:t>
              </a:r>
              <a:r>
                <a:rPr lang="en-US" sz="2800" b="1" dirty="0"/>
                <a:t> </a:t>
              </a:r>
              <a:endParaRPr lang="en-US" sz="2800" b="1" kern="1200" dirty="0" smtClean="0"/>
            </a:p>
          </p:txBody>
        </p:sp>
      </p:grpSp>
      <p:sp>
        <p:nvSpPr>
          <p:cNvPr id="7" name="Footer Placeholder 6"/>
          <p:cNvSpPr>
            <a:spLocks noGrp="1"/>
          </p:cNvSpPr>
          <p:nvPr>
            <p:ph type="ftr" sz="quarter" idx="11"/>
          </p:nvPr>
        </p:nvSpPr>
        <p:spPr/>
        <p:txBody>
          <a:bodyPr/>
          <a:lstStyle/>
          <a:p>
            <a:r>
              <a:rPr lang="en-US" smtClean="0"/>
              <a:t>Mistakes of Multitudes</a:t>
            </a:r>
            <a:endParaRPr lang="en-US"/>
          </a:p>
        </p:txBody>
      </p:sp>
      <p:sp>
        <p:nvSpPr>
          <p:cNvPr id="8" name="Slide Number Placeholder 7"/>
          <p:cNvSpPr>
            <a:spLocks noGrp="1"/>
          </p:cNvSpPr>
          <p:nvPr>
            <p:ph type="sldNum" sz="quarter" idx="12"/>
          </p:nvPr>
        </p:nvSpPr>
        <p:spPr/>
        <p:txBody>
          <a:bodyPr/>
          <a:lstStyle/>
          <a:p>
            <a:fld id="{9EDE9F59-3467-4B74-96AE-F3BC6D778D3F}" type="slidenum">
              <a:rPr lang="en-US" smtClean="0"/>
              <a:t>5</a:t>
            </a:fld>
            <a:endParaRPr lang="en-US"/>
          </a:p>
        </p:txBody>
      </p:sp>
      <p:sp>
        <p:nvSpPr>
          <p:cNvPr id="9" name="Title 8"/>
          <p:cNvSpPr>
            <a:spLocks noGrp="1"/>
          </p:cNvSpPr>
          <p:nvPr>
            <p:ph type="title"/>
          </p:nvPr>
        </p:nvSpPr>
        <p:spPr/>
        <p:txBody>
          <a:bodyPr/>
          <a:lstStyle/>
          <a:p>
            <a:endParaRPr lang="en-US" dirty="0"/>
          </a:p>
        </p:txBody>
      </p:sp>
    </p:spTree>
    <p:extLst>
      <p:ext uri="{BB962C8B-B14F-4D97-AF65-F5344CB8AC3E}">
        <p14:creationId xmlns:p14="http://schemas.microsoft.com/office/powerpoint/2010/main" val="1435909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685800"/>
            <a:ext cx="6096000" cy="4575048"/>
          </a:xfrm>
        </p:spPr>
        <p:txBody>
          <a:bodyPr>
            <a:normAutofit/>
          </a:bodyPr>
          <a:lstStyle/>
          <a:p>
            <a:r>
              <a:rPr lang="en-US" b="1" dirty="0" smtClean="0"/>
              <a:t>In Self </a:t>
            </a:r>
            <a:r>
              <a:rPr lang="en-US" dirty="0" smtClean="0"/>
              <a:t>(Consciences)</a:t>
            </a:r>
          </a:p>
          <a:p>
            <a:pPr lvl="1"/>
            <a:r>
              <a:rPr lang="en-US" dirty="0" smtClean="0"/>
              <a:t>Jer. 10:23; Acts 23:1; 24:16</a:t>
            </a:r>
          </a:p>
          <a:p>
            <a:r>
              <a:rPr lang="en-US" b="1" dirty="0" smtClean="0"/>
              <a:t>In Men </a:t>
            </a:r>
            <a:r>
              <a:rPr lang="en-US" dirty="0" smtClean="0"/>
              <a:t>(“Clergy”)</a:t>
            </a:r>
          </a:p>
          <a:p>
            <a:pPr lvl="1"/>
            <a:r>
              <a:rPr lang="en-US" dirty="0" smtClean="0"/>
              <a:t>Gal. 1:6-9; Eph. 4:14; 1 Cor. 4:6</a:t>
            </a:r>
          </a:p>
          <a:p>
            <a:pPr lvl="1"/>
            <a:r>
              <a:rPr lang="en-US" dirty="0" smtClean="0"/>
              <a:t>Matt. 15:5-9, 14</a:t>
            </a:r>
          </a:p>
          <a:p>
            <a:r>
              <a:rPr lang="en-US" b="1" dirty="0" smtClean="0"/>
              <a:t>In Doctrines of Men</a:t>
            </a:r>
          </a:p>
          <a:p>
            <a:pPr lvl="1"/>
            <a:r>
              <a:rPr lang="en-US" dirty="0" smtClean="0"/>
              <a:t>Matt. 15:8-9; Rom. 16:17-18</a:t>
            </a:r>
          </a:p>
          <a:p>
            <a:r>
              <a:rPr lang="en-US" b="1" dirty="0" smtClean="0"/>
              <a:t>Fail To Obey His Commands</a:t>
            </a:r>
          </a:p>
          <a:p>
            <a:pPr lvl="1"/>
            <a:r>
              <a:rPr lang="en-US" dirty="0" smtClean="0"/>
              <a:t>Luke 6:46; Matt. 7:21-23</a:t>
            </a:r>
          </a:p>
        </p:txBody>
      </p:sp>
      <p:grpSp>
        <p:nvGrpSpPr>
          <p:cNvPr id="4" name="Group 3"/>
          <p:cNvGrpSpPr/>
          <p:nvPr/>
        </p:nvGrpSpPr>
        <p:grpSpPr>
          <a:xfrm>
            <a:off x="457200" y="1447800"/>
            <a:ext cx="2405613" cy="2405613"/>
            <a:chOff x="30480" y="841238"/>
            <a:chExt cx="2405613" cy="2405613"/>
          </a:xfrm>
          <a:scene3d>
            <a:camera prst="orthographicFront"/>
            <a:lightRig rig="flat" dir="t"/>
          </a:scene3d>
        </p:grpSpPr>
        <p:sp>
          <p:nvSpPr>
            <p:cNvPr id="5" name="Oval 4"/>
            <p:cNvSpPr/>
            <p:nvPr/>
          </p:nvSpPr>
          <p:spPr>
            <a:xfrm>
              <a:off x="30480" y="841238"/>
              <a:ext cx="2405613" cy="2405613"/>
            </a:xfrm>
            <a:prstGeom prst="ellipse">
              <a:avLst/>
            </a:prstGeom>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sp>
        <p:sp>
          <p:nvSpPr>
            <p:cNvPr id="6" name="Oval 4"/>
            <p:cNvSpPr/>
            <p:nvPr/>
          </p:nvSpPr>
          <p:spPr>
            <a:xfrm>
              <a:off x="106680" y="1269732"/>
              <a:ext cx="2329413" cy="1701025"/>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32389" tIns="27940" rIns="132389" bIns="27940" numCol="1" spcCol="1270" anchor="ctr" anchorCtr="0">
              <a:noAutofit/>
            </a:bodyPr>
            <a:lstStyle/>
            <a:p>
              <a:pPr lvl="0" algn="ctr" defTabSz="977900">
                <a:lnSpc>
                  <a:spcPct val="90000"/>
                </a:lnSpc>
                <a:spcBef>
                  <a:spcPct val="0"/>
                </a:spcBef>
                <a:spcAft>
                  <a:spcPct val="35000"/>
                </a:spcAft>
              </a:pPr>
              <a:r>
                <a:rPr lang="en-US" sz="2800" b="1" kern="1200" dirty="0" smtClean="0"/>
                <a:t>They Misplace Their </a:t>
              </a:r>
              <a:r>
                <a:rPr lang="en-US" sz="2800" b="1" dirty="0" smtClean="0"/>
                <a:t>Trust </a:t>
              </a:r>
              <a:endParaRPr lang="en-US" sz="2800" b="1" kern="1200" dirty="0" smtClean="0"/>
            </a:p>
          </p:txBody>
        </p:sp>
      </p:grpSp>
      <p:sp>
        <p:nvSpPr>
          <p:cNvPr id="7" name="Footer Placeholder 6"/>
          <p:cNvSpPr>
            <a:spLocks noGrp="1"/>
          </p:cNvSpPr>
          <p:nvPr>
            <p:ph type="ftr" sz="quarter" idx="11"/>
          </p:nvPr>
        </p:nvSpPr>
        <p:spPr/>
        <p:txBody>
          <a:bodyPr/>
          <a:lstStyle/>
          <a:p>
            <a:r>
              <a:rPr lang="en-US" smtClean="0"/>
              <a:t>Mistakes of Multitudes</a:t>
            </a:r>
            <a:endParaRPr lang="en-US"/>
          </a:p>
        </p:txBody>
      </p:sp>
      <p:sp>
        <p:nvSpPr>
          <p:cNvPr id="8" name="Slide Number Placeholder 7"/>
          <p:cNvSpPr>
            <a:spLocks noGrp="1"/>
          </p:cNvSpPr>
          <p:nvPr>
            <p:ph type="sldNum" sz="quarter" idx="12"/>
          </p:nvPr>
        </p:nvSpPr>
        <p:spPr/>
        <p:txBody>
          <a:bodyPr/>
          <a:lstStyle/>
          <a:p>
            <a:fld id="{9EDE9F59-3467-4B74-96AE-F3BC6D778D3F}" type="slidenum">
              <a:rPr lang="en-US" smtClean="0"/>
              <a:t>6</a:t>
            </a:fld>
            <a:endParaRPr lang="en-US"/>
          </a:p>
        </p:txBody>
      </p:sp>
      <p:sp>
        <p:nvSpPr>
          <p:cNvPr id="9" name="Title 8"/>
          <p:cNvSpPr>
            <a:spLocks noGrp="1"/>
          </p:cNvSpPr>
          <p:nvPr>
            <p:ph type="title"/>
          </p:nvPr>
        </p:nvSpPr>
        <p:spPr/>
        <p:txBody>
          <a:bodyPr/>
          <a:lstStyle/>
          <a:p>
            <a:endParaRPr lang="en-US" dirty="0"/>
          </a:p>
        </p:txBody>
      </p:sp>
    </p:spTree>
    <p:extLst>
      <p:ext uri="{BB962C8B-B14F-4D97-AF65-F5344CB8AC3E}">
        <p14:creationId xmlns:p14="http://schemas.microsoft.com/office/powerpoint/2010/main" val="1158463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685800"/>
            <a:ext cx="6096000" cy="4575048"/>
          </a:xfrm>
        </p:spPr>
        <p:txBody>
          <a:bodyPr>
            <a:normAutofit/>
          </a:bodyPr>
          <a:lstStyle/>
          <a:p>
            <a:r>
              <a:rPr lang="en-US" b="1" dirty="0" smtClean="0"/>
              <a:t>The Value of Their Soul</a:t>
            </a:r>
          </a:p>
          <a:p>
            <a:pPr lvl="1"/>
            <a:r>
              <a:rPr lang="en-US" dirty="0" smtClean="0"/>
              <a:t>Matt. 16:26</a:t>
            </a:r>
          </a:p>
          <a:p>
            <a:r>
              <a:rPr lang="en-US" b="1" dirty="0" smtClean="0"/>
              <a:t>Their Own Responsibility</a:t>
            </a:r>
          </a:p>
          <a:p>
            <a:pPr lvl="1"/>
            <a:r>
              <a:rPr lang="en-US" dirty="0" smtClean="0"/>
              <a:t>Rom. 2:6; 14:12</a:t>
            </a:r>
          </a:p>
          <a:p>
            <a:r>
              <a:rPr lang="en-US" b="1" dirty="0" smtClean="0"/>
              <a:t>We Must Not Please Self</a:t>
            </a:r>
          </a:p>
          <a:p>
            <a:pPr lvl="1"/>
            <a:r>
              <a:rPr lang="en-US" dirty="0" smtClean="0"/>
              <a:t>1 Thess. 4:1</a:t>
            </a:r>
          </a:p>
          <a:p>
            <a:r>
              <a:rPr lang="en-US" b="1" dirty="0" smtClean="0"/>
              <a:t>The Necessity of Obedience</a:t>
            </a:r>
          </a:p>
          <a:p>
            <a:pPr lvl="1"/>
            <a:r>
              <a:rPr lang="en-US" dirty="0"/>
              <a:t>2</a:t>
            </a:r>
            <a:r>
              <a:rPr lang="en-US" dirty="0" smtClean="0"/>
              <a:t> Thess. 1:7-9; Heb. 5:8-9 </a:t>
            </a:r>
          </a:p>
          <a:p>
            <a:r>
              <a:rPr lang="en-US" b="1" dirty="0" smtClean="0"/>
              <a:t>Their Own Accountability</a:t>
            </a:r>
          </a:p>
          <a:p>
            <a:pPr lvl="1"/>
            <a:r>
              <a:rPr lang="en-US" dirty="0"/>
              <a:t>2</a:t>
            </a:r>
            <a:r>
              <a:rPr lang="en-US" dirty="0" smtClean="0"/>
              <a:t> Cor. 5:10; Rev. 20:12</a:t>
            </a:r>
            <a:endParaRPr lang="en-US" dirty="0"/>
          </a:p>
        </p:txBody>
      </p:sp>
      <p:grpSp>
        <p:nvGrpSpPr>
          <p:cNvPr id="4" name="Group 3"/>
          <p:cNvGrpSpPr/>
          <p:nvPr/>
        </p:nvGrpSpPr>
        <p:grpSpPr>
          <a:xfrm>
            <a:off x="457200" y="1447800"/>
            <a:ext cx="2405613" cy="2405613"/>
            <a:chOff x="30480" y="841238"/>
            <a:chExt cx="2405613" cy="2405613"/>
          </a:xfrm>
          <a:scene3d>
            <a:camera prst="orthographicFront"/>
            <a:lightRig rig="flat" dir="t"/>
          </a:scene3d>
        </p:grpSpPr>
        <p:sp>
          <p:nvSpPr>
            <p:cNvPr id="5" name="Oval 4"/>
            <p:cNvSpPr/>
            <p:nvPr/>
          </p:nvSpPr>
          <p:spPr>
            <a:xfrm>
              <a:off x="30480" y="841238"/>
              <a:ext cx="2405613" cy="2405613"/>
            </a:xfrm>
            <a:prstGeom prst="ellipse">
              <a:avLst/>
            </a:prstGeom>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sp>
        <p:sp>
          <p:nvSpPr>
            <p:cNvPr id="6" name="Oval 4"/>
            <p:cNvSpPr/>
            <p:nvPr/>
          </p:nvSpPr>
          <p:spPr>
            <a:xfrm>
              <a:off x="106680" y="1269732"/>
              <a:ext cx="2329413" cy="1701025"/>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32389" tIns="27940" rIns="132389" bIns="27940" numCol="1" spcCol="1270" anchor="ctr" anchorCtr="0">
              <a:noAutofit/>
            </a:bodyPr>
            <a:lstStyle/>
            <a:p>
              <a:pPr lvl="0" algn="ctr" defTabSz="977900">
                <a:lnSpc>
                  <a:spcPct val="90000"/>
                </a:lnSpc>
                <a:spcBef>
                  <a:spcPct val="0"/>
                </a:spcBef>
                <a:spcAft>
                  <a:spcPct val="35000"/>
                </a:spcAft>
              </a:pPr>
              <a:r>
                <a:rPr lang="en-US" sz="2800" b="1" kern="1200" dirty="0" smtClean="0"/>
                <a:t>They </a:t>
              </a:r>
              <a:r>
                <a:rPr lang="en-US" sz="2800" b="1" dirty="0" smtClean="0"/>
                <a:t>Fail to Realize </a:t>
              </a:r>
              <a:endParaRPr lang="en-US" sz="2800" b="1" kern="1200" dirty="0" smtClean="0"/>
            </a:p>
          </p:txBody>
        </p:sp>
      </p:grpSp>
      <p:sp>
        <p:nvSpPr>
          <p:cNvPr id="7" name="Footer Placeholder 6"/>
          <p:cNvSpPr>
            <a:spLocks noGrp="1"/>
          </p:cNvSpPr>
          <p:nvPr>
            <p:ph type="ftr" sz="quarter" idx="11"/>
          </p:nvPr>
        </p:nvSpPr>
        <p:spPr/>
        <p:txBody>
          <a:bodyPr/>
          <a:lstStyle/>
          <a:p>
            <a:r>
              <a:rPr lang="en-US" smtClean="0"/>
              <a:t>Mistakes of Multitudes</a:t>
            </a:r>
            <a:endParaRPr lang="en-US"/>
          </a:p>
        </p:txBody>
      </p:sp>
      <p:sp>
        <p:nvSpPr>
          <p:cNvPr id="8" name="Slide Number Placeholder 7"/>
          <p:cNvSpPr>
            <a:spLocks noGrp="1"/>
          </p:cNvSpPr>
          <p:nvPr>
            <p:ph type="sldNum" sz="quarter" idx="12"/>
          </p:nvPr>
        </p:nvSpPr>
        <p:spPr/>
        <p:txBody>
          <a:bodyPr/>
          <a:lstStyle/>
          <a:p>
            <a:fld id="{9EDE9F59-3467-4B74-96AE-F3BC6D778D3F}" type="slidenum">
              <a:rPr lang="en-US" smtClean="0"/>
              <a:t>7</a:t>
            </a:fld>
            <a:endParaRPr lang="en-US"/>
          </a:p>
        </p:txBody>
      </p:sp>
      <p:sp>
        <p:nvSpPr>
          <p:cNvPr id="9" name="Title 8"/>
          <p:cNvSpPr>
            <a:spLocks noGrp="1"/>
          </p:cNvSpPr>
          <p:nvPr>
            <p:ph type="title"/>
          </p:nvPr>
        </p:nvSpPr>
        <p:spPr/>
        <p:txBody>
          <a:bodyPr/>
          <a:lstStyle/>
          <a:p>
            <a:endParaRPr lang="en-US" dirty="0"/>
          </a:p>
        </p:txBody>
      </p:sp>
    </p:spTree>
    <p:extLst>
      <p:ext uri="{BB962C8B-B14F-4D97-AF65-F5344CB8AC3E}">
        <p14:creationId xmlns:p14="http://schemas.microsoft.com/office/powerpoint/2010/main" val="38547077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685800"/>
            <a:ext cx="6096000" cy="4575048"/>
          </a:xfrm>
        </p:spPr>
        <p:txBody>
          <a:bodyPr>
            <a:normAutofit lnSpcReduction="10000"/>
          </a:bodyPr>
          <a:lstStyle/>
          <a:p>
            <a:r>
              <a:rPr lang="en-US" b="1" dirty="0" smtClean="0"/>
              <a:t>Study</a:t>
            </a:r>
          </a:p>
          <a:p>
            <a:pPr lvl="1"/>
            <a:r>
              <a:rPr lang="en-US" dirty="0" smtClean="0"/>
              <a:t>2 Tim. 2:15; 1 Tim. 4:13</a:t>
            </a:r>
          </a:p>
          <a:p>
            <a:r>
              <a:rPr lang="en-US" b="1" dirty="0" smtClean="0"/>
              <a:t>Search the Scriptures</a:t>
            </a:r>
          </a:p>
          <a:p>
            <a:pPr lvl="1"/>
            <a:r>
              <a:rPr lang="en-US" dirty="0" smtClean="0"/>
              <a:t>John 5:39; 1 Thess. 5:21</a:t>
            </a:r>
          </a:p>
          <a:p>
            <a:r>
              <a:rPr lang="en-US" b="1" dirty="0" smtClean="0"/>
              <a:t>Guard Against Error</a:t>
            </a:r>
          </a:p>
          <a:p>
            <a:pPr lvl="1"/>
            <a:r>
              <a:rPr lang="en-US" dirty="0" smtClean="0"/>
              <a:t>Matt. 7:15-20; 1 Jn. 4:1</a:t>
            </a:r>
          </a:p>
          <a:p>
            <a:pPr lvl="1"/>
            <a:r>
              <a:rPr lang="en-US" dirty="0" smtClean="0"/>
              <a:t>2 Jn. 9-11</a:t>
            </a:r>
          </a:p>
          <a:p>
            <a:r>
              <a:rPr lang="en-US" b="1" dirty="0" smtClean="0"/>
              <a:t>Render Obedience to God</a:t>
            </a:r>
          </a:p>
          <a:p>
            <a:pPr lvl="1"/>
            <a:r>
              <a:rPr lang="en-US" dirty="0" smtClean="0"/>
              <a:t>Rom. 6:17-18 </a:t>
            </a:r>
          </a:p>
          <a:p>
            <a:r>
              <a:rPr lang="en-US" b="1" dirty="0" smtClean="0"/>
              <a:t>Be Faithful Till Death</a:t>
            </a:r>
          </a:p>
          <a:p>
            <a:pPr lvl="1"/>
            <a:r>
              <a:rPr lang="en-US" dirty="0" smtClean="0"/>
              <a:t>Rev. 2:10; 2 Tim. 4:6-8</a:t>
            </a:r>
          </a:p>
          <a:p>
            <a:pPr lvl="1"/>
            <a:endParaRPr lang="en-US" dirty="0"/>
          </a:p>
        </p:txBody>
      </p:sp>
      <p:grpSp>
        <p:nvGrpSpPr>
          <p:cNvPr id="4" name="Group 3"/>
          <p:cNvGrpSpPr/>
          <p:nvPr/>
        </p:nvGrpSpPr>
        <p:grpSpPr>
          <a:xfrm>
            <a:off x="457200" y="1447800"/>
            <a:ext cx="2405613" cy="2405613"/>
            <a:chOff x="30480" y="841238"/>
            <a:chExt cx="2405613" cy="2405613"/>
          </a:xfrm>
          <a:scene3d>
            <a:camera prst="orthographicFront"/>
            <a:lightRig rig="flat" dir="t"/>
          </a:scene3d>
        </p:grpSpPr>
        <p:sp>
          <p:nvSpPr>
            <p:cNvPr id="5" name="Oval 4"/>
            <p:cNvSpPr/>
            <p:nvPr/>
          </p:nvSpPr>
          <p:spPr>
            <a:xfrm>
              <a:off x="30480" y="841238"/>
              <a:ext cx="2405613" cy="2405613"/>
            </a:xfrm>
            <a:prstGeom prst="ellipse">
              <a:avLst/>
            </a:prstGeom>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sp>
        <p:sp>
          <p:nvSpPr>
            <p:cNvPr id="6" name="Oval 4"/>
            <p:cNvSpPr/>
            <p:nvPr/>
          </p:nvSpPr>
          <p:spPr>
            <a:xfrm>
              <a:off x="106680" y="1269732"/>
              <a:ext cx="2329413" cy="1701025"/>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32389" tIns="27940" rIns="132389" bIns="27940" numCol="1" spcCol="1270" anchor="ctr" anchorCtr="0">
              <a:noAutofit/>
            </a:bodyPr>
            <a:lstStyle/>
            <a:p>
              <a:pPr lvl="0" algn="ctr" defTabSz="977900">
                <a:lnSpc>
                  <a:spcPct val="90000"/>
                </a:lnSpc>
                <a:spcBef>
                  <a:spcPct val="0"/>
                </a:spcBef>
                <a:spcAft>
                  <a:spcPct val="35000"/>
                </a:spcAft>
              </a:pPr>
              <a:r>
                <a:rPr lang="en-US" sz="2800" b="1" kern="1200" dirty="0" smtClean="0"/>
                <a:t>They </a:t>
              </a:r>
              <a:r>
                <a:rPr lang="en-US" sz="2800" b="1" dirty="0" smtClean="0"/>
                <a:t>Neglect To </a:t>
              </a:r>
              <a:endParaRPr lang="en-US" sz="2800" b="1" kern="1200" dirty="0" smtClean="0"/>
            </a:p>
          </p:txBody>
        </p:sp>
      </p:grpSp>
      <p:sp>
        <p:nvSpPr>
          <p:cNvPr id="7" name="Footer Placeholder 6"/>
          <p:cNvSpPr>
            <a:spLocks noGrp="1"/>
          </p:cNvSpPr>
          <p:nvPr>
            <p:ph type="ftr" sz="quarter" idx="11"/>
          </p:nvPr>
        </p:nvSpPr>
        <p:spPr/>
        <p:txBody>
          <a:bodyPr/>
          <a:lstStyle/>
          <a:p>
            <a:r>
              <a:rPr lang="en-US" smtClean="0"/>
              <a:t>Mistakes of Multitudes</a:t>
            </a:r>
            <a:endParaRPr lang="en-US"/>
          </a:p>
        </p:txBody>
      </p:sp>
      <p:sp>
        <p:nvSpPr>
          <p:cNvPr id="8" name="Slide Number Placeholder 7"/>
          <p:cNvSpPr>
            <a:spLocks noGrp="1"/>
          </p:cNvSpPr>
          <p:nvPr>
            <p:ph type="sldNum" sz="quarter" idx="12"/>
          </p:nvPr>
        </p:nvSpPr>
        <p:spPr/>
        <p:txBody>
          <a:bodyPr/>
          <a:lstStyle/>
          <a:p>
            <a:fld id="{9EDE9F59-3467-4B74-96AE-F3BC6D778D3F}" type="slidenum">
              <a:rPr lang="en-US" smtClean="0"/>
              <a:t>8</a:t>
            </a:fld>
            <a:endParaRPr lang="en-US"/>
          </a:p>
        </p:txBody>
      </p:sp>
      <p:sp>
        <p:nvSpPr>
          <p:cNvPr id="9" name="Title 8"/>
          <p:cNvSpPr>
            <a:spLocks noGrp="1"/>
          </p:cNvSpPr>
          <p:nvPr>
            <p:ph type="title"/>
          </p:nvPr>
        </p:nvSpPr>
        <p:spPr/>
        <p:txBody>
          <a:bodyPr/>
          <a:lstStyle/>
          <a:p>
            <a:endParaRPr lang="en-US"/>
          </a:p>
        </p:txBody>
      </p:sp>
    </p:spTree>
    <p:extLst>
      <p:ext uri="{BB962C8B-B14F-4D97-AF65-F5344CB8AC3E}">
        <p14:creationId xmlns:p14="http://schemas.microsoft.com/office/powerpoint/2010/main" val="35468795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3:3-4</a:t>
            </a:r>
            <a:endParaRPr lang="en-US" dirty="0"/>
          </a:p>
        </p:txBody>
      </p:sp>
      <p:sp>
        <p:nvSpPr>
          <p:cNvPr id="3" name="Content Placeholder 2"/>
          <p:cNvSpPr>
            <a:spLocks noGrp="1"/>
          </p:cNvSpPr>
          <p:nvPr>
            <p:ph idx="1"/>
          </p:nvPr>
        </p:nvSpPr>
        <p:spPr/>
        <p:txBody>
          <a:bodyPr/>
          <a:lstStyle/>
          <a:p>
            <a:pPr marL="0" indent="0">
              <a:buNone/>
            </a:pPr>
            <a:r>
              <a:rPr lang="en-US" b="1" i="1" dirty="0" smtClean="0"/>
              <a:t>“Whereby</a:t>
            </a:r>
            <a:r>
              <a:rPr lang="en-US" b="1" i="1" dirty="0"/>
              <a:t>, when ye read, ye may understand my knowledge in the mystery of </a:t>
            </a:r>
            <a:r>
              <a:rPr lang="en-US" b="1" i="1" dirty="0" smtClean="0"/>
              <a:t>Christ. Which </a:t>
            </a:r>
            <a:r>
              <a:rPr lang="en-US" b="1" i="1" dirty="0"/>
              <a:t>in other ages was not made known unto the sons of men, as it is now revealed unto his holy apostles and prophets by the </a:t>
            </a:r>
            <a:r>
              <a:rPr lang="en-US" b="1" i="1" dirty="0" smtClean="0"/>
              <a:t>Spirit.”</a:t>
            </a:r>
            <a:endParaRPr lang="en-US" b="1" i="1" dirty="0"/>
          </a:p>
        </p:txBody>
      </p:sp>
      <p:sp>
        <p:nvSpPr>
          <p:cNvPr id="4" name="Footer Placeholder 3"/>
          <p:cNvSpPr>
            <a:spLocks noGrp="1"/>
          </p:cNvSpPr>
          <p:nvPr>
            <p:ph type="ftr" sz="quarter" idx="11"/>
          </p:nvPr>
        </p:nvSpPr>
        <p:spPr/>
        <p:txBody>
          <a:bodyPr/>
          <a:lstStyle/>
          <a:p>
            <a:r>
              <a:rPr lang="en-US" smtClean="0"/>
              <a:t>Mistakes of Multitudes</a:t>
            </a:r>
            <a:endParaRPr lang="en-US"/>
          </a:p>
        </p:txBody>
      </p:sp>
      <p:sp>
        <p:nvSpPr>
          <p:cNvPr id="5" name="Slide Number Placeholder 4"/>
          <p:cNvSpPr>
            <a:spLocks noGrp="1"/>
          </p:cNvSpPr>
          <p:nvPr>
            <p:ph type="sldNum" sz="quarter" idx="12"/>
          </p:nvPr>
        </p:nvSpPr>
        <p:spPr/>
        <p:txBody>
          <a:bodyPr/>
          <a:lstStyle/>
          <a:p>
            <a:fld id="{9EDE9F59-3467-4B74-96AE-F3BC6D778D3F}" type="slidenum">
              <a:rPr lang="en-US" smtClean="0"/>
              <a:t>9</a:t>
            </a:fld>
            <a:endParaRPr lang="en-US"/>
          </a:p>
        </p:txBody>
      </p:sp>
    </p:spTree>
    <p:extLst>
      <p:ext uri="{BB962C8B-B14F-4D97-AF65-F5344CB8AC3E}">
        <p14:creationId xmlns:p14="http://schemas.microsoft.com/office/powerpoint/2010/main" val="39149576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215</TotalTime>
  <Words>1787</Words>
  <Application>Microsoft Office PowerPoint</Application>
  <PresentationFormat>On-screen Show (4:3)</PresentationFormat>
  <Paragraphs>147</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Mistakes of Multitudes</vt:lpstr>
      <vt:lpstr>Matthew 22:29</vt:lpstr>
      <vt:lpstr>PowerPoint Presentation</vt:lpstr>
      <vt:lpstr>Mistakes Multitudes Make </vt:lpstr>
      <vt:lpstr>PowerPoint Presentation</vt:lpstr>
      <vt:lpstr>PowerPoint Presentation</vt:lpstr>
      <vt:lpstr>PowerPoint Presentation</vt:lpstr>
      <vt:lpstr>PowerPoint Presentation</vt:lpstr>
      <vt:lpstr>Ephesians 3:3-4</vt:lpstr>
      <vt:lpstr>Don’t You Make These Mistakes!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Mistakes Made by Many</dc:title>
  <dc:creator>Tommy G. McClure</dc:creator>
  <cp:lastModifiedBy>Tommy G. McClure</cp:lastModifiedBy>
  <cp:revision>43</cp:revision>
  <dcterms:created xsi:type="dcterms:W3CDTF">2013-06-30T02:54:45Z</dcterms:created>
  <dcterms:modified xsi:type="dcterms:W3CDTF">2016-12-19T17:53:59Z</dcterms:modified>
</cp:coreProperties>
</file>