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6" r:id="rId12"/>
    <p:sldId id="275" r:id="rId13"/>
    <p:sldId id="273" r:id="rId14"/>
    <p:sldId id="274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712" autoAdjust="0"/>
    <p:restoredTop sz="9466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7DEE8-5206-4314-8122-BAAD45361C02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C5811-E7BE-49E4-821D-F247E1CB5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1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AC4B5A5C-68E9-4416-BD06-3EBE21F1B311}" type="datetime1">
              <a:rPr lang="en-US" smtClean="0"/>
              <a:t>10/9/2016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FDCCF-E0A0-4166-9F69-4CEAAB1D66D2}" type="datetime1">
              <a:rPr lang="en-US" smtClean="0"/>
              <a:t>10/9/2016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20193-4668-45E4-B420-125545D975B9}" type="datetime1">
              <a:rPr lang="en-US" smtClean="0"/>
              <a:t>10/9/2016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33DE3-E9A1-42CE-899C-0987CF395E9D}" type="datetime1">
              <a:rPr lang="en-US" smtClean="0"/>
              <a:t>10/9/2016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3C6C0563-5F93-47F6-A2CE-5BA27F6025B4}" type="datetime1">
              <a:rPr lang="en-US" smtClean="0"/>
              <a:t>10/9/2016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264A-1C90-4EAA-8142-0B9FE34FF789}" type="datetime1">
              <a:rPr lang="en-US" smtClean="0"/>
              <a:t>10/9/2016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95878-5A64-46E6-8EE4-50F05D74FE4E}" type="datetime1">
              <a:rPr lang="en-US" smtClean="0"/>
              <a:t>10/9/2016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7828-E91D-4DDC-A863-B5A34961A73A}" type="datetime1">
              <a:rPr lang="en-US" smtClean="0"/>
              <a:t>10/9/2016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8067-1A6F-4157-B141-72B46C44ADEC}" type="datetime1">
              <a:rPr lang="en-US" smtClean="0"/>
              <a:t>10/9/2016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342B8-686E-4F8D-B285-426AB964795A}" type="datetime1">
              <a:rPr lang="en-US" smtClean="0"/>
              <a:t>10/9/2016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F998-E707-4B94-8E33-0B4914540688}" type="datetime1">
              <a:rPr lang="en-US" smtClean="0"/>
              <a:t>10/9/2016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2E2652E-7592-4AD8-9739-FEEA7451B30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3188976-E040-455B-80EC-695AE0BFEEE7}" type="datetime1">
              <a:rPr lang="en-US" smtClean="0"/>
              <a:t>10/9/2016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The Lord's Church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There is no </a:t>
            </a:r>
            <a:r>
              <a:rPr lang="en-US" sz="2800" b="1" dirty="0" smtClean="0"/>
              <a:t>equal</a:t>
            </a:r>
            <a:r>
              <a:rPr lang="en-US" sz="2800" b="1" dirty="0"/>
              <a:t>!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5410200" cy="21336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Lord’s Church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8506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2500"/>
          </a:bodyPr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Terms of Membership revealed by the Spirit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Hear - John 5:24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Believe - John 3:3, 4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Repent - Luke 13:3, 5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Confess - Matthew 10:32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Be Baptized - Acts 2:38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Live faithfully - 1 Peter 4:17-19.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3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Its Destiny is Heaven</a:t>
            </a:r>
          </a:p>
          <a:p>
            <a:pPr lvl="1"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en-US" sz="2000" dirty="0" smtClean="0">
                <a:solidFill>
                  <a:schemeClr val="bg1"/>
                </a:solidFill>
              </a:rPr>
              <a:t> Peter 1:3-5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1 </a:t>
            </a:r>
            <a:r>
              <a:rPr lang="en-US" sz="2000" dirty="0">
                <a:solidFill>
                  <a:schemeClr val="bg1"/>
                </a:solidFill>
              </a:rPr>
              <a:t>T</a:t>
            </a:r>
            <a:r>
              <a:rPr lang="en-US" sz="2000" dirty="0" smtClean="0">
                <a:solidFill>
                  <a:schemeClr val="bg1"/>
                </a:solidFill>
              </a:rPr>
              <a:t>hessalonians 4:13-17.</a:t>
            </a:r>
          </a:p>
          <a:p>
            <a:pPr lvl="1">
              <a:buClr>
                <a:schemeClr val="bg1"/>
              </a:buClr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7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0" indent="0">
              <a:buClr>
                <a:schemeClr val="bg1"/>
              </a:buClr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0" indent="0" algn="ctr">
              <a:buClr>
                <a:schemeClr val="bg1"/>
              </a:buClr>
              <a:buNone/>
            </a:pPr>
            <a:r>
              <a:rPr lang="en-US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Are you a Member of this, the Lord’s Church</a:t>
            </a:r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?</a:t>
            </a:r>
          </a:p>
          <a:p>
            <a:pPr lvl="1">
              <a:buClr>
                <a:schemeClr val="bg1"/>
              </a:buClr>
            </a:pPr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3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4000" y="6477000"/>
            <a:ext cx="2820987" cy="152400"/>
          </a:xfrm>
        </p:spPr>
        <p:txBody>
          <a:bodyPr/>
          <a:lstStyle/>
          <a:p>
            <a:pPr>
              <a:defRPr/>
            </a:pPr>
            <a:fld id="{53F9A403-50CE-4AA3-B719-B6EC52D823D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9016" y="1219200"/>
            <a:ext cx="8229600" cy="4530725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 dirty="0" smtClean="0"/>
              <a:t>Jones built it</a:t>
            </a:r>
          </a:p>
          <a:p>
            <a:pPr>
              <a:defRPr/>
            </a:pPr>
            <a:r>
              <a:rPr lang="en-US" sz="2400" dirty="0" smtClean="0"/>
              <a:t>He shed his blood for it</a:t>
            </a:r>
          </a:p>
          <a:p>
            <a:pPr>
              <a:defRPr/>
            </a:pPr>
            <a:r>
              <a:rPr lang="en-US" sz="2400" dirty="0" smtClean="0"/>
              <a:t>He is the head of it</a:t>
            </a:r>
          </a:p>
          <a:p>
            <a:pPr>
              <a:defRPr/>
            </a:pPr>
            <a:r>
              <a:rPr lang="en-US" sz="2400" dirty="0" smtClean="0"/>
              <a:t>He saved it</a:t>
            </a:r>
          </a:p>
          <a:p>
            <a:pPr>
              <a:defRPr/>
            </a:pPr>
            <a:r>
              <a:rPr lang="en-US" sz="2400" dirty="0" smtClean="0"/>
              <a:t>He laid the cornerstone</a:t>
            </a:r>
          </a:p>
          <a:p>
            <a:pPr>
              <a:defRPr/>
            </a:pPr>
            <a:r>
              <a:rPr lang="en-US" sz="2400" dirty="0" smtClean="0"/>
              <a:t>He established the foundation</a:t>
            </a:r>
          </a:p>
          <a:p>
            <a:pPr>
              <a:defRPr/>
            </a:pPr>
            <a:r>
              <a:rPr lang="en-US" sz="2400" dirty="0" smtClean="0"/>
              <a:t>Jones is the only name whereby we may obtain hardware goods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400" b="1" dirty="0" smtClean="0"/>
              <a:t>Check One:</a:t>
            </a:r>
          </a:p>
          <a:p>
            <a:pPr>
              <a:defRPr/>
            </a:pPr>
            <a:r>
              <a:rPr lang="en-US" sz="2400" dirty="0" smtClean="0"/>
              <a:t>A) Smith’s Hardware__ B) Clark’s Hardware__</a:t>
            </a:r>
          </a:p>
          <a:p>
            <a:pPr>
              <a:defRPr/>
            </a:pPr>
            <a:r>
              <a:rPr lang="en-US" sz="2400" dirty="0" smtClean="0"/>
              <a:t>C) Miller’s Hardware__ D) Jones’ Hardware__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  <p:pic>
        <p:nvPicPr>
          <p:cNvPr id="6" name="Picture 3" descr="C:\Users\Owner\AppData\Local\Microsoft\Windows\Temporary Internet Files\Content.IE5\KZHVW0NQ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532" y="5083532"/>
            <a:ext cx="304800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381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Name Jones’ Hardware Store if….</a:t>
            </a:r>
            <a:endParaRPr lang="en-US" sz="36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7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698" y="269288"/>
            <a:ext cx="6421884" cy="86335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3600" b="1" dirty="0"/>
              <a:t>Name Christ’s Church </a:t>
            </a:r>
            <a:r>
              <a:rPr lang="en-US" sz="3600" b="1" dirty="0" smtClean="0"/>
              <a:t>If…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91838" y="6477000"/>
            <a:ext cx="2820987" cy="152400"/>
          </a:xfrm>
        </p:spPr>
        <p:txBody>
          <a:bodyPr/>
          <a:lstStyle/>
          <a:p>
            <a:pPr>
              <a:defRPr/>
            </a:pPr>
            <a:fld id="{781C95D4-9626-418D-9A48-C1196B0BD5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15644" y="1160002"/>
            <a:ext cx="8229600" cy="4759325"/>
          </a:xfrm>
        </p:spPr>
        <p:txBody>
          <a:bodyPr>
            <a:noAutofit/>
          </a:bodyPr>
          <a:lstStyle/>
          <a:p>
            <a:pPr marL="0" indent="0">
              <a:buFont typeface="Wingdings 2" pitchFamily="18" charset="2"/>
              <a:buNone/>
              <a:defRPr/>
            </a:pPr>
            <a:endParaRPr lang="en-US" sz="800" b="1" dirty="0" smtClean="0"/>
          </a:p>
          <a:p>
            <a:pPr>
              <a:defRPr/>
            </a:pPr>
            <a:r>
              <a:rPr lang="en-US" sz="2200" dirty="0" smtClean="0"/>
              <a:t>Christ built it - Matthew 16:18</a:t>
            </a:r>
          </a:p>
          <a:p>
            <a:pPr>
              <a:defRPr/>
            </a:pPr>
            <a:r>
              <a:rPr lang="en-US" sz="2200" dirty="0" smtClean="0"/>
              <a:t>He shed his blood for it - Acts 20:28; Ephesians 5:25</a:t>
            </a:r>
          </a:p>
          <a:p>
            <a:pPr>
              <a:defRPr/>
            </a:pPr>
            <a:r>
              <a:rPr lang="en-US" sz="2200" dirty="0" smtClean="0"/>
              <a:t>He is the head of it - Ephesians 1:22, 23</a:t>
            </a:r>
          </a:p>
          <a:p>
            <a:pPr>
              <a:defRPr/>
            </a:pPr>
            <a:r>
              <a:rPr lang="en-US" sz="2200" dirty="0" smtClean="0"/>
              <a:t>He saves it - Ephesians 5:23</a:t>
            </a:r>
          </a:p>
          <a:p>
            <a:pPr>
              <a:defRPr/>
            </a:pPr>
            <a:r>
              <a:rPr lang="en-US" sz="2200" dirty="0" smtClean="0"/>
              <a:t>He is its chief cornerstone - Acts 4:11, 12; 1 Peter 2:4, 7</a:t>
            </a:r>
          </a:p>
          <a:p>
            <a:pPr>
              <a:defRPr/>
            </a:pPr>
            <a:r>
              <a:rPr lang="en-US" sz="2200" dirty="0" smtClean="0"/>
              <a:t>He is the foundation of it - 1 Corinthians 3:11</a:t>
            </a:r>
          </a:p>
          <a:p>
            <a:pPr>
              <a:defRPr/>
            </a:pPr>
            <a:r>
              <a:rPr lang="en-US" sz="2200" dirty="0" smtClean="0"/>
              <a:t>Christ is the only name under heaven whereby we must be saved</a:t>
            </a:r>
          </a:p>
          <a:p>
            <a:pPr lvl="1">
              <a:defRPr/>
            </a:pPr>
            <a:r>
              <a:rPr lang="en-US" sz="2000" dirty="0" smtClean="0"/>
              <a:t>Acts 4:12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sz="2000" dirty="0" smtClean="0"/>
          </a:p>
          <a:p>
            <a:pPr marL="0" indent="0">
              <a:buFont typeface="Wingdings 2" pitchFamily="18" charset="2"/>
              <a:buNone/>
              <a:defRPr/>
            </a:pPr>
            <a:r>
              <a:rPr lang="en-US" sz="2000" b="1" dirty="0" smtClean="0"/>
              <a:t>Check One:</a:t>
            </a:r>
          </a:p>
          <a:p>
            <a:pPr>
              <a:defRPr/>
            </a:pPr>
            <a:r>
              <a:rPr lang="en-US" sz="2000" dirty="0" smtClean="0"/>
              <a:t>A) Methodist Church__ B) Baptist Church__</a:t>
            </a:r>
          </a:p>
          <a:p>
            <a:pPr>
              <a:defRPr/>
            </a:pPr>
            <a:r>
              <a:rPr lang="en-US" sz="2000" dirty="0" smtClean="0"/>
              <a:t>C) Lutheran Church__    D) Church of Christ__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dirty="0"/>
          </a:p>
        </p:txBody>
      </p:sp>
      <p:pic>
        <p:nvPicPr>
          <p:cNvPr id="7" name="Picture 3" descr="C:\Users\Owner\AppData\Local\Microsoft\Windows\Temporary Internet Files\Content.IE5\KZHVW0NQ\MC9004347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838" y="5377220"/>
            <a:ext cx="3048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7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457200"/>
            <a:ext cx="4191000" cy="5714999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 Belongs to Christ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 is Eternally </a:t>
            </a:r>
            <a:r>
              <a:rPr lang="en-US" sz="2000" dirty="0">
                <a:solidFill>
                  <a:schemeClr val="bg1"/>
                </a:solidFill>
              </a:rPr>
              <a:t>&amp; Divinely Purposed 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Jesus is its Builder, Head &amp; Savior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 </a:t>
            </a:r>
            <a:r>
              <a:rPr lang="en-US" sz="2000" dirty="0">
                <a:solidFill>
                  <a:schemeClr val="bg1"/>
                </a:solidFill>
              </a:rPr>
              <a:t>W</a:t>
            </a:r>
            <a:r>
              <a:rPr lang="en-US" sz="2000" dirty="0" smtClean="0">
                <a:solidFill>
                  <a:schemeClr val="bg1"/>
                </a:solidFill>
              </a:rPr>
              <a:t>ears the </a:t>
            </a:r>
            <a:r>
              <a:rPr lang="en-US" sz="2000" dirty="0">
                <a:solidFill>
                  <a:schemeClr val="bg1"/>
                </a:solidFill>
              </a:rPr>
              <a:t>Bridegrooms Name 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 is Governed </a:t>
            </a:r>
            <a:r>
              <a:rPr lang="en-US" sz="2000" dirty="0">
                <a:solidFill>
                  <a:schemeClr val="bg1"/>
                </a:solidFill>
              </a:rPr>
              <a:t>by Divine Authority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 is the </a:t>
            </a:r>
            <a:r>
              <a:rPr lang="en-US" sz="2000" dirty="0">
                <a:solidFill>
                  <a:schemeClr val="bg1"/>
                </a:solidFill>
              </a:rPr>
              <a:t>Pillar &amp;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Ground of the </a:t>
            </a:r>
            <a:r>
              <a:rPr lang="en-US" sz="2000" dirty="0" smtClean="0">
                <a:solidFill>
                  <a:schemeClr val="bg1"/>
                </a:solidFill>
              </a:rPr>
              <a:t>Truth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Its Worship is Scriptural</a:t>
            </a:r>
            <a:endParaRPr lang="en-US" sz="6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Its </a:t>
            </a:r>
            <a:r>
              <a:rPr lang="en-US" sz="2000" dirty="0">
                <a:solidFill>
                  <a:schemeClr val="bg1"/>
                </a:solidFill>
              </a:rPr>
              <a:t>Work is Divinely </a:t>
            </a:r>
            <a:r>
              <a:rPr lang="en-US" sz="2000" dirty="0" smtClean="0">
                <a:solidFill>
                  <a:schemeClr val="bg1"/>
                </a:solidFill>
              </a:rPr>
              <a:t>Appointed</a:t>
            </a: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It Terms of Membership are Revealed by the </a:t>
            </a:r>
            <a:r>
              <a:rPr lang="en-US" sz="2000" dirty="0" smtClean="0">
                <a:solidFill>
                  <a:schemeClr val="bg1"/>
                </a:solidFill>
              </a:rPr>
              <a:t>Spirit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Its </a:t>
            </a:r>
            <a:r>
              <a:rPr lang="en-US" sz="2000" dirty="0">
                <a:solidFill>
                  <a:schemeClr val="bg1"/>
                </a:solidFill>
              </a:rPr>
              <a:t>Destiny is </a:t>
            </a:r>
            <a:r>
              <a:rPr lang="en-US" sz="2000" dirty="0" smtClean="0">
                <a:solidFill>
                  <a:schemeClr val="bg1"/>
                </a:solidFill>
              </a:rPr>
              <a:t>Heaven</a:t>
            </a:r>
          </a:p>
          <a:p>
            <a:pPr lvl="1">
              <a:buClr>
                <a:schemeClr val="bg1"/>
              </a:buClr>
            </a:pPr>
            <a:endParaRPr lang="en-US" sz="2000" dirty="0" smtClean="0"/>
          </a:p>
          <a:p>
            <a:pPr lvl="1">
              <a:buClr>
                <a:schemeClr val="bg1"/>
              </a:buClr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Conclusion: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This Church is not of men!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1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5032" y="457200"/>
            <a:ext cx="3657600" cy="5714999"/>
          </a:xfrm>
          <a:solidFill>
            <a:schemeClr val="accent2"/>
          </a:solidFill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Belongs to Christ </a:t>
            </a:r>
          </a:p>
          <a:p>
            <a:pPr lvl="1"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Matthew </a:t>
            </a:r>
            <a:r>
              <a:rPr lang="en-US" sz="2000" dirty="0" smtClean="0">
                <a:solidFill>
                  <a:schemeClr val="bg1"/>
                </a:solidFill>
              </a:rPr>
              <a:t>16:13-19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Acts 20:26-32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1 Peter 2:5-10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1 Corinthians 12:12, 13.</a:t>
            </a:r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Introduction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1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Eternally &amp; Divinely Purposed 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3:8-11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Daniel 2:44; 7:13, 14.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3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Jesus is its Builder, Head &amp; Savior</a:t>
            </a:r>
          </a:p>
          <a:p>
            <a:pPr lvl="1"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Matthew </a:t>
            </a:r>
            <a:r>
              <a:rPr lang="en-US" sz="2000" dirty="0" smtClean="0">
                <a:solidFill>
                  <a:schemeClr val="bg1"/>
                </a:solidFill>
              </a:rPr>
              <a:t>16:13-19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Colossians 1:18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1:22-23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5:23.</a:t>
            </a: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3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Wears the Bridegroom’s Name 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John 3:29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Romans 7:4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Romans 16:16.</a:t>
            </a: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pPr lvl="1"/>
            <a:endParaRPr lang="en-US" sz="2000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Governed by Divine Authority</a:t>
            </a:r>
          </a:p>
          <a:p>
            <a:pPr lvl="1"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Matthew </a:t>
            </a:r>
            <a:r>
              <a:rPr lang="en-US" sz="2000" dirty="0" smtClean="0">
                <a:solidFill>
                  <a:schemeClr val="bg1"/>
                </a:solidFill>
              </a:rPr>
              <a:t>28:18-20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John 14:26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1 Peter 4:11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2 John 9-11.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2500"/>
          </a:bodyPr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The Pillar </a:t>
            </a:r>
            <a:r>
              <a:rPr lang="en-US" sz="3200" dirty="0">
                <a:solidFill>
                  <a:schemeClr val="bg1"/>
                </a:solidFill>
              </a:rPr>
              <a:t>&amp;</a:t>
            </a:r>
            <a:r>
              <a:rPr lang="en-US" sz="3200" dirty="0" smtClean="0">
                <a:solidFill>
                  <a:schemeClr val="bg1"/>
                </a:solidFill>
              </a:rPr>
              <a:t> Ground of the Truth</a:t>
            </a:r>
          </a:p>
          <a:p>
            <a:pPr lvl="2">
              <a:buClr>
                <a:schemeClr val="bg1"/>
              </a:buClr>
            </a:pPr>
            <a:r>
              <a:rPr lang="en-US" sz="1900" dirty="0" smtClean="0">
                <a:solidFill>
                  <a:schemeClr val="bg1"/>
                </a:solidFill>
              </a:rPr>
              <a:t>1 Timothy 3:15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Truth of redemption</a:t>
            </a:r>
          </a:p>
          <a:p>
            <a:pPr lvl="2">
              <a:buClr>
                <a:schemeClr val="bg1"/>
              </a:buClr>
            </a:pPr>
            <a:r>
              <a:rPr lang="en-US" sz="1900" dirty="0">
                <a:solidFill>
                  <a:schemeClr val="bg1"/>
                </a:solidFill>
              </a:rPr>
              <a:t>Romans </a:t>
            </a:r>
            <a:r>
              <a:rPr lang="en-US" sz="1900" dirty="0" smtClean="0">
                <a:solidFill>
                  <a:schemeClr val="bg1"/>
                </a:solidFill>
              </a:rPr>
              <a:t>1:16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Truth of the Kingdom</a:t>
            </a:r>
          </a:p>
          <a:p>
            <a:pPr lvl="2">
              <a:buClr>
                <a:schemeClr val="bg1"/>
              </a:buClr>
            </a:pPr>
            <a:r>
              <a:rPr lang="en-US" sz="1900" dirty="0" smtClean="0">
                <a:solidFill>
                  <a:schemeClr val="bg1"/>
                </a:solidFill>
              </a:rPr>
              <a:t>Mark 9:1; </a:t>
            </a:r>
            <a:r>
              <a:rPr lang="en-US" sz="1900" smtClean="0">
                <a:solidFill>
                  <a:schemeClr val="bg1"/>
                </a:solidFill>
              </a:rPr>
              <a:t>Colossians </a:t>
            </a:r>
            <a:r>
              <a:rPr lang="en-US" sz="1900" smtClean="0">
                <a:solidFill>
                  <a:schemeClr val="bg1"/>
                </a:solidFill>
              </a:rPr>
              <a:t>1:13</a:t>
            </a:r>
            <a:endParaRPr lang="en-US" sz="1900" dirty="0" smtClean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Inerrancy of Scripture</a:t>
            </a:r>
          </a:p>
          <a:p>
            <a:pPr lvl="2">
              <a:buClr>
                <a:schemeClr val="bg1"/>
              </a:buClr>
            </a:pPr>
            <a:r>
              <a:rPr lang="en-US" sz="1900" dirty="0" smtClean="0">
                <a:solidFill>
                  <a:schemeClr val="bg1"/>
                </a:solidFill>
              </a:rPr>
              <a:t>2 Timothy 3:16, 17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Truth of how we must behave</a:t>
            </a:r>
          </a:p>
          <a:p>
            <a:pPr lvl="2">
              <a:buClr>
                <a:schemeClr val="bg1"/>
              </a:buClr>
            </a:pPr>
            <a:r>
              <a:rPr lang="en-US" sz="1900" dirty="0" smtClean="0">
                <a:solidFill>
                  <a:schemeClr val="bg1"/>
                </a:solidFill>
              </a:rPr>
              <a:t>1 Timothy 4:9-16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Its Worship is Scriptural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John 4:23-24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Acts 2:42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Acts 20:7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1 Corinthians 16:1-2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5:19.</a:t>
            </a:r>
          </a:p>
          <a:p>
            <a:pPr marL="228600" lvl="1" indent="0">
              <a:buNone/>
            </a:pPr>
            <a:endParaRPr lang="en-US" sz="2000" dirty="0" smtClean="0"/>
          </a:p>
          <a:p>
            <a:pPr marL="2286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6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pPr>
              <a:buClr>
                <a:schemeClr val="bg1"/>
              </a:buClr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sz="3200" dirty="0" smtClean="0">
                <a:solidFill>
                  <a:schemeClr val="bg1"/>
                </a:solidFill>
              </a:rPr>
              <a:t>Its Work is Divinely Appointed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Romans 16:25-27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3:1-5</a:t>
            </a:r>
          </a:p>
          <a:p>
            <a:pPr lvl="1"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Ephesians 4:11-16</a:t>
            </a:r>
          </a:p>
          <a:p>
            <a:pPr marL="2286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This church is unique </a:t>
            </a:r>
            <a:r>
              <a:rPr lang="en-US" sz="4000" b="1" dirty="0" smtClean="0"/>
              <a:t>&amp; unlike any another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E2652E-7592-4AD8-9739-FEEA7451B30A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The Lord's Church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5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379</TotalTime>
  <Words>578</Words>
  <Application>Microsoft Office PowerPoint</Application>
  <PresentationFormat>On-screen Show (4:3)</PresentationFormat>
  <Paragraphs>180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Wingdings</vt:lpstr>
      <vt:lpstr>Wingdings 2</vt:lpstr>
      <vt:lpstr>Composite</vt:lpstr>
      <vt:lpstr>The Lord’s Church </vt:lpstr>
      <vt:lpstr>Introduction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This church is unique &amp; unlike any another </vt:lpstr>
      <vt:lpstr>PowerPoint Presentation</vt:lpstr>
      <vt:lpstr>Name Christ’s Church If…</vt:lpstr>
      <vt:lpstr> Conclusion:  This Church is not of men!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Lord’s Church!</dc:title>
  <dc:creator>Tommy G. McClure</dc:creator>
  <cp:lastModifiedBy>Lodi Church of Chris</cp:lastModifiedBy>
  <cp:revision>82</cp:revision>
  <dcterms:created xsi:type="dcterms:W3CDTF">2013-08-03T22:23:53Z</dcterms:created>
  <dcterms:modified xsi:type="dcterms:W3CDTF">2016-10-10T00:37:19Z</dcterms:modified>
</cp:coreProperties>
</file>